
<file path=[Content_Types].xml><?xml version="1.0" encoding="utf-8"?>
<Types xmlns="http://schemas.openxmlformats.org/package/2006/content-types">
  <Default Extension="jpeg" ContentType="image/jpeg"/>
  <Default Extension="JPG" ContentType="image/.jpg"/>
  <Default Extension="png" ContentType="image/png"/>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media/image11.svg" ContentType="image/svg+xml"/>
  <Override PartName="/ppt/media/image8.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5"/>
  </p:notesMasterIdLst>
  <p:sldIdLst>
    <p:sldId id="256" r:id="rId3"/>
    <p:sldId id="265" r:id="rId4"/>
    <p:sldId id="257" r:id="rId6"/>
    <p:sldId id="394" r:id="rId7"/>
    <p:sldId id="395" r:id="rId8"/>
    <p:sldId id="396" r:id="rId9"/>
    <p:sldId id="397" r:id="rId10"/>
    <p:sldId id="398" r:id="rId11"/>
    <p:sldId id="399" r:id="rId12"/>
    <p:sldId id="400" r:id="rId13"/>
    <p:sldId id="401" r:id="rId14"/>
    <p:sldId id="402" r:id="rId15"/>
    <p:sldId id="403" r:id="rId16"/>
    <p:sldId id="404" r:id="rId17"/>
    <p:sldId id="316" r:id="rId18"/>
    <p:sldId id="405" r:id="rId19"/>
    <p:sldId id="406" r:id="rId20"/>
    <p:sldId id="407" r:id="rId21"/>
    <p:sldId id="408" r:id="rId22"/>
    <p:sldId id="409" r:id="rId23"/>
    <p:sldId id="292" r:id="rId24"/>
    <p:sldId id="293" r:id="rId25"/>
    <p:sldId id="294" r:id="rId26"/>
    <p:sldId id="295" r:id="rId27"/>
    <p:sldId id="296" r:id="rId28"/>
    <p:sldId id="297" r:id="rId29"/>
    <p:sldId id="298" r:id="rId30"/>
    <p:sldId id="299" r:id="rId31"/>
    <p:sldId id="300" r:id="rId32"/>
    <p:sldId id="301" r:id="rId33"/>
    <p:sldId id="302" r:id="rId34"/>
    <p:sldId id="303" r:id="rId35"/>
    <p:sldId id="304" r:id="rId36"/>
    <p:sldId id="305" r:id="rId37"/>
    <p:sldId id="306" r:id="rId38"/>
    <p:sldId id="307" r:id="rId39"/>
    <p:sldId id="308" r:id="rId40"/>
    <p:sldId id="309" r:id="rId41"/>
    <p:sldId id="310" r:id="rId42"/>
    <p:sldId id="311" r:id="rId43"/>
    <p:sldId id="312" r:id="rId44"/>
    <p:sldId id="313" r:id="rId45"/>
    <p:sldId id="314" r:id="rId46"/>
    <p:sldId id="258" r:id="rId47"/>
    <p:sldId id="266" r:id="rId48"/>
    <p:sldId id="267" r:id="rId49"/>
    <p:sldId id="268" r:id="rId50"/>
    <p:sldId id="269" r:id="rId51"/>
    <p:sldId id="270" r:id="rId52"/>
    <p:sldId id="271" r:id="rId53"/>
    <p:sldId id="272" r:id="rId54"/>
    <p:sldId id="273" r:id="rId55"/>
    <p:sldId id="274" r:id="rId56"/>
    <p:sldId id="275" r:id="rId57"/>
    <p:sldId id="277" r:id="rId58"/>
    <p:sldId id="276" r:id="rId59"/>
    <p:sldId id="280" r:id="rId60"/>
    <p:sldId id="278" r:id="rId61"/>
    <p:sldId id="279" r:id="rId62"/>
    <p:sldId id="281" r:id="rId63"/>
    <p:sldId id="282" r:id="rId64"/>
    <p:sldId id="283" r:id="rId65"/>
    <p:sldId id="284" r:id="rId66"/>
    <p:sldId id="285" r:id="rId67"/>
    <p:sldId id="286" r:id="rId68"/>
    <p:sldId id="287" r:id="rId69"/>
    <p:sldId id="288" r:id="rId70"/>
    <p:sldId id="289" r:id="rId71"/>
    <p:sldId id="290" r:id="rId72"/>
    <p:sldId id="291" r:id="rId73"/>
    <p:sldId id="393" r:id="rId74"/>
    <p:sldId id="392" r:id="rId7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2FF"/>
    <a:srgbClr val="00C6FF"/>
    <a:srgbClr val="1CB5E0"/>
    <a:srgbClr val="000046"/>
    <a:srgbClr val="00F7FF"/>
    <a:srgbClr val="0A4671"/>
    <a:srgbClr val="114F9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671"/>
    <p:restoredTop sz="85714"/>
  </p:normalViewPr>
  <p:slideViewPr>
    <p:cSldViewPr snapToGrid="0" showGuides="1">
      <p:cViewPr varScale="1">
        <p:scale>
          <a:sx n="55" d="100"/>
          <a:sy n="55" d="100"/>
        </p:scale>
        <p:origin x="1108" y="4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8" Type="http://schemas.openxmlformats.org/officeDocument/2006/relationships/tableStyles" Target="tableStyles.xml"/><Relationship Id="rId77" Type="http://schemas.openxmlformats.org/officeDocument/2006/relationships/viewProps" Target="viewProps.xml"/><Relationship Id="rId76" Type="http://schemas.openxmlformats.org/officeDocument/2006/relationships/presProps" Target="presProps.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notesMaster" Target="notesMasters/notesMaster1.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001B713-64C2-0949-8ADC-A04FFD1F6467}"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C19F204-C7F4-F140-967F-D2FA889DA617}"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C19F204-C7F4-F140-967F-D2FA889DA617}" type="slidenum">
              <a:rPr lang="en-US" smtClean="0"/>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Urgent queue là gì?</a:t>
            </a:r>
            <a:endParaRPr lang="en-US"/>
          </a:p>
        </p:txBody>
      </p:sp>
      <p:sp>
        <p:nvSpPr>
          <p:cNvPr id="4" name="Slide Number Placeholder 3"/>
          <p:cNvSpPr>
            <a:spLocks noGrp="1"/>
          </p:cNvSpPr>
          <p:nvPr>
            <p:ph type="sldNum" sz="quarter" idx="5"/>
          </p:nvPr>
        </p:nvSpPr>
        <p:spPr/>
        <p:txBody>
          <a:bodyPr/>
          <a:lstStyle/>
          <a:p>
            <a:fld id="{DC19F204-C7F4-F140-967F-D2FA889DA617}" type="slidenum">
              <a:rPr lang="en-US" smtClean="0"/>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*Bài đọc thêm: </a:t>
            </a:r>
            <a:r>
              <a:rPr lang="en-US" sz="1200">
                <a:latin typeface="Arial" panose="020B0604020202020204" pitchFamily="34" charset="0"/>
                <a:cs typeface="Arial" panose="020B0604020202020204" pitchFamily="34" charset="0"/>
              </a:rPr>
              <a:t>priority inheritance protocol</a:t>
            </a:r>
            <a:endParaRPr lang="en-US"/>
          </a:p>
        </p:txBody>
      </p:sp>
      <p:sp>
        <p:nvSpPr>
          <p:cNvPr id="4" name="Slide Number Placeholder 3"/>
          <p:cNvSpPr>
            <a:spLocks noGrp="1"/>
          </p:cNvSpPr>
          <p:nvPr>
            <p:ph type="sldNum" sz="quarter" idx="5"/>
          </p:nvPr>
        </p:nvSpPr>
        <p:spPr/>
        <p:txBody>
          <a:bodyPr/>
          <a:lstStyle/>
          <a:p>
            <a:fld id="{DC19F204-C7F4-F140-967F-D2FA889DA617}" type="slidenum">
              <a:rPr lang="en-US" smtClean="0"/>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FILL IN THE BLANKS, chứng minh đoạn code trên là đúng</a:t>
            </a:r>
            <a:endParaRPr lang="en-US" dirty="0"/>
          </a:p>
        </p:txBody>
      </p:sp>
      <p:sp>
        <p:nvSpPr>
          <p:cNvPr id="4" name="Slide Number Placeholder 3"/>
          <p:cNvSpPr>
            <a:spLocks noGrp="1"/>
          </p:cNvSpPr>
          <p:nvPr>
            <p:ph type="sldNum" sz="quarter" idx="5"/>
          </p:nvPr>
        </p:nvSpPr>
        <p:spPr/>
        <p:txBody>
          <a:bodyPr/>
          <a:lstStyle/>
          <a:p>
            <a:fld id="{DC19F204-C7F4-F140-967F-D2FA889DA617}" type="slidenum">
              <a:rPr lang="en-US" smtClean="0"/>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FILL IN THE BLANKS, chứng minh BUSY WAITING</a:t>
            </a:r>
            <a:endParaRPr lang="en-US" dirty="0"/>
          </a:p>
        </p:txBody>
      </p:sp>
      <p:sp>
        <p:nvSpPr>
          <p:cNvPr id="4" name="Slide Number Placeholder 3"/>
          <p:cNvSpPr>
            <a:spLocks noGrp="1"/>
          </p:cNvSpPr>
          <p:nvPr>
            <p:ph type="sldNum" sz="quarter" idx="5"/>
          </p:nvPr>
        </p:nvSpPr>
        <p:spPr/>
        <p:txBody>
          <a:bodyPr/>
          <a:lstStyle/>
          <a:p>
            <a:fld id="{DC19F204-C7F4-F140-967F-D2FA889DA617}" type="slidenum">
              <a:rPr lang="en-US" smtClean="0"/>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C19F204-C7F4-F140-967F-D2FA889DA617}" type="slidenum">
              <a:rPr lang="en-US" smtClean="0"/>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Bài đọc thêm Giải pháp cho Biến thể 2</a:t>
            </a:r>
            <a:endParaRPr lang="en-US" dirty="0"/>
          </a:p>
        </p:txBody>
      </p:sp>
      <p:sp>
        <p:nvSpPr>
          <p:cNvPr id="4" name="Slide Number Placeholder 3"/>
          <p:cNvSpPr>
            <a:spLocks noGrp="1"/>
          </p:cNvSpPr>
          <p:nvPr>
            <p:ph type="sldNum" sz="quarter" idx="5"/>
          </p:nvPr>
        </p:nvSpPr>
        <p:spPr/>
        <p:txBody>
          <a:bodyPr/>
          <a:lstStyle/>
          <a:p>
            <a:fld id="{DC19F204-C7F4-F140-967F-D2FA889DA617}" type="slidenum">
              <a:rPr lang="en-US" smtClean="0"/>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C19F204-C7F4-F140-967F-D2FA889DA617}" type="slidenum">
              <a:rPr lang="en-US" smtClean="0"/>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t>Chúng ta không cần quan tấm đến “tô cơm” trong ví dụ này</a:t>
            </a:r>
            <a:endParaRPr lang="en-US"/>
          </a:p>
          <a:p>
            <a:endParaRPr lang="en-US"/>
          </a:p>
        </p:txBody>
      </p:sp>
      <p:sp>
        <p:nvSpPr>
          <p:cNvPr id="4" name="Slide Number Placeholder 3"/>
          <p:cNvSpPr>
            <a:spLocks noGrp="1"/>
          </p:cNvSpPr>
          <p:nvPr>
            <p:ph type="sldNum" sz="quarter" idx="5"/>
          </p:nvPr>
        </p:nvSpPr>
        <p:spPr/>
        <p:txBody>
          <a:bodyPr/>
          <a:lstStyle/>
          <a:p>
            <a:fld id="{DC19F204-C7F4-F140-967F-D2FA889DA617}" type="slidenum">
              <a:rPr lang="en-US" smtClean="0"/>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69D7235-7D46-4FEA-A007-68D1C591E286}" type="slidenum">
              <a:rPr kumimoji="1" lang="ja-JP" altLang="en-US" smtClean="0"/>
            </a:fld>
            <a:endParaRPr kumimoji="1" lang="ja-JP"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C19F204-C7F4-F140-967F-D2FA889DA617}" type="slidenum">
              <a:rPr lang="en-US" smtClean="0"/>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C19F204-C7F4-F140-967F-D2FA889DA617}" type="slidenum">
              <a:rPr lang="en-US" smtClean="0"/>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C19F204-C7F4-F140-967F-D2FA889DA617}" type="slidenum">
              <a:rPr lang="en-US" smtClean="0"/>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Câu hỏi:</a:t>
            </a:r>
            <a:endParaRPr lang="en-US" dirty="0"/>
          </a:p>
          <a:p>
            <a:r>
              <a:rPr lang="en-US" dirty="0"/>
              <a:t>- Nếu S-&gt;value = -5 thì có nghĩa là gì?</a:t>
            </a:r>
            <a:endParaRPr lang="en-US" dirty="0"/>
          </a:p>
        </p:txBody>
      </p:sp>
      <p:sp>
        <p:nvSpPr>
          <p:cNvPr id="4" name="Slide Number Placeholder 3"/>
          <p:cNvSpPr>
            <a:spLocks noGrp="1"/>
          </p:cNvSpPr>
          <p:nvPr>
            <p:ph type="sldNum" sz="quarter" idx="5"/>
          </p:nvPr>
        </p:nvSpPr>
        <p:spPr/>
        <p:txBody>
          <a:bodyPr/>
          <a:lstStyle/>
          <a:p>
            <a:fld id="{DC19F204-C7F4-F140-967F-D2FA889DA617}" type="slidenum">
              <a:rPr lang="en-US" smtClean="0"/>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Fill in the blanks</a:t>
            </a:r>
            <a:endParaRPr lang="en-US" dirty="0"/>
          </a:p>
          <a:p>
            <a:pPr marL="171450" indent="-171450">
              <a:buFontTx/>
              <a:buChar char="-"/>
            </a:pPr>
            <a:r>
              <a:rPr lang="en-US" dirty="0"/>
              <a:t>Nếu P1 thực thi trước </a:t>
            </a:r>
            <a:r>
              <a:rPr lang="en-US" dirty="0">
                <a:sym typeface="Wingdings" panose="05000000000000000000" pitchFamily="2" charset="2"/>
              </a:rPr>
              <a:t> synch = </a:t>
            </a:r>
            <a:endParaRPr lang="en-US" dirty="0"/>
          </a:p>
          <a:p>
            <a:pPr marL="171450" indent="-171450">
              <a:buFontTx/>
              <a:buChar char="-"/>
            </a:pPr>
            <a:r>
              <a:rPr lang="en-US" dirty="0"/>
              <a:t>Nếu P2 thực thi trước </a:t>
            </a:r>
            <a:r>
              <a:rPr lang="en-US" dirty="0">
                <a:sym typeface="Wingdings" panose="05000000000000000000" pitchFamily="2" charset="2"/>
              </a:rPr>
              <a:t> synch =</a:t>
            </a:r>
            <a:endParaRPr lang="en-US" dirty="0"/>
          </a:p>
        </p:txBody>
      </p:sp>
      <p:sp>
        <p:nvSpPr>
          <p:cNvPr id="4" name="Slide Number Placeholder 3"/>
          <p:cNvSpPr>
            <a:spLocks noGrp="1"/>
          </p:cNvSpPr>
          <p:nvPr>
            <p:ph type="sldNum" sz="quarter" idx="5"/>
          </p:nvPr>
        </p:nvSpPr>
        <p:spPr/>
        <p:txBody>
          <a:bodyPr/>
          <a:lstStyle/>
          <a:p>
            <a:fld id="{DC19F204-C7F4-F140-967F-D2FA889DA617}" type="slidenum">
              <a:rPr lang="en-US" smtClean="0"/>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Fill in the blanks:</a:t>
            </a:r>
            <a:endParaRPr lang="en-US" dirty="0"/>
          </a:p>
          <a:p>
            <a:r>
              <a:rPr lang="en-US" dirty="0"/>
              <a:t>Nếu products = 100, sells = 75 thì sem = 25.</a:t>
            </a:r>
            <a:endParaRPr lang="en-US" dirty="0"/>
          </a:p>
          <a:p>
            <a:r>
              <a:rPr lang="en-US" dirty="0"/>
              <a:t>Bài đọc: Vấn đề khi sử dụng semaphore</a:t>
            </a:r>
            <a:br>
              <a:rPr lang="en-US" dirty="0"/>
            </a:br>
            <a:r>
              <a:rPr lang="en-US" dirty="0"/>
              <a:t>Bài đọc: </a:t>
            </a:r>
            <a:endParaRPr lang="en-US" dirty="0"/>
          </a:p>
        </p:txBody>
      </p:sp>
      <p:sp>
        <p:nvSpPr>
          <p:cNvPr id="4" name="Slide Number Placeholder 3"/>
          <p:cNvSpPr>
            <a:spLocks noGrp="1"/>
          </p:cNvSpPr>
          <p:nvPr>
            <p:ph type="sldNum" sz="quarter" idx="5"/>
          </p:nvPr>
        </p:nvSpPr>
        <p:spPr/>
        <p:txBody>
          <a:bodyPr/>
          <a:lstStyle/>
          <a:p>
            <a:fld id="{DC19F204-C7F4-F140-967F-D2FA889DA617}" type="slidenum">
              <a:rPr lang="en-US" smtClean="0"/>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Bài đọc DEADLOCK vs. STARVATION</a:t>
            </a:r>
            <a:endParaRPr lang="en-US" dirty="0"/>
          </a:p>
        </p:txBody>
      </p:sp>
      <p:sp>
        <p:nvSpPr>
          <p:cNvPr id="4" name="Slide Number Placeholder 3"/>
          <p:cNvSpPr>
            <a:spLocks noGrp="1"/>
          </p:cNvSpPr>
          <p:nvPr>
            <p:ph type="sldNum" sz="quarter" idx="5"/>
          </p:nvPr>
        </p:nvSpPr>
        <p:spPr/>
        <p:txBody>
          <a:bodyPr/>
          <a:lstStyle/>
          <a:p>
            <a:fld id="{DC19F204-C7F4-F140-967F-D2FA889DA617}" type="slidenum">
              <a:rPr lang="en-US" smtClean="0"/>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C19F204-C7F4-F140-967F-D2FA889DA617}" type="slidenum">
              <a:rPr lang="en-US" smtClean="0"/>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êu đề">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a:xfrm>
            <a:off x="2353680" y="6480629"/>
            <a:ext cx="4288103" cy="236770"/>
          </a:xfrm>
        </p:spPr>
        <p:txBody>
          <a:bodyPr/>
          <a:lstStyle>
            <a:lvl1pPr algn="l">
              <a:defRPr sz="1100">
                <a:latin typeface="Arial" panose="020B0604020202020204" pitchFamily="34" charset="0"/>
                <a:cs typeface="Arial" panose="020B0604020202020204" pitchFamily="34" charset="0"/>
              </a:defRPr>
            </a:lvl1pPr>
          </a:lstStyle>
          <a:p>
            <a:r>
              <a:rPr lang="vi-VN"/>
              <a:t>Thực hiện bởi Trường Đại học Công nghệ Thông tin, ĐHQG-HCM</a:t>
            </a:r>
            <a:endParaRPr lang="en-US" dirty="0"/>
          </a:p>
        </p:txBody>
      </p:sp>
      <p:sp>
        <p:nvSpPr>
          <p:cNvPr id="7" name="Freeform 6"/>
          <p:cNvSpPr/>
          <p:nvPr/>
        </p:nvSpPr>
        <p:spPr>
          <a:xfrm rot="10800000">
            <a:off x="-1" y="0"/>
            <a:ext cx="12192000" cy="6858000"/>
          </a:xfrm>
          <a:custGeom>
            <a:avLst/>
            <a:gdLst>
              <a:gd name="connsiteX0" fmla="*/ 12192000 w 12192000"/>
              <a:gd name="connsiteY0" fmla="*/ 304800 h 6858000"/>
              <a:gd name="connsiteX1" fmla="*/ 9909279 w 12192000"/>
              <a:gd name="connsiteY1" fmla="*/ 304800 h 6858000"/>
              <a:gd name="connsiteX2" fmla="*/ 9732789 w 12192000"/>
              <a:gd name="connsiteY2" fmla="*/ 152400 h 6858000"/>
              <a:gd name="connsiteX3" fmla="*/ 5617499 w 12192000"/>
              <a:gd name="connsiteY3" fmla="*/ 152400 h 6858000"/>
              <a:gd name="connsiteX4" fmla="*/ 5441009 w 12192000"/>
              <a:gd name="connsiteY4" fmla="*/ 0 h 6858000"/>
              <a:gd name="connsiteX5" fmla="*/ 12192000 w 12192000"/>
              <a:gd name="connsiteY5" fmla="*/ 0 h 6858000"/>
              <a:gd name="connsiteX6" fmla="*/ 0 w 12192000"/>
              <a:gd name="connsiteY6" fmla="*/ 616911 h 6858000"/>
              <a:gd name="connsiteX7" fmla="*/ 0 w 12192000"/>
              <a:gd name="connsiteY7" fmla="*/ 0 h 6858000"/>
              <a:gd name="connsiteX8" fmla="*/ 715617 w 12192000"/>
              <a:gd name="connsiteY8" fmla="*/ 0 h 6858000"/>
              <a:gd name="connsiteX9" fmla="*/ 12191999 w 12192000"/>
              <a:gd name="connsiteY9" fmla="*/ 6858000 h 6858000"/>
              <a:gd name="connsiteX10" fmla="*/ 11476382 w 12192000"/>
              <a:gd name="connsiteY10" fmla="*/ 6858000 h 6858000"/>
              <a:gd name="connsiteX11" fmla="*/ 12191999 w 12192000"/>
              <a:gd name="connsiteY11" fmla="*/ 6241089 h 6858000"/>
              <a:gd name="connsiteX12" fmla="*/ 6750991 w 12192000"/>
              <a:gd name="connsiteY12" fmla="*/ 6858000 h 6858000"/>
              <a:gd name="connsiteX13" fmla="*/ 0 w 12192000"/>
              <a:gd name="connsiteY13" fmla="*/ 6858000 h 6858000"/>
              <a:gd name="connsiteX14" fmla="*/ 0 w 12192000"/>
              <a:gd name="connsiteY14" fmla="*/ 6553200 h 6858000"/>
              <a:gd name="connsiteX15" fmla="*/ 2282721 w 12192000"/>
              <a:gd name="connsiteY15" fmla="*/ 6553200 h 6858000"/>
              <a:gd name="connsiteX16" fmla="*/ 2459211 w 12192000"/>
              <a:gd name="connsiteY16" fmla="*/ 6705600 h 6858000"/>
              <a:gd name="connsiteX17" fmla="*/ 6574500 w 12192000"/>
              <a:gd name="connsiteY17" fmla="*/ 67056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192000" h="6858000">
                <a:moveTo>
                  <a:pt x="12192000" y="304800"/>
                </a:moveTo>
                <a:lnTo>
                  <a:pt x="9909279" y="304800"/>
                </a:lnTo>
                <a:lnTo>
                  <a:pt x="9732789" y="152400"/>
                </a:lnTo>
                <a:lnTo>
                  <a:pt x="5617499" y="152400"/>
                </a:lnTo>
                <a:lnTo>
                  <a:pt x="5441009" y="0"/>
                </a:lnTo>
                <a:lnTo>
                  <a:pt x="12192000" y="0"/>
                </a:lnTo>
                <a:close/>
                <a:moveTo>
                  <a:pt x="0" y="616911"/>
                </a:moveTo>
                <a:lnTo>
                  <a:pt x="0" y="0"/>
                </a:lnTo>
                <a:lnTo>
                  <a:pt x="715617" y="0"/>
                </a:lnTo>
                <a:close/>
                <a:moveTo>
                  <a:pt x="12191999" y="6858000"/>
                </a:moveTo>
                <a:lnTo>
                  <a:pt x="11476382" y="6858000"/>
                </a:lnTo>
                <a:lnTo>
                  <a:pt x="12191999" y="6241089"/>
                </a:lnTo>
                <a:close/>
                <a:moveTo>
                  <a:pt x="6750991" y="6858000"/>
                </a:moveTo>
                <a:lnTo>
                  <a:pt x="0" y="6858000"/>
                </a:lnTo>
                <a:lnTo>
                  <a:pt x="0" y="6553200"/>
                </a:lnTo>
                <a:lnTo>
                  <a:pt x="2282721" y="6553200"/>
                </a:lnTo>
                <a:lnTo>
                  <a:pt x="2459211" y="6705600"/>
                </a:lnTo>
                <a:lnTo>
                  <a:pt x="6574500" y="6705600"/>
                </a:lnTo>
                <a:close/>
              </a:path>
            </a:pathLst>
          </a:custGeom>
          <a:blipFill>
            <a:blip r:embed="rId2" cstate="screen"/>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 name="Isosceles Triangle 12"/>
          <p:cNvSpPr/>
          <p:nvPr/>
        </p:nvSpPr>
        <p:spPr>
          <a:xfrm rot="10800000">
            <a:off x="0" y="0"/>
            <a:ext cx="715617" cy="616911"/>
          </a:xfrm>
          <a:prstGeom prst="triangle">
            <a:avLst>
              <a:gd name="adj" fmla="val 100000"/>
            </a:avLst>
          </a:prstGeom>
          <a:solidFill>
            <a:srgbClr val="0072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p:cNvGrpSpPr/>
          <p:nvPr/>
        </p:nvGrpSpPr>
        <p:grpSpPr>
          <a:xfrm>
            <a:off x="58527" y="40944"/>
            <a:ext cx="2869771" cy="1563379"/>
            <a:chOff x="44879" y="27296"/>
            <a:chExt cx="2869771" cy="1563379"/>
          </a:xfrm>
          <a:solidFill>
            <a:srgbClr val="0072FF"/>
          </a:solidFill>
        </p:grpSpPr>
        <p:cxnSp>
          <p:nvCxnSpPr>
            <p:cNvPr id="10" name="Straight Connector 9"/>
            <p:cNvCxnSpPr/>
            <p:nvPr/>
          </p:nvCxnSpPr>
          <p:spPr>
            <a:xfrm flipH="1">
              <a:off x="766351" y="34631"/>
              <a:ext cx="2148299" cy="0"/>
            </a:xfrm>
            <a:prstGeom prst="line">
              <a:avLst/>
            </a:prstGeom>
            <a:grpFill/>
            <a:ln w="38100">
              <a:solidFill>
                <a:srgbClr val="00C6FF"/>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H="1">
              <a:off x="44879" y="27296"/>
              <a:ext cx="737495" cy="644210"/>
            </a:xfrm>
            <a:prstGeom prst="line">
              <a:avLst/>
            </a:prstGeom>
            <a:grpFill/>
            <a:ln w="38100">
              <a:solidFill>
                <a:srgbClr val="00C6FF"/>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V="1">
              <a:off x="52214" y="654128"/>
              <a:ext cx="0" cy="936547"/>
            </a:xfrm>
            <a:prstGeom prst="line">
              <a:avLst/>
            </a:prstGeom>
            <a:grpFill/>
            <a:ln w="38100">
              <a:solidFill>
                <a:srgbClr val="00C6FF"/>
              </a:solidFill>
            </a:ln>
          </p:spPr>
          <p:style>
            <a:lnRef idx="1">
              <a:schemeClr val="accent1"/>
            </a:lnRef>
            <a:fillRef idx="0">
              <a:schemeClr val="accent1"/>
            </a:fillRef>
            <a:effectRef idx="0">
              <a:schemeClr val="accent1"/>
            </a:effectRef>
            <a:fontRef idx="minor">
              <a:schemeClr val="tx1"/>
            </a:fontRef>
          </p:style>
        </p:cxnSp>
      </p:grpSp>
      <p:sp>
        <p:nvSpPr>
          <p:cNvPr id="13" name="Isosceles Triangle 12"/>
          <p:cNvSpPr/>
          <p:nvPr/>
        </p:nvSpPr>
        <p:spPr>
          <a:xfrm rot="10800000" flipH="1" flipV="1">
            <a:off x="11476383" y="6241089"/>
            <a:ext cx="715617" cy="616911"/>
          </a:xfrm>
          <a:prstGeom prst="triangle">
            <a:avLst>
              <a:gd name="adj" fmla="val 100000"/>
            </a:avLst>
          </a:prstGeom>
          <a:solidFill>
            <a:srgbClr val="0072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p:cNvGrpSpPr/>
          <p:nvPr/>
        </p:nvGrpSpPr>
        <p:grpSpPr>
          <a:xfrm flipH="1" flipV="1">
            <a:off x="9263702" y="5253677"/>
            <a:ext cx="2869771" cy="1563379"/>
            <a:chOff x="44879" y="27296"/>
            <a:chExt cx="2869771" cy="1563379"/>
          </a:xfrm>
          <a:solidFill>
            <a:srgbClr val="0072FF"/>
          </a:solidFill>
        </p:grpSpPr>
        <p:cxnSp>
          <p:nvCxnSpPr>
            <p:cNvPr id="15" name="Straight Connector 14"/>
            <p:cNvCxnSpPr/>
            <p:nvPr/>
          </p:nvCxnSpPr>
          <p:spPr>
            <a:xfrm flipH="1">
              <a:off x="766351" y="34631"/>
              <a:ext cx="2148299" cy="0"/>
            </a:xfrm>
            <a:prstGeom prst="line">
              <a:avLst/>
            </a:prstGeom>
            <a:grpFill/>
            <a:ln w="38100" cap="rnd">
              <a:solidFill>
                <a:srgbClr val="00C6FF"/>
              </a:solidFill>
              <a:round/>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H="1">
              <a:off x="44879" y="27296"/>
              <a:ext cx="737495" cy="644210"/>
            </a:xfrm>
            <a:prstGeom prst="line">
              <a:avLst/>
            </a:prstGeom>
            <a:grpFill/>
            <a:ln w="38100" cap="rnd">
              <a:solidFill>
                <a:srgbClr val="00C6FF"/>
              </a:solidFill>
              <a:round/>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flipV="1">
              <a:off x="52214" y="654128"/>
              <a:ext cx="0" cy="936547"/>
            </a:xfrm>
            <a:prstGeom prst="line">
              <a:avLst/>
            </a:prstGeom>
            <a:grpFill/>
            <a:ln w="38100" cap="rnd">
              <a:solidFill>
                <a:srgbClr val="00C6FF"/>
              </a:solidFill>
              <a:round/>
            </a:ln>
          </p:spPr>
          <p:style>
            <a:lnRef idx="1">
              <a:schemeClr val="accent1"/>
            </a:lnRef>
            <a:fillRef idx="0">
              <a:schemeClr val="accent1"/>
            </a:fillRef>
            <a:effectRef idx="0">
              <a:schemeClr val="accent1"/>
            </a:effectRef>
            <a:fontRef idx="minor">
              <a:schemeClr val="tx1"/>
            </a:fontRef>
          </p:style>
        </p:cxnSp>
      </p:grpSp>
      <p:sp>
        <p:nvSpPr>
          <p:cNvPr id="18" name="Freeform 17"/>
          <p:cNvSpPr/>
          <p:nvPr/>
        </p:nvSpPr>
        <p:spPr>
          <a:xfrm flipH="1">
            <a:off x="5441009" y="0"/>
            <a:ext cx="6750991" cy="304800"/>
          </a:xfrm>
          <a:custGeom>
            <a:avLst/>
            <a:gdLst>
              <a:gd name="connsiteX0" fmla="*/ 0 w 6750991"/>
              <a:gd name="connsiteY0" fmla="*/ 0 h 304800"/>
              <a:gd name="connsiteX1" fmla="*/ 6750991 w 6750991"/>
              <a:gd name="connsiteY1" fmla="*/ 0 h 304800"/>
              <a:gd name="connsiteX2" fmla="*/ 6574501 w 6750991"/>
              <a:gd name="connsiteY2" fmla="*/ 152400 h 304800"/>
              <a:gd name="connsiteX3" fmla="*/ 2459211 w 6750991"/>
              <a:gd name="connsiteY3" fmla="*/ 152400 h 304800"/>
              <a:gd name="connsiteX4" fmla="*/ 2282721 w 6750991"/>
              <a:gd name="connsiteY4" fmla="*/ 304800 h 304800"/>
              <a:gd name="connsiteX5" fmla="*/ 0 w 6750991"/>
              <a:gd name="connsiteY5" fmla="*/ 30480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50991" h="304800">
                <a:moveTo>
                  <a:pt x="0" y="0"/>
                </a:moveTo>
                <a:lnTo>
                  <a:pt x="6750991" y="0"/>
                </a:lnTo>
                <a:lnTo>
                  <a:pt x="6574501" y="152400"/>
                </a:lnTo>
                <a:lnTo>
                  <a:pt x="2459211" y="152400"/>
                </a:lnTo>
                <a:lnTo>
                  <a:pt x="2282721" y="304800"/>
                </a:lnTo>
                <a:lnTo>
                  <a:pt x="0" y="304800"/>
                </a:lnTo>
                <a:close/>
              </a:path>
            </a:pathLst>
          </a:custGeom>
          <a:gradFill flip="none" rotWithShape="1">
            <a:gsLst>
              <a:gs pos="0">
                <a:srgbClr val="0072FF">
                  <a:alpha val="80000"/>
                </a:srgbClr>
              </a:gs>
              <a:gs pos="100000">
                <a:srgbClr val="00C6FF">
                  <a:alpha val="8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18"/>
          <p:cNvSpPr/>
          <p:nvPr/>
        </p:nvSpPr>
        <p:spPr>
          <a:xfrm flipV="1">
            <a:off x="0" y="6553200"/>
            <a:ext cx="6750991" cy="304800"/>
          </a:xfrm>
          <a:custGeom>
            <a:avLst/>
            <a:gdLst>
              <a:gd name="connsiteX0" fmla="*/ 0 w 6750991"/>
              <a:gd name="connsiteY0" fmla="*/ 0 h 304800"/>
              <a:gd name="connsiteX1" fmla="*/ 6750991 w 6750991"/>
              <a:gd name="connsiteY1" fmla="*/ 0 h 304800"/>
              <a:gd name="connsiteX2" fmla="*/ 6574501 w 6750991"/>
              <a:gd name="connsiteY2" fmla="*/ 152400 h 304800"/>
              <a:gd name="connsiteX3" fmla="*/ 2459211 w 6750991"/>
              <a:gd name="connsiteY3" fmla="*/ 152400 h 304800"/>
              <a:gd name="connsiteX4" fmla="*/ 2282721 w 6750991"/>
              <a:gd name="connsiteY4" fmla="*/ 304800 h 304800"/>
              <a:gd name="connsiteX5" fmla="*/ 0 w 6750991"/>
              <a:gd name="connsiteY5" fmla="*/ 30480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50991" h="304800">
                <a:moveTo>
                  <a:pt x="0" y="0"/>
                </a:moveTo>
                <a:lnTo>
                  <a:pt x="6750991" y="0"/>
                </a:lnTo>
                <a:lnTo>
                  <a:pt x="6574501" y="152400"/>
                </a:lnTo>
                <a:lnTo>
                  <a:pt x="2459211" y="152400"/>
                </a:lnTo>
                <a:lnTo>
                  <a:pt x="2282721" y="304800"/>
                </a:lnTo>
                <a:lnTo>
                  <a:pt x="0" y="304800"/>
                </a:lnTo>
                <a:close/>
              </a:path>
            </a:pathLst>
          </a:custGeom>
          <a:gradFill flip="none" rotWithShape="1">
            <a:gsLst>
              <a:gs pos="0">
                <a:srgbClr val="0072FF">
                  <a:alpha val="80000"/>
                </a:srgbClr>
              </a:gs>
              <a:gs pos="100000">
                <a:srgbClr val="00C6FF">
                  <a:alpha val="8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3" name="Picture 22" descr="A picture containing clipart, vector graphics&#10;&#10;Description automatically generated"/>
          <p:cNvPicPr>
            <a:picLocks noChangeAspect="1"/>
          </p:cNvPicPr>
          <p:nvPr/>
        </p:nvPicPr>
        <p:blipFill>
          <a:blip r:embed="rId3" cstate="screen"/>
          <a:stretch>
            <a:fillRect/>
          </a:stretch>
        </p:blipFill>
        <p:spPr>
          <a:xfrm>
            <a:off x="412638" y="362637"/>
            <a:ext cx="544288" cy="450213"/>
          </a:xfrm>
          <a:prstGeom prst="rect">
            <a:avLst/>
          </a:prstGeom>
        </p:spPr>
      </p:pic>
      <p:sp>
        <p:nvSpPr>
          <p:cNvPr id="24" name="TextBox 23"/>
          <p:cNvSpPr txBox="1"/>
          <p:nvPr/>
        </p:nvSpPr>
        <p:spPr>
          <a:xfrm>
            <a:off x="956926" y="326133"/>
            <a:ext cx="3996607" cy="523220"/>
          </a:xfrm>
          <a:prstGeom prst="rect">
            <a:avLst/>
          </a:prstGeom>
          <a:noFill/>
        </p:spPr>
        <p:txBody>
          <a:bodyPr wrap="none" rtlCol="0" anchor="ctr">
            <a:spAutoFit/>
          </a:bodyPr>
          <a:lstStyle/>
          <a:p>
            <a:r>
              <a:rPr lang="en-US" sz="1400" dirty="0">
                <a:gradFill flip="none" rotWithShape="1">
                  <a:gsLst>
                    <a:gs pos="0">
                      <a:srgbClr val="000046"/>
                    </a:gs>
                    <a:gs pos="100000">
                      <a:srgbClr val="1CB5E0"/>
                    </a:gs>
                  </a:gsLst>
                  <a:lin ang="2700000" scaled="1"/>
                  <a:tileRect/>
                </a:gradFill>
                <a:latin typeface="Arial" panose="020B0604020202020204" pitchFamily="34" charset="0"/>
                <a:cs typeface="Arial" panose="020B0604020202020204" pitchFamily="34" charset="0"/>
              </a:rPr>
              <a:t>ĐẠI HỌC QUỐC GIA TP. HỒ CHÍ MINH</a:t>
            </a:r>
            <a:endParaRPr lang="en-US" sz="1400" dirty="0">
              <a:gradFill flip="none" rotWithShape="1">
                <a:gsLst>
                  <a:gs pos="0">
                    <a:srgbClr val="000046"/>
                  </a:gs>
                  <a:gs pos="100000">
                    <a:srgbClr val="1CB5E0"/>
                  </a:gs>
                </a:gsLst>
                <a:lin ang="2700000" scaled="1"/>
                <a:tileRect/>
              </a:gradFill>
              <a:latin typeface="Arial" panose="020B0604020202020204" pitchFamily="34" charset="0"/>
              <a:cs typeface="Arial" panose="020B0604020202020204" pitchFamily="34" charset="0"/>
            </a:endParaRPr>
          </a:p>
          <a:p>
            <a:r>
              <a:rPr lang="en-US" sz="1400" b="1" dirty="0">
                <a:gradFill flip="none" rotWithShape="1">
                  <a:gsLst>
                    <a:gs pos="0">
                      <a:srgbClr val="000046"/>
                    </a:gs>
                    <a:gs pos="100000">
                      <a:srgbClr val="1CB5E0"/>
                    </a:gs>
                  </a:gsLst>
                  <a:lin ang="2700000" scaled="1"/>
                  <a:tileRect/>
                </a:gradFill>
                <a:latin typeface="Arial" panose="020B0604020202020204" pitchFamily="34" charset="0"/>
                <a:cs typeface="Arial" panose="020B0604020202020204" pitchFamily="34" charset="0"/>
              </a:rPr>
              <a:t>TRƯỜNG ĐẠI HỌC CÔNG NGHỆ THÔNG TIN</a:t>
            </a:r>
            <a:endParaRPr lang="en-US" sz="1400" b="1" dirty="0">
              <a:gradFill flip="none" rotWithShape="1">
                <a:gsLst>
                  <a:gs pos="0">
                    <a:srgbClr val="000046"/>
                  </a:gs>
                  <a:gs pos="100000">
                    <a:srgbClr val="1CB5E0"/>
                  </a:gs>
                </a:gsLst>
                <a:lin ang="2700000" scaled="1"/>
                <a:tileRect/>
              </a:gradFill>
              <a:latin typeface="Arial" panose="020B0604020202020204" pitchFamily="34" charset="0"/>
              <a:cs typeface="Arial" panose="020B0604020202020204" pitchFamily="34" charset="0"/>
            </a:endParaRPr>
          </a:p>
        </p:txBody>
      </p:sp>
      <p:sp>
        <p:nvSpPr>
          <p:cNvPr id="34" name="Text Placeholder 33"/>
          <p:cNvSpPr>
            <a:spLocks noGrp="1"/>
          </p:cNvSpPr>
          <p:nvPr>
            <p:ph type="body" sz="quarter" idx="13" hasCustomPrompt="1"/>
          </p:nvPr>
        </p:nvSpPr>
        <p:spPr>
          <a:xfrm>
            <a:off x="1850807" y="2208158"/>
            <a:ext cx="8490387" cy="696165"/>
          </a:xfrm>
        </p:spPr>
        <p:txBody>
          <a:bodyPr anchor="ctr">
            <a:normAutofit/>
          </a:bodyPr>
          <a:lstStyle>
            <a:lvl1pPr marL="0" indent="0" algn="ctr" defTabSz="914400" rtl="0" eaLnBrk="1" latinLnBrk="0" hangingPunct="1">
              <a:buNone/>
              <a:defRPr lang="en-US" sz="4400" b="1" kern="1200" dirty="0">
                <a:ln>
                  <a:noFill/>
                </a:ln>
                <a:gradFill>
                  <a:gsLst>
                    <a:gs pos="0">
                      <a:srgbClr val="000046"/>
                    </a:gs>
                    <a:gs pos="100000">
                      <a:srgbClr val="1CB5E0"/>
                    </a:gs>
                  </a:gsLst>
                  <a:lin ang="5400000" scaled="1"/>
                </a:gradFill>
                <a:latin typeface="Arial" panose="020B0604020202020204" pitchFamily="34" charset="0"/>
                <a:ea typeface="+mn-ea"/>
                <a:cs typeface="Arial" panose="020B0604020202020204" pitchFamily="34" charset="0"/>
              </a:defRPr>
            </a:lvl1pPr>
          </a:lstStyle>
          <a:p>
            <a:pPr lvl="0"/>
            <a:r>
              <a:rPr lang="en-US" dirty="0"/>
              <a:t>TÊN MÔN HỌC</a:t>
            </a:r>
            <a:endParaRPr lang="en-US" dirty="0"/>
          </a:p>
        </p:txBody>
      </p:sp>
      <p:sp>
        <p:nvSpPr>
          <p:cNvPr id="36" name="Text Placeholder 35"/>
          <p:cNvSpPr>
            <a:spLocks noGrp="1"/>
          </p:cNvSpPr>
          <p:nvPr>
            <p:ph type="body" sz="quarter" idx="14" hasCustomPrompt="1"/>
          </p:nvPr>
        </p:nvSpPr>
        <p:spPr>
          <a:xfrm>
            <a:off x="876991" y="3039455"/>
            <a:ext cx="10438019" cy="459447"/>
          </a:xfrm>
        </p:spPr>
        <p:txBody>
          <a:bodyPr anchor="ctr">
            <a:noAutofit/>
          </a:bodyPr>
          <a:lstStyle>
            <a:lvl1pPr marL="0" indent="0" algn="ctr" defTabSz="914400" rtl="0" eaLnBrk="1" latinLnBrk="0" hangingPunct="1">
              <a:buNone/>
              <a:defRPr lang="en-US" sz="2800" b="1" kern="1200" dirty="0">
                <a:gradFill>
                  <a:gsLst>
                    <a:gs pos="0">
                      <a:srgbClr val="000046"/>
                    </a:gs>
                    <a:gs pos="100000">
                      <a:srgbClr val="1CB5E0"/>
                    </a:gs>
                  </a:gsLst>
                  <a:lin ang="2700000" scaled="1"/>
                </a:gradFill>
                <a:effectLst>
                  <a:innerShdw blurRad="114300">
                    <a:schemeClr val="bg1"/>
                  </a:innerShdw>
                </a:effectLst>
                <a:latin typeface="Times New Roman" panose="02020603050405020304" pitchFamily="18" charset="0"/>
                <a:ea typeface="+mn-ea"/>
                <a:cs typeface="Times New Roman" panose="02020603050405020304" pitchFamily="18" charset="0"/>
              </a:defRPr>
            </a:lvl1pPr>
          </a:lstStyle>
          <a:p>
            <a:pPr lvl="0"/>
            <a:r>
              <a:rPr lang="en-US" dirty="0"/>
              <a:t>CHƯƠNG X: TÊN CHƯƠNG</a:t>
            </a:r>
            <a:endParaRPr lang="en-US" dirty="0"/>
          </a:p>
        </p:txBody>
      </p:sp>
      <p:sp>
        <p:nvSpPr>
          <p:cNvPr id="42" name="Text Placeholder 41"/>
          <p:cNvSpPr>
            <a:spLocks noGrp="1"/>
          </p:cNvSpPr>
          <p:nvPr>
            <p:ph type="body" sz="quarter" idx="15" hasCustomPrompt="1"/>
          </p:nvPr>
        </p:nvSpPr>
        <p:spPr>
          <a:xfrm>
            <a:off x="4680970" y="4963048"/>
            <a:ext cx="2830058" cy="345005"/>
          </a:xfrm>
          <a:gradFill>
            <a:gsLst>
              <a:gs pos="0">
                <a:srgbClr val="0072FF"/>
              </a:gs>
              <a:gs pos="100000">
                <a:srgbClr val="00C6FF"/>
              </a:gs>
            </a:gsLst>
            <a:lin ang="2700000" scaled="1"/>
          </a:gradFill>
        </p:spPr>
        <p:txBody>
          <a:bodyPr anchor="ctr">
            <a:normAutofit/>
          </a:bodyPr>
          <a:lstStyle>
            <a:lvl1pPr marL="0" indent="0" algn="ctr">
              <a:buNone/>
              <a:defRPr sz="1400" b="1" i="0">
                <a:solidFill>
                  <a:schemeClr val="bg1"/>
                </a:solidFill>
                <a:latin typeface="Times New Roman" panose="02020603050405020304" pitchFamily="18" charset="0"/>
                <a:cs typeface="Times New Roman" panose="02020603050405020304" pitchFamily="18" charset="0"/>
              </a:defRPr>
            </a:lvl1pPr>
          </a:lstStyle>
          <a:p>
            <a:pPr lvl="0"/>
            <a:r>
              <a:rPr lang="en-US" dirty="0"/>
              <a:t>Trình bày: Tên Giảng viên</a:t>
            </a:r>
            <a:endParaRPr lang="en-US" dirty="0"/>
          </a:p>
        </p:txBody>
      </p:sp>
      <p:sp>
        <p:nvSpPr>
          <p:cNvPr id="46" name="Text Placeholder 45"/>
          <p:cNvSpPr>
            <a:spLocks noGrp="1"/>
          </p:cNvSpPr>
          <p:nvPr>
            <p:ph type="body" sz="quarter" idx="16" hasCustomPrompt="1"/>
          </p:nvPr>
        </p:nvSpPr>
        <p:spPr>
          <a:xfrm>
            <a:off x="1850807" y="3630811"/>
            <a:ext cx="8490387" cy="644210"/>
          </a:xfrm>
        </p:spPr>
        <p:txBody>
          <a:bodyPr anchor="ctr">
            <a:normAutofit/>
          </a:bodyPr>
          <a:lstStyle>
            <a:lvl1pPr marL="0" indent="0" algn="ctr">
              <a:buNone/>
              <a:defRPr sz="1200" spc="150" baseline="0">
                <a:solidFill>
                  <a:schemeClr val="bg1">
                    <a:lumMod val="65000"/>
                  </a:schemeClr>
                </a:solidFill>
                <a:latin typeface="Times New Roman" panose="02020603050405020304" pitchFamily="18" charset="0"/>
                <a:cs typeface="Times New Roman" panose="02020603050405020304" pitchFamily="18" charset="0"/>
              </a:defRPr>
            </a:lvl1pPr>
          </a:lstStyle>
          <a:p>
            <a:pPr lvl="0"/>
            <a:r>
              <a:rPr lang="en-US" dirty="0"/>
              <a:t>(</a:t>
            </a:r>
            <a:r>
              <a:rPr lang="en-US" dirty="0" err="1"/>
              <a:t>Tóm</a:t>
            </a:r>
            <a:r>
              <a:rPr lang="en-US" dirty="0"/>
              <a:t> </a:t>
            </a:r>
            <a:r>
              <a:rPr lang="en-US" dirty="0" err="1"/>
              <a:t>tắt</a:t>
            </a:r>
            <a:r>
              <a:rPr lang="en-US" dirty="0"/>
              <a:t> </a:t>
            </a:r>
            <a:r>
              <a:rPr lang="en-US" dirty="0" err="1"/>
              <a:t>nếu</a:t>
            </a:r>
            <a:r>
              <a:rPr lang="en-US" dirty="0"/>
              <a:t> </a:t>
            </a:r>
            <a:r>
              <a:rPr lang="en-US" dirty="0" err="1"/>
              <a:t>có</a:t>
            </a:r>
            <a:r>
              <a:rPr lang="en-US" dirty="0"/>
              <a:t>): Lorem ipsum dolor sit amet, consectetuer adipiscing elit. Maecenas porttitor congue massa. Fusce posuere, magna sed pulvinar ultricies, purus lectus malesuada libero, sit amet commodo magna eros quis </a:t>
            </a:r>
            <a:r>
              <a:rPr lang="en-US" dirty="0" err="1"/>
              <a:t>urna</a:t>
            </a:r>
            <a:r>
              <a:rPr lang="en-US" dirty="0"/>
              <a:t>.</a:t>
            </a:r>
            <a:endParaRPr lang="en-US" dirty="0"/>
          </a:p>
        </p:txBody>
      </p:sp>
      <p:sp>
        <p:nvSpPr>
          <p:cNvPr id="2" name="Date Placeholder 1"/>
          <p:cNvSpPr>
            <a:spLocks noGrp="1"/>
          </p:cNvSpPr>
          <p:nvPr>
            <p:ph type="dt" sz="half" idx="17"/>
          </p:nvPr>
        </p:nvSpPr>
        <p:spPr>
          <a:xfrm>
            <a:off x="6767806" y="6476999"/>
            <a:ext cx="2495896" cy="236763"/>
          </a:xfrm>
        </p:spPr>
        <p:txBody>
          <a:bodyPr/>
          <a:lstStyle>
            <a:lvl1pPr marL="0" algn="ctr" defTabSz="914400" rtl="0" eaLnBrk="1" latinLnBrk="0" hangingPunct="1">
              <a:defRPr lang="en-US" sz="1100" kern="1200" smtClean="0">
                <a:solidFill>
                  <a:schemeClr val="tx1">
                    <a:tint val="75000"/>
                  </a:schemeClr>
                </a:solidFill>
                <a:latin typeface="Arial" panose="020B0604020202020204" pitchFamily="34" charset="0"/>
                <a:ea typeface="+mn-ea"/>
                <a:cs typeface="Arial" panose="020B0604020202020204" pitchFamily="34" charset="0"/>
              </a:defRPr>
            </a:lvl1pPr>
          </a:lstStyle>
          <a:p>
            <a:fld id="{C63FA3ED-B713-4775-B622-7BFB8D85C337}" type="datetime4">
              <a:rPr lang="en-US" smtClean="0"/>
            </a:fld>
            <a:endParaRPr lang="en-US" dirty="0"/>
          </a:p>
        </p:txBody>
      </p:sp>
      <p:sp>
        <p:nvSpPr>
          <p:cNvPr id="3" name="Freeform 6"/>
          <p:cNvSpPr/>
          <p:nvPr userDrawn="1"/>
        </p:nvSpPr>
        <p:spPr>
          <a:xfrm rot="10800000">
            <a:off x="-1" y="0"/>
            <a:ext cx="12192000" cy="6858000"/>
          </a:xfrm>
          <a:custGeom>
            <a:avLst/>
            <a:gdLst>
              <a:gd name="connsiteX0" fmla="*/ 12192000 w 12192000"/>
              <a:gd name="connsiteY0" fmla="*/ 304800 h 6858000"/>
              <a:gd name="connsiteX1" fmla="*/ 9909279 w 12192000"/>
              <a:gd name="connsiteY1" fmla="*/ 304800 h 6858000"/>
              <a:gd name="connsiteX2" fmla="*/ 9732789 w 12192000"/>
              <a:gd name="connsiteY2" fmla="*/ 152400 h 6858000"/>
              <a:gd name="connsiteX3" fmla="*/ 5617499 w 12192000"/>
              <a:gd name="connsiteY3" fmla="*/ 152400 h 6858000"/>
              <a:gd name="connsiteX4" fmla="*/ 5441009 w 12192000"/>
              <a:gd name="connsiteY4" fmla="*/ 0 h 6858000"/>
              <a:gd name="connsiteX5" fmla="*/ 12192000 w 12192000"/>
              <a:gd name="connsiteY5" fmla="*/ 0 h 6858000"/>
              <a:gd name="connsiteX6" fmla="*/ 0 w 12192000"/>
              <a:gd name="connsiteY6" fmla="*/ 616911 h 6858000"/>
              <a:gd name="connsiteX7" fmla="*/ 0 w 12192000"/>
              <a:gd name="connsiteY7" fmla="*/ 0 h 6858000"/>
              <a:gd name="connsiteX8" fmla="*/ 715617 w 12192000"/>
              <a:gd name="connsiteY8" fmla="*/ 0 h 6858000"/>
              <a:gd name="connsiteX9" fmla="*/ 12191999 w 12192000"/>
              <a:gd name="connsiteY9" fmla="*/ 6858000 h 6858000"/>
              <a:gd name="connsiteX10" fmla="*/ 11476382 w 12192000"/>
              <a:gd name="connsiteY10" fmla="*/ 6858000 h 6858000"/>
              <a:gd name="connsiteX11" fmla="*/ 12191999 w 12192000"/>
              <a:gd name="connsiteY11" fmla="*/ 6241089 h 6858000"/>
              <a:gd name="connsiteX12" fmla="*/ 6750991 w 12192000"/>
              <a:gd name="connsiteY12" fmla="*/ 6858000 h 6858000"/>
              <a:gd name="connsiteX13" fmla="*/ 0 w 12192000"/>
              <a:gd name="connsiteY13" fmla="*/ 6858000 h 6858000"/>
              <a:gd name="connsiteX14" fmla="*/ 0 w 12192000"/>
              <a:gd name="connsiteY14" fmla="*/ 6553200 h 6858000"/>
              <a:gd name="connsiteX15" fmla="*/ 2282721 w 12192000"/>
              <a:gd name="connsiteY15" fmla="*/ 6553200 h 6858000"/>
              <a:gd name="connsiteX16" fmla="*/ 2459211 w 12192000"/>
              <a:gd name="connsiteY16" fmla="*/ 6705600 h 6858000"/>
              <a:gd name="connsiteX17" fmla="*/ 6574500 w 12192000"/>
              <a:gd name="connsiteY17" fmla="*/ 67056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192000" h="6858000">
                <a:moveTo>
                  <a:pt x="12192000" y="304800"/>
                </a:moveTo>
                <a:lnTo>
                  <a:pt x="9909279" y="304800"/>
                </a:lnTo>
                <a:lnTo>
                  <a:pt x="9732789" y="152400"/>
                </a:lnTo>
                <a:lnTo>
                  <a:pt x="5617499" y="152400"/>
                </a:lnTo>
                <a:lnTo>
                  <a:pt x="5441009" y="0"/>
                </a:lnTo>
                <a:lnTo>
                  <a:pt x="12192000" y="0"/>
                </a:lnTo>
                <a:close/>
                <a:moveTo>
                  <a:pt x="0" y="616911"/>
                </a:moveTo>
                <a:lnTo>
                  <a:pt x="0" y="0"/>
                </a:lnTo>
                <a:lnTo>
                  <a:pt x="715617" y="0"/>
                </a:lnTo>
                <a:close/>
                <a:moveTo>
                  <a:pt x="12191999" y="6858000"/>
                </a:moveTo>
                <a:lnTo>
                  <a:pt x="11476382" y="6858000"/>
                </a:lnTo>
                <a:lnTo>
                  <a:pt x="12191999" y="6241089"/>
                </a:lnTo>
                <a:close/>
                <a:moveTo>
                  <a:pt x="6750991" y="6858000"/>
                </a:moveTo>
                <a:lnTo>
                  <a:pt x="0" y="6858000"/>
                </a:lnTo>
                <a:lnTo>
                  <a:pt x="0" y="6553200"/>
                </a:lnTo>
                <a:lnTo>
                  <a:pt x="2282721" y="6553200"/>
                </a:lnTo>
                <a:lnTo>
                  <a:pt x="2459211" y="6705600"/>
                </a:lnTo>
                <a:lnTo>
                  <a:pt x="6574500" y="6705600"/>
                </a:lnTo>
                <a:close/>
              </a:path>
            </a:pathLst>
          </a:custGeom>
          <a:blipFill>
            <a:blip r:embed="rId2" cstate="screen"/>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Isosceles Triangle 12"/>
          <p:cNvSpPr/>
          <p:nvPr userDrawn="1"/>
        </p:nvSpPr>
        <p:spPr>
          <a:xfrm rot="10800000">
            <a:off x="0" y="0"/>
            <a:ext cx="715617" cy="616911"/>
          </a:xfrm>
          <a:prstGeom prst="triangle">
            <a:avLst>
              <a:gd name="adj" fmla="val 100000"/>
            </a:avLst>
          </a:prstGeom>
          <a:solidFill>
            <a:srgbClr val="0072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p:cNvGrpSpPr/>
          <p:nvPr userDrawn="1"/>
        </p:nvGrpSpPr>
        <p:grpSpPr>
          <a:xfrm>
            <a:off x="58527" y="40944"/>
            <a:ext cx="2869771" cy="1563379"/>
            <a:chOff x="44879" y="27296"/>
            <a:chExt cx="2869771" cy="1563379"/>
          </a:xfrm>
          <a:solidFill>
            <a:srgbClr val="0072FF"/>
          </a:solidFill>
        </p:grpSpPr>
        <p:cxnSp>
          <p:nvCxnSpPr>
            <p:cNvPr id="21" name="Straight Connector 20"/>
            <p:cNvCxnSpPr/>
            <p:nvPr/>
          </p:nvCxnSpPr>
          <p:spPr>
            <a:xfrm flipH="1">
              <a:off x="766351" y="34631"/>
              <a:ext cx="2148299" cy="0"/>
            </a:xfrm>
            <a:prstGeom prst="line">
              <a:avLst/>
            </a:prstGeom>
            <a:grpFill/>
            <a:ln w="38100">
              <a:solidFill>
                <a:srgbClr val="00C6FF"/>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flipH="1">
              <a:off x="44879" y="27296"/>
              <a:ext cx="737495" cy="644210"/>
            </a:xfrm>
            <a:prstGeom prst="line">
              <a:avLst/>
            </a:prstGeom>
            <a:grpFill/>
            <a:ln w="38100">
              <a:solidFill>
                <a:srgbClr val="00C6FF"/>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flipV="1">
              <a:off x="52214" y="654128"/>
              <a:ext cx="0" cy="936547"/>
            </a:xfrm>
            <a:prstGeom prst="line">
              <a:avLst/>
            </a:prstGeom>
            <a:grpFill/>
            <a:ln w="38100">
              <a:solidFill>
                <a:srgbClr val="00C6FF"/>
              </a:solidFill>
            </a:ln>
          </p:spPr>
          <p:style>
            <a:lnRef idx="1">
              <a:schemeClr val="accent1"/>
            </a:lnRef>
            <a:fillRef idx="0">
              <a:schemeClr val="accent1"/>
            </a:fillRef>
            <a:effectRef idx="0">
              <a:schemeClr val="accent1"/>
            </a:effectRef>
            <a:fontRef idx="minor">
              <a:schemeClr val="tx1"/>
            </a:fontRef>
          </p:style>
        </p:cxnSp>
      </p:grpSp>
      <p:sp>
        <p:nvSpPr>
          <p:cNvPr id="27" name="Isosceles Triangle 26"/>
          <p:cNvSpPr/>
          <p:nvPr userDrawn="1"/>
        </p:nvSpPr>
        <p:spPr>
          <a:xfrm rot="10800000" flipH="1" flipV="1">
            <a:off x="11476383" y="6241089"/>
            <a:ext cx="715617" cy="616911"/>
          </a:xfrm>
          <a:prstGeom prst="triangle">
            <a:avLst>
              <a:gd name="adj" fmla="val 100000"/>
            </a:avLst>
          </a:prstGeom>
          <a:solidFill>
            <a:srgbClr val="0072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 name="Group 27"/>
          <p:cNvGrpSpPr/>
          <p:nvPr userDrawn="1"/>
        </p:nvGrpSpPr>
        <p:grpSpPr>
          <a:xfrm flipH="1" flipV="1">
            <a:off x="9263702" y="5253677"/>
            <a:ext cx="2869771" cy="1563379"/>
            <a:chOff x="44879" y="27296"/>
            <a:chExt cx="2869771" cy="1563379"/>
          </a:xfrm>
          <a:solidFill>
            <a:srgbClr val="0072FF"/>
          </a:solidFill>
        </p:grpSpPr>
        <p:cxnSp>
          <p:nvCxnSpPr>
            <p:cNvPr id="29" name="Straight Connector 28"/>
            <p:cNvCxnSpPr/>
            <p:nvPr/>
          </p:nvCxnSpPr>
          <p:spPr>
            <a:xfrm flipH="1">
              <a:off x="766351" y="34631"/>
              <a:ext cx="2148299" cy="0"/>
            </a:xfrm>
            <a:prstGeom prst="line">
              <a:avLst/>
            </a:prstGeom>
            <a:grpFill/>
            <a:ln w="38100" cap="rnd">
              <a:solidFill>
                <a:srgbClr val="00C6FF"/>
              </a:solidFill>
              <a:round/>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flipH="1">
              <a:off x="44879" y="27296"/>
              <a:ext cx="737495" cy="644210"/>
            </a:xfrm>
            <a:prstGeom prst="line">
              <a:avLst/>
            </a:prstGeom>
            <a:grpFill/>
            <a:ln w="38100" cap="rnd">
              <a:solidFill>
                <a:srgbClr val="00C6FF"/>
              </a:solidFill>
              <a:round/>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flipV="1">
              <a:off x="52214" y="654128"/>
              <a:ext cx="0" cy="936547"/>
            </a:xfrm>
            <a:prstGeom prst="line">
              <a:avLst/>
            </a:prstGeom>
            <a:grpFill/>
            <a:ln w="38100" cap="rnd">
              <a:solidFill>
                <a:srgbClr val="00C6FF"/>
              </a:solidFill>
              <a:round/>
            </a:ln>
          </p:spPr>
          <p:style>
            <a:lnRef idx="1">
              <a:schemeClr val="accent1"/>
            </a:lnRef>
            <a:fillRef idx="0">
              <a:schemeClr val="accent1"/>
            </a:fillRef>
            <a:effectRef idx="0">
              <a:schemeClr val="accent1"/>
            </a:effectRef>
            <a:fontRef idx="minor">
              <a:schemeClr val="tx1"/>
            </a:fontRef>
          </p:style>
        </p:cxnSp>
      </p:grpSp>
      <p:sp>
        <p:nvSpPr>
          <p:cNvPr id="32" name="Freeform 17"/>
          <p:cNvSpPr/>
          <p:nvPr userDrawn="1"/>
        </p:nvSpPr>
        <p:spPr>
          <a:xfrm flipH="1">
            <a:off x="5441009" y="0"/>
            <a:ext cx="6750991" cy="304800"/>
          </a:xfrm>
          <a:custGeom>
            <a:avLst/>
            <a:gdLst>
              <a:gd name="connsiteX0" fmla="*/ 0 w 6750991"/>
              <a:gd name="connsiteY0" fmla="*/ 0 h 304800"/>
              <a:gd name="connsiteX1" fmla="*/ 6750991 w 6750991"/>
              <a:gd name="connsiteY1" fmla="*/ 0 h 304800"/>
              <a:gd name="connsiteX2" fmla="*/ 6574501 w 6750991"/>
              <a:gd name="connsiteY2" fmla="*/ 152400 h 304800"/>
              <a:gd name="connsiteX3" fmla="*/ 2459211 w 6750991"/>
              <a:gd name="connsiteY3" fmla="*/ 152400 h 304800"/>
              <a:gd name="connsiteX4" fmla="*/ 2282721 w 6750991"/>
              <a:gd name="connsiteY4" fmla="*/ 304800 h 304800"/>
              <a:gd name="connsiteX5" fmla="*/ 0 w 6750991"/>
              <a:gd name="connsiteY5" fmla="*/ 30480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50991" h="304800">
                <a:moveTo>
                  <a:pt x="0" y="0"/>
                </a:moveTo>
                <a:lnTo>
                  <a:pt x="6750991" y="0"/>
                </a:lnTo>
                <a:lnTo>
                  <a:pt x="6574501" y="152400"/>
                </a:lnTo>
                <a:lnTo>
                  <a:pt x="2459211" y="152400"/>
                </a:lnTo>
                <a:lnTo>
                  <a:pt x="2282721" y="304800"/>
                </a:lnTo>
                <a:lnTo>
                  <a:pt x="0" y="304800"/>
                </a:lnTo>
                <a:close/>
              </a:path>
            </a:pathLst>
          </a:custGeom>
          <a:gradFill flip="none" rotWithShape="1">
            <a:gsLst>
              <a:gs pos="0">
                <a:srgbClr val="0072FF">
                  <a:alpha val="80000"/>
                </a:srgbClr>
              </a:gs>
              <a:gs pos="100000">
                <a:srgbClr val="00C6FF">
                  <a:alpha val="8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3" name="Freeform 18"/>
          <p:cNvSpPr/>
          <p:nvPr userDrawn="1"/>
        </p:nvSpPr>
        <p:spPr>
          <a:xfrm flipV="1">
            <a:off x="0" y="6553200"/>
            <a:ext cx="6750991" cy="304800"/>
          </a:xfrm>
          <a:custGeom>
            <a:avLst/>
            <a:gdLst>
              <a:gd name="connsiteX0" fmla="*/ 0 w 6750991"/>
              <a:gd name="connsiteY0" fmla="*/ 0 h 304800"/>
              <a:gd name="connsiteX1" fmla="*/ 6750991 w 6750991"/>
              <a:gd name="connsiteY1" fmla="*/ 0 h 304800"/>
              <a:gd name="connsiteX2" fmla="*/ 6574501 w 6750991"/>
              <a:gd name="connsiteY2" fmla="*/ 152400 h 304800"/>
              <a:gd name="connsiteX3" fmla="*/ 2459211 w 6750991"/>
              <a:gd name="connsiteY3" fmla="*/ 152400 h 304800"/>
              <a:gd name="connsiteX4" fmla="*/ 2282721 w 6750991"/>
              <a:gd name="connsiteY4" fmla="*/ 304800 h 304800"/>
              <a:gd name="connsiteX5" fmla="*/ 0 w 6750991"/>
              <a:gd name="connsiteY5" fmla="*/ 30480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50991" h="304800">
                <a:moveTo>
                  <a:pt x="0" y="0"/>
                </a:moveTo>
                <a:lnTo>
                  <a:pt x="6750991" y="0"/>
                </a:lnTo>
                <a:lnTo>
                  <a:pt x="6574501" y="152400"/>
                </a:lnTo>
                <a:lnTo>
                  <a:pt x="2459211" y="152400"/>
                </a:lnTo>
                <a:lnTo>
                  <a:pt x="2282721" y="304800"/>
                </a:lnTo>
                <a:lnTo>
                  <a:pt x="0" y="304800"/>
                </a:lnTo>
                <a:close/>
              </a:path>
            </a:pathLst>
          </a:custGeom>
          <a:gradFill flip="none" rotWithShape="1">
            <a:gsLst>
              <a:gs pos="0">
                <a:srgbClr val="0072FF">
                  <a:alpha val="80000"/>
                </a:srgbClr>
              </a:gs>
              <a:gs pos="100000">
                <a:srgbClr val="00C6FF">
                  <a:alpha val="8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35" name="Picture 34" descr="A picture containing clipart, vector graphics&#10;&#10;Description automatically generated"/>
          <p:cNvPicPr>
            <a:picLocks noChangeAspect="1"/>
          </p:cNvPicPr>
          <p:nvPr userDrawn="1"/>
        </p:nvPicPr>
        <p:blipFill>
          <a:blip r:embed="rId3" cstate="screen"/>
          <a:stretch>
            <a:fillRect/>
          </a:stretch>
        </p:blipFill>
        <p:spPr>
          <a:xfrm>
            <a:off x="412638" y="362637"/>
            <a:ext cx="544288" cy="450213"/>
          </a:xfrm>
          <a:prstGeom prst="rect">
            <a:avLst/>
          </a:prstGeom>
        </p:spPr>
      </p:pic>
      <p:sp>
        <p:nvSpPr>
          <p:cNvPr id="26" name="Oval 25"/>
          <p:cNvSpPr/>
          <p:nvPr/>
        </p:nvSpPr>
        <p:spPr>
          <a:xfrm>
            <a:off x="105836" y="6604291"/>
            <a:ext cx="233916" cy="2339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latin typeface="Arial" panose="020B0604020202020204" pitchFamily="34" charset="0"/>
              <a:cs typeface="Arial" panose="020B0604020202020204" pitchFamily="34" charset="0"/>
            </a:endParaRPr>
          </a:p>
        </p:txBody>
      </p:sp>
      <p:sp>
        <p:nvSpPr>
          <p:cNvPr id="6" name="Slide Number Placeholder 5"/>
          <p:cNvSpPr>
            <a:spLocks noGrp="1" noChangeAspect="1"/>
          </p:cNvSpPr>
          <p:nvPr>
            <p:ph type="sldNum" sz="quarter" idx="12"/>
          </p:nvPr>
        </p:nvSpPr>
        <p:spPr>
          <a:xfrm>
            <a:off x="75604" y="6587552"/>
            <a:ext cx="291600" cy="291600"/>
          </a:xfrm>
          <a:prstGeom prst="rect">
            <a:avLst/>
          </a:prstGeom>
        </p:spPr>
        <p:txBody>
          <a:bodyPr vert="horz" lIns="91440" tIns="45720" rIns="91440" bIns="45720" rtlCol="0" anchor="ctr"/>
          <a:lstStyle>
            <a:lvl1pPr>
              <a:defRPr lang="en-US" sz="700" smtClean="0">
                <a:solidFill>
                  <a:schemeClr val="tx1"/>
                </a:solidFill>
                <a:latin typeface="Arial" panose="020B0604020202020204" pitchFamily="34" charset="0"/>
                <a:cs typeface="Arial" panose="020B0604020202020204" pitchFamily="34" charset="0"/>
              </a:defRPr>
            </a:lvl1pPr>
          </a:lstStyle>
          <a:p>
            <a:pPr algn="ctr"/>
            <a:fld id="{D8B0B3AC-44A8-D142-AAF6-9A453466E1A4}" type="slidenum">
              <a:rPr lang="en-US" smtClean="0"/>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o sanh 2">
    <p:spTree>
      <p:nvGrpSpPr>
        <p:cNvPr id="1" name=""/>
        <p:cNvGrpSpPr/>
        <p:nvPr/>
      </p:nvGrpSpPr>
      <p:grpSpPr>
        <a:xfrm>
          <a:off x="0" y="0"/>
          <a:ext cx="0" cy="0"/>
          <a:chOff x="0" y="0"/>
          <a:chExt cx="0" cy="0"/>
        </a:xfrm>
      </p:grpSpPr>
      <p:sp>
        <p:nvSpPr>
          <p:cNvPr id="22" name="Freeform 21"/>
          <p:cNvSpPr/>
          <p:nvPr/>
        </p:nvSpPr>
        <p:spPr>
          <a:xfrm rot="10800000">
            <a:off x="-2" y="0"/>
            <a:ext cx="12192000" cy="6858000"/>
          </a:xfrm>
          <a:custGeom>
            <a:avLst/>
            <a:gdLst>
              <a:gd name="connsiteX0" fmla="*/ 0 w 12192000"/>
              <a:gd name="connsiteY0" fmla="*/ 616911 h 6858000"/>
              <a:gd name="connsiteX1" fmla="*/ 0 w 12192000"/>
              <a:gd name="connsiteY1" fmla="*/ 0 h 6858000"/>
              <a:gd name="connsiteX2" fmla="*/ 715617 w 12192000"/>
              <a:gd name="connsiteY2" fmla="*/ 0 h 6858000"/>
              <a:gd name="connsiteX3" fmla="*/ 12192000 w 12192000"/>
              <a:gd name="connsiteY3" fmla="*/ 6858000 h 6858000"/>
              <a:gd name="connsiteX4" fmla="*/ 11476383 w 12192000"/>
              <a:gd name="connsiteY4" fmla="*/ 6858000 h 6858000"/>
              <a:gd name="connsiteX5" fmla="*/ 12192000 w 12192000"/>
              <a:gd name="connsiteY5" fmla="*/ 624108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6858000">
                <a:moveTo>
                  <a:pt x="0" y="616911"/>
                </a:moveTo>
                <a:lnTo>
                  <a:pt x="0" y="0"/>
                </a:lnTo>
                <a:lnTo>
                  <a:pt x="715617" y="0"/>
                </a:lnTo>
                <a:close/>
                <a:moveTo>
                  <a:pt x="12192000" y="6858000"/>
                </a:moveTo>
                <a:lnTo>
                  <a:pt x="11476383" y="6858000"/>
                </a:lnTo>
                <a:lnTo>
                  <a:pt x="12192000" y="6241089"/>
                </a:lnTo>
                <a:close/>
              </a:path>
            </a:pathLst>
          </a:custGeom>
          <a:blipFill>
            <a:blip r:embed="rId2" cstate="screen"/>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 name="Isosceles Triangle 12"/>
          <p:cNvSpPr/>
          <p:nvPr/>
        </p:nvSpPr>
        <p:spPr>
          <a:xfrm rot="10800000">
            <a:off x="0" y="0"/>
            <a:ext cx="715617" cy="616911"/>
          </a:xfrm>
          <a:prstGeom prst="triangle">
            <a:avLst>
              <a:gd name="adj" fmla="val 100000"/>
            </a:avLst>
          </a:prstGeom>
          <a:solidFill>
            <a:srgbClr val="0072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p:cNvGrpSpPr/>
          <p:nvPr/>
        </p:nvGrpSpPr>
        <p:grpSpPr>
          <a:xfrm>
            <a:off x="58527" y="54292"/>
            <a:ext cx="2869771" cy="1563379"/>
            <a:chOff x="44879" y="27296"/>
            <a:chExt cx="2869771" cy="1563379"/>
          </a:xfrm>
          <a:solidFill>
            <a:srgbClr val="0072FF"/>
          </a:solidFill>
        </p:grpSpPr>
        <p:cxnSp>
          <p:nvCxnSpPr>
            <p:cNvPr id="9" name="Straight Connector 8"/>
            <p:cNvCxnSpPr/>
            <p:nvPr/>
          </p:nvCxnSpPr>
          <p:spPr>
            <a:xfrm flipH="1">
              <a:off x="766351" y="34631"/>
              <a:ext cx="2148299" cy="0"/>
            </a:xfrm>
            <a:prstGeom prst="line">
              <a:avLst/>
            </a:prstGeom>
            <a:grpFill/>
            <a:ln w="38100">
              <a:solidFill>
                <a:srgbClr val="00C6FF"/>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H="1">
              <a:off x="44879" y="27296"/>
              <a:ext cx="737495" cy="644210"/>
            </a:xfrm>
            <a:prstGeom prst="line">
              <a:avLst/>
            </a:prstGeom>
            <a:grpFill/>
            <a:ln w="38100">
              <a:solidFill>
                <a:srgbClr val="00C6FF"/>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V="1">
              <a:off x="52214" y="654128"/>
              <a:ext cx="0" cy="936547"/>
            </a:xfrm>
            <a:prstGeom prst="line">
              <a:avLst/>
            </a:prstGeom>
            <a:grpFill/>
            <a:ln w="38100">
              <a:solidFill>
                <a:srgbClr val="00C6FF"/>
              </a:solidFill>
            </a:ln>
          </p:spPr>
          <p:style>
            <a:lnRef idx="1">
              <a:schemeClr val="accent1"/>
            </a:lnRef>
            <a:fillRef idx="0">
              <a:schemeClr val="accent1"/>
            </a:fillRef>
            <a:effectRef idx="0">
              <a:schemeClr val="accent1"/>
            </a:effectRef>
            <a:fontRef idx="minor">
              <a:schemeClr val="tx1"/>
            </a:fontRef>
          </p:style>
        </p:cxnSp>
      </p:grpSp>
      <p:sp>
        <p:nvSpPr>
          <p:cNvPr id="12" name="Isosceles Triangle 12"/>
          <p:cNvSpPr/>
          <p:nvPr/>
        </p:nvSpPr>
        <p:spPr>
          <a:xfrm rot="10800000" flipH="1" flipV="1">
            <a:off x="11476383" y="6241089"/>
            <a:ext cx="715617" cy="616911"/>
          </a:xfrm>
          <a:prstGeom prst="triangle">
            <a:avLst>
              <a:gd name="adj" fmla="val 100000"/>
            </a:avLst>
          </a:prstGeom>
          <a:solidFill>
            <a:srgbClr val="0072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hasCustomPrompt="1"/>
          </p:nvPr>
        </p:nvSpPr>
        <p:spPr>
          <a:xfrm>
            <a:off x="774144" y="1962615"/>
            <a:ext cx="5202000" cy="4214349"/>
          </a:xfrm>
        </p:spPr>
        <p:txBody>
          <a:bodyPr/>
          <a:lstStyle>
            <a:lvl1pPr algn="just">
              <a:lnSpc>
                <a:spcPct val="130000"/>
              </a:lnSpc>
              <a:spcBef>
                <a:spcPts val="300"/>
              </a:spcBef>
              <a:spcAft>
                <a:spcPts val="300"/>
              </a:spcAft>
              <a:defRPr>
                <a:latin typeface="Arial" panose="020B0604020202020204" pitchFamily="34" charset="0"/>
                <a:cs typeface="Arial" panose="020B0604020202020204" pitchFamily="34" charset="0"/>
              </a:defRPr>
            </a:lvl1pPr>
            <a:lvl2pPr algn="just">
              <a:lnSpc>
                <a:spcPct val="130000"/>
              </a:lnSpc>
              <a:spcBef>
                <a:spcPts val="300"/>
              </a:spcBef>
              <a:spcAft>
                <a:spcPts val="300"/>
              </a:spcAft>
              <a:defRPr>
                <a:latin typeface="Arial" panose="020B0604020202020204" pitchFamily="34" charset="0"/>
                <a:cs typeface="Arial" panose="020B0604020202020204" pitchFamily="34" charset="0"/>
              </a:defRPr>
            </a:lvl2pPr>
            <a:lvl3pPr algn="just">
              <a:lnSpc>
                <a:spcPct val="130000"/>
              </a:lnSpc>
              <a:spcBef>
                <a:spcPts val="300"/>
              </a:spcBef>
              <a:spcAft>
                <a:spcPts val="300"/>
              </a:spcAft>
              <a:defRPr>
                <a:latin typeface="Arial" panose="020B0604020202020204" pitchFamily="34" charset="0"/>
                <a:cs typeface="Arial" panose="020B0604020202020204" pitchFamily="34" charset="0"/>
              </a:defRPr>
            </a:lvl3pPr>
            <a:lvl4pPr algn="just">
              <a:lnSpc>
                <a:spcPct val="130000"/>
              </a:lnSpc>
              <a:spcBef>
                <a:spcPts val="300"/>
              </a:spcBef>
              <a:spcAft>
                <a:spcPts val="300"/>
              </a:spcAft>
              <a:defRPr>
                <a:latin typeface="Arial" panose="020B0604020202020204" pitchFamily="34" charset="0"/>
                <a:cs typeface="Arial" panose="020B0604020202020204" pitchFamily="34" charset="0"/>
              </a:defRPr>
            </a:lvl4pPr>
            <a:lvl5pPr algn="just">
              <a:lnSpc>
                <a:spcPct val="130000"/>
              </a:lnSpc>
              <a:spcBef>
                <a:spcPts val="300"/>
              </a:spcBef>
              <a:spcAft>
                <a:spcPts val="300"/>
              </a:spcAft>
              <a:defRPr>
                <a:latin typeface="Arial" panose="020B0604020202020204" pitchFamily="34" charset="0"/>
                <a:cs typeface="Arial" panose="020B0604020202020204" pitchFamily="34" charset="0"/>
              </a:defRPr>
            </a:lvl5pPr>
          </a:lstStyle>
          <a:p>
            <a:pPr lvl="0"/>
            <a:r>
              <a:rPr lang="en-US" dirty="0" err="1"/>
              <a:t>Nhập</a:t>
            </a:r>
            <a:r>
              <a:rPr lang="en-US" dirty="0"/>
              <a:t> </a:t>
            </a:r>
            <a:r>
              <a:rPr lang="en-US" dirty="0" err="1"/>
              <a:t>nội</a:t>
            </a:r>
            <a:r>
              <a:rPr lang="en-US" dirty="0"/>
              <a:t> dung </a:t>
            </a:r>
            <a:r>
              <a:rPr lang="en-US" dirty="0" err="1"/>
              <a:t>cột</a:t>
            </a:r>
            <a:r>
              <a:rPr lang="en-US" dirty="0"/>
              <a:t> 1</a:t>
            </a:r>
            <a:endParaRPr lang="en-US" dirty="0"/>
          </a:p>
        </p:txBody>
      </p:sp>
      <p:sp>
        <p:nvSpPr>
          <p:cNvPr id="5" name="Footer Placeholder 4"/>
          <p:cNvSpPr>
            <a:spLocks noGrp="1"/>
          </p:cNvSpPr>
          <p:nvPr>
            <p:ph type="ftr" sz="quarter" idx="11"/>
          </p:nvPr>
        </p:nvSpPr>
        <p:spPr>
          <a:xfrm>
            <a:off x="774146" y="6475620"/>
            <a:ext cx="4311788" cy="263110"/>
          </a:xfrm>
        </p:spPr>
        <p:txBody>
          <a:bodyPr/>
          <a:lstStyle>
            <a:lvl1pPr marL="0" algn="l" defTabSz="914400" rtl="0" eaLnBrk="1" latinLnBrk="0" hangingPunct="1">
              <a:defRPr lang="en-US" sz="1100" kern="1200" dirty="0">
                <a:solidFill>
                  <a:schemeClr val="tx1">
                    <a:tint val="75000"/>
                  </a:schemeClr>
                </a:solidFill>
                <a:latin typeface="Arial" panose="020B0604020202020204" pitchFamily="34" charset="0"/>
                <a:ea typeface="+mn-ea"/>
                <a:cs typeface="Arial" panose="020B0604020202020204" pitchFamily="34" charset="0"/>
              </a:defRPr>
            </a:lvl1pPr>
          </a:lstStyle>
          <a:p>
            <a:r>
              <a:rPr lang="vi-VN"/>
              <a:t>Thực hiện bởi Trường Đại học Công nghệ Thông tin, ĐHQG-HCM</a:t>
            </a:r>
            <a:endParaRPr lang="en-US"/>
          </a:p>
        </p:txBody>
      </p:sp>
      <p:grpSp>
        <p:nvGrpSpPr>
          <p:cNvPr id="20" name="Group 19"/>
          <p:cNvGrpSpPr/>
          <p:nvPr/>
        </p:nvGrpSpPr>
        <p:grpSpPr>
          <a:xfrm>
            <a:off x="16026" y="4629289"/>
            <a:ext cx="434350" cy="2228711"/>
            <a:chOff x="16026" y="4629289"/>
            <a:chExt cx="434350" cy="2228711"/>
          </a:xfrm>
          <a:gradFill flip="none" rotWithShape="1">
            <a:gsLst>
              <a:gs pos="0">
                <a:srgbClr val="0072FF"/>
              </a:gs>
              <a:gs pos="100000">
                <a:srgbClr val="00C6FF">
                  <a:alpha val="0"/>
                </a:srgbClr>
              </a:gs>
            </a:gsLst>
            <a:lin ang="16200000" scaled="1"/>
            <a:tileRect/>
          </a:gradFill>
        </p:grpSpPr>
        <p:sp>
          <p:nvSpPr>
            <p:cNvPr id="23" name="Rectangle 22"/>
            <p:cNvSpPr/>
            <p:nvPr userDrawn="1"/>
          </p:nvSpPr>
          <p:spPr>
            <a:xfrm>
              <a:off x="16026" y="4629289"/>
              <a:ext cx="434350" cy="3469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userDrawn="1"/>
          </p:nvSpPr>
          <p:spPr>
            <a:xfrm>
              <a:off x="16026" y="5005641"/>
              <a:ext cx="434350" cy="3469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userDrawn="1"/>
          </p:nvSpPr>
          <p:spPr>
            <a:xfrm>
              <a:off x="16026" y="5381993"/>
              <a:ext cx="434350" cy="3469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6" name="Rectangle 25"/>
            <p:cNvSpPr/>
            <p:nvPr userDrawn="1"/>
          </p:nvSpPr>
          <p:spPr>
            <a:xfrm>
              <a:off x="16026" y="5758345"/>
              <a:ext cx="434350" cy="3469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userDrawn="1"/>
          </p:nvSpPr>
          <p:spPr>
            <a:xfrm>
              <a:off x="16026" y="6134697"/>
              <a:ext cx="434350" cy="3469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userDrawn="1"/>
          </p:nvSpPr>
          <p:spPr>
            <a:xfrm>
              <a:off x="16026" y="6511050"/>
              <a:ext cx="434350" cy="3469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grpSp>
      <p:sp>
        <p:nvSpPr>
          <p:cNvPr id="4" name="Date Placeholder 3"/>
          <p:cNvSpPr>
            <a:spLocks noGrp="1"/>
          </p:cNvSpPr>
          <p:nvPr>
            <p:ph type="dt" sz="half" idx="13"/>
          </p:nvPr>
        </p:nvSpPr>
        <p:spPr>
          <a:xfrm>
            <a:off x="6447446" y="6475620"/>
            <a:ext cx="2090098" cy="263110"/>
          </a:xfrm>
        </p:spPr>
        <p:txBody>
          <a:bodyPr/>
          <a:lstStyle>
            <a:lvl1pPr marL="0" algn="ctr" defTabSz="914400" rtl="0" eaLnBrk="1" latinLnBrk="0" hangingPunct="1">
              <a:defRPr lang="en-US" sz="1100" kern="1200" smtClean="0">
                <a:solidFill>
                  <a:schemeClr val="tx1">
                    <a:tint val="75000"/>
                  </a:schemeClr>
                </a:solidFill>
                <a:latin typeface="Arial" panose="020B0604020202020204" pitchFamily="34" charset="0"/>
                <a:ea typeface="+mn-ea"/>
                <a:cs typeface="Arial" panose="020B0604020202020204" pitchFamily="34" charset="0"/>
              </a:defRPr>
            </a:lvl1pPr>
          </a:lstStyle>
          <a:p>
            <a:fld id="{F4A70339-98DB-4FB0-9813-F0FBA88DA606}" type="datetime4">
              <a:rPr lang="en-US" smtClean="0"/>
            </a:fld>
            <a:endParaRPr lang="en-US"/>
          </a:p>
        </p:txBody>
      </p:sp>
      <p:sp>
        <p:nvSpPr>
          <p:cNvPr id="18" name="Freeform 17"/>
          <p:cNvSpPr/>
          <p:nvPr/>
        </p:nvSpPr>
        <p:spPr>
          <a:xfrm>
            <a:off x="11589537" y="105878"/>
            <a:ext cx="489307" cy="405155"/>
          </a:xfrm>
          <a:custGeom>
            <a:avLst/>
            <a:gdLst>
              <a:gd name="connsiteX0" fmla="*/ 278290 w 489307"/>
              <a:gd name="connsiteY0" fmla="*/ 349616 h 405155"/>
              <a:gd name="connsiteX1" fmla="*/ 277683 w 489307"/>
              <a:gd name="connsiteY1" fmla="*/ 349811 h 405155"/>
              <a:gd name="connsiteX2" fmla="*/ 277976 w 489307"/>
              <a:gd name="connsiteY2" fmla="*/ 349743 h 405155"/>
              <a:gd name="connsiteX3" fmla="*/ 173116 w 489307"/>
              <a:gd name="connsiteY3" fmla="*/ 214928 h 405155"/>
              <a:gd name="connsiteX4" fmla="*/ 212561 w 489307"/>
              <a:gd name="connsiteY4" fmla="*/ 228062 h 405155"/>
              <a:gd name="connsiteX5" fmla="*/ 214259 w 489307"/>
              <a:gd name="connsiteY5" fmla="*/ 228947 h 405155"/>
              <a:gd name="connsiteX6" fmla="*/ 213316 w 489307"/>
              <a:gd name="connsiteY6" fmla="*/ 229788 h 405155"/>
              <a:gd name="connsiteX7" fmla="*/ 182086 w 489307"/>
              <a:gd name="connsiteY7" fmla="*/ 251026 h 405155"/>
              <a:gd name="connsiteX8" fmla="*/ 179990 w 489307"/>
              <a:gd name="connsiteY8" fmla="*/ 251847 h 405155"/>
              <a:gd name="connsiteX9" fmla="*/ 156055 w 489307"/>
              <a:gd name="connsiteY9" fmla="*/ 251847 h 405155"/>
              <a:gd name="connsiteX10" fmla="*/ 155132 w 489307"/>
              <a:gd name="connsiteY10" fmla="*/ 251658 h 405155"/>
              <a:gd name="connsiteX11" fmla="*/ 155384 w 489307"/>
              <a:gd name="connsiteY11" fmla="*/ 250353 h 405155"/>
              <a:gd name="connsiteX12" fmla="*/ 170328 w 489307"/>
              <a:gd name="connsiteY12" fmla="*/ 216233 h 405155"/>
              <a:gd name="connsiteX13" fmla="*/ 173116 w 489307"/>
              <a:gd name="connsiteY13" fmla="*/ 214928 h 405155"/>
              <a:gd name="connsiteX14" fmla="*/ 277908 w 489307"/>
              <a:gd name="connsiteY14" fmla="*/ 214851 h 405155"/>
              <a:gd name="connsiteX15" fmla="*/ 279966 w 489307"/>
              <a:gd name="connsiteY15" fmla="*/ 215771 h 405155"/>
              <a:gd name="connsiteX16" fmla="*/ 295308 w 489307"/>
              <a:gd name="connsiteY16" fmla="*/ 250795 h 405155"/>
              <a:gd name="connsiteX17" fmla="*/ 295434 w 489307"/>
              <a:gd name="connsiteY17" fmla="*/ 251743 h 405155"/>
              <a:gd name="connsiteX18" fmla="*/ 293925 w 489307"/>
              <a:gd name="connsiteY18" fmla="*/ 251890 h 405155"/>
              <a:gd name="connsiteX19" fmla="*/ 270870 w 489307"/>
              <a:gd name="connsiteY19" fmla="*/ 251890 h 405155"/>
              <a:gd name="connsiteX20" fmla="*/ 268250 w 489307"/>
              <a:gd name="connsiteY20" fmla="*/ 250964 h 405155"/>
              <a:gd name="connsiteX21" fmla="*/ 237502 w 489307"/>
              <a:gd name="connsiteY21" fmla="*/ 230042 h 405155"/>
              <a:gd name="connsiteX22" fmla="*/ 236245 w 489307"/>
              <a:gd name="connsiteY22" fmla="*/ 229179 h 405155"/>
              <a:gd name="connsiteX23" fmla="*/ 237251 w 489307"/>
              <a:gd name="connsiteY23" fmla="*/ 228400 h 405155"/>
              <a:gd name="connsiteX24" fmla="*/ 277870 w 489307"/>
              <a:gd name="connsiteY24" fmla="*/ 214866 h 405155"/>
              <a:gd name="connsiteX25" fmla="*/ 277908 w 489307"/>
              <a:gd name="connsiteY25" fmla="*/ 214851 h 405155"/>
              <a:gd name="connsiteX26" fmla="*/ 151422 w 489307"/>
              <a:gd name="connsiteY26" fmla="*/ 211056 h 405155"/>
              <a:gd name="connsiteX27" fmla="*/ 161566 w 489307"/>
              <a:gd name="connsiteY27" fmla="*/ 212550 h 405155"/>
              <a:gd name="connsiteX28" fmla="*/ 154797 w 489307"/>
              <a:gd name="connsiteY28" fmla="*/ 226084 h 405155"/>
              <a:gd name="connsiteX29" fmla="*/ 148886 w 489307"/>
              <a:gd name="connsiteY29" fmla="*/ 239639 h 405155"/>
              <a:gd name="connsiteX30" fmla="*/ 148530 w 489307"/>
              <a:gd name="connsiteY30" fmla="*/ 235429 h 405155"/>
              <a:gd name="connsiteX31" fmla="*/ 149641 w 489307"/>
              <a:gd name="connsiteY31" fmla="*/ 212529 h 405155"/>
              <a:gd name="connsiteX32" fmla="*/ 151422 w 489307"/>
              <a:gd name="connsiteY32" fmla="*/ 211056 h 405155"/>
              <a:gd name="connsiteX33" fmla="*/ 299584 w 489307"/>
              <a:gd name="connsiteY33" fmla="*/ 210929 h 405155"/>
              <a:gd name="connsiteX34" fmla="*/ 300800 w 489307"/>
              <a:gd name="connsiteY34" fmla="*/ 212003 h 405155"/>
              <a:gd name="connsiteX35" fmla="*/ 301680 w 489307"/>
              <a:gd name="connsiteY35" fmla="*/ 219980 h 405155"/>
              <a:gd name="connsiteX36" fmla="*/ 301701 w 489307"/>
              <a:gd name="connsiteY36" fmla="*/ 238566 h 405155"/>
              <a:gd name="connsiteX37" fmla="*/ 301701 w 489307"/>
              <a:gd name="connsiteY37" fmla="*/ 239871 h 405155"/>
              <a:gd name="connsiteX38" fmla="*/ 301093 w 489307"/>
              <a:gd name="connsiteY38" fmla="*/ 238923 h 405155"/>
              <a:gd name="connsiteX39" fmla="*/ 289000 w 489307"/>
              <a:gd name="connsiteY39" fmla="*/ 212634 h 405155"/>
              <a:gd name="connsiteX40" fmla="*/ 299584 w 489307"/>
              <a:gd name="connsiteY40" fmla="*/ 210929 h 405155"/>
              <a:gd name="connsiteX41" fmla="*/ 112605 w 489307"/>
              <a:gd name="connsiteY41" fmla="*/ 209436 h 405155"/>
              <a:gd name="connsiteX42" fmla="*/ 139224 w 489307"/>
              <a:gd name="connsiteY42" fmla="*/ 209814 h 405155"/>
              <a:gd name="connsiteX43" fmla="*/ 140397 w 489307"/>
              <a:gd name="connsiteY43" fmla="*/ 211204 h 405155"/>
              <a:gd name="connsiteX44" fmla="*/ 139475 w 489307"/>
              <a:gd name="connsiteY44" fmla="*/ 220970 h 405155"/>
              <a:gd name="connsiteX45" fmla="*/ 139454 w 489307"/>
              <a:gd name="connsiteY45" fmla="*/ 239808 h 405155"/>
              <a:gd name="connsiteX46" fmla="*/ 140670 w 489307"/>
              <a:gd name="connsiteY46" fmla="*/ 251616 h 405155"/>
              <a:gd name="connsiteX47" fmla="*/ 139077 w 489307"/>
              <a:gd name="connsiteY47" fmla="*/ 251869 h 405155"/>
              <a:gd name="connsiteX48" fmla="*/ 116671 w 489307"/>
              <a:gd name="connsiteY48" fmla="*/ 251869 h 405155"/>
              <a:gd name="connsiteX49" fmla="*/ 114156 w 489307"/>
              <a:gd name="connsiteY49" fmla="*/ 250564 h 405155"/>
              <a:gd name="connsiteX50" fmla="*/ 110174 w 489307"/>
              <a:gd name="connsiteY50" fmla="*/ 211140 h 405155"/>
              <a:gd name="connsiteX51" fmla="*/ 112605 w 489307"/>
              <a:gd name="connsiteY51" fmla="*/ 209436 h 405155"/>
              <a:gd name="connsiteX52" fmla="*/ 337584 w 489307"/>
              <a:gd name="connsiteY52" fmla="*/ 209372 h 405155"/>
              <a:gd name="connsiteX53" fmla="*/ 340539 w 489307"/>
              <a:gd name="connsiteY53" fmla="*/ 211477 h 405155"/>
              <a:gd name="connsiteX54" fmla="*/ 336348 w 489307"/>
              <a:gd name="connsiteY54" fmla="*/ 250542 h 405155"/>
              <a:gd name="connsiteX55" fmla="*/ 334252 w 489307"/>
              <a:gd name="connsiteY55" fmla="*/ 251847 h 405155"/>
              <a:gd name="connsiteX56" fmla="*/ 311070 w 489307"/>
              <a:gd name="connsiteY56" fmla="*/ 251847 h 405155"/>
              <a:gd name="connsiteX57" fmla="*/ 309918 w 489307"/>
              <a:gd name="connsiteY57" fmla="*/ 251574 h 405155"/>
              <a:gd name="connsiteX58" fmla="*/ 310735 w 489307"/>
              <a:gd name="connsiteY58" fmla="*/ 244038 h 405155"/>
              <a:gd name="connsiteX59" fmla="*/ 311154 w 489307"/>
              <a:gd name="connsiteY59" fmla="*/ 222274 h 405155"/>
              <a:gd name="connsiteX60" fmla="*/ 310169 w 489307"/>
              <a:gd name="connsiteY60" fmla="*/ 211350 h 405155"/>
              <a:gd name="connsiteX61" fmla="*/ 311343 w 489307"/>
              <a:gd name="connsiteY61" fmla="*/ 209814 h 405155"/>
              <a:gd name="connsiteX62" fmla="*/ 337584 w 489307"/>
              <a:gd name="connsiteY62" fmla="*/ 209372 h 405155"/>
              <a:gd name="connsiteX63" fmla="*/ 223837 w 489307"/>
              <a:gd name="connsiteY63" fmla="*/ 156099 h 405155"/>
              <a:gd name="connsiteX64" fmla="*/ 226772 w 489307"/>
              <a:gd name="connsiteY64" fmla="*/ 156099 h 405155"/>
              <a:gd name="connsiteX65" fmla="*/ 273260 w 489307"/>
              <a:gd name="connsiteY65" fmla="*/ 204805 h 405155"/>
              <a:gd name="connsiteX66" fmla="*/ 273909 w 489307"/>
              <a:gd name="connsiteY66" fmla="*/ 205920 h 405155"/>
              <a:gd name="connsiteX67" fmla="*/ 270220 w 489307"/>
              <a:gd name="connsiteY67" fmla="*/ 206888 h 405155"/>
              <a:gd name="connsiteX68" fmla="*/ 226667 w 489307"/>
              <a:gd name="connsiteY68" fmla="*/ 222843 h 405155"/>
              <a:gd name="connsiteX69" fmla="*/ 224005 w 489307"/>
              <a:gd name="connsiteY69" fmla="*/ 222843 h 405155"/>
              <a:gd name="connsiteX70" fmla="*/ 177664 w 489307"/>
              <a:gd name="connsiteY70" fmla="*/ 206173 h 405155"/>
              <a:gd name="connsiteX71" fmla="*/ 177014 w 489307"/>
              <a:gd name="connsiteY71" fmla="*/ 205899 h 405155"/>
              <a:gd name="connsiteX72" fmla="*/ 177433 w 489307"/>
              <a:gd name="connsiteY72" fmla="*/ 204636 h 405155"/>
              <a:gd name="connsiteX73" fmla="*/ 223837 w 489307"/>
              <a:gd name="connsiteY73" fmla="*/ 156099 h 405155"/>
              <a:gd name="connsiteX74" fmla="*/ 190281 w 489307"/>
              <a:gd name="connsiteY74" fmla="*/ 135577 h 405155"/>
              <a:gd name="connsiteX75" fmla="*/ 215432 w 489307"/>
              <a:gd name="connsiteY75" fmla="*/ 148542 h 405155"/>
              <a:gd name="connsiteX76" fmla="*/ 216732 w 489307"/>
              <a:gd name="connsiteY76" fmla="*/ 149426 h 405155"/>
              <a:gd name="connsiteX77" fmla="*/ 209459 w 489307"/>
              <a:gd name="connsiteY77" fmla="*/ 155194 h 405155"/>
              <a:gd name="connsiteX78" fmla="*/ 168022 w 489307"/>
              <a:gd name="connsiteY78" fmla="*/ 201921 h 405155"/>
              <a:gd name="connsiteX79" fmla="*/ 164501 w 489307"/>
              <a:gd name="connsiteY79" fmla="*/ 203457 h 405155"/>
              <a:gd name="connsiteX80" fmla="*/ 153539 w 489307"/>
              <a:gd name="connsiteY80" fmla="*/ 201626 h 405155"/>
              <a:gd name="connsiteX81" fmla="*/ 152051 w 489307"/>
              <a:gd name="connsiteY81" fmla="*/ 199521 h 405155"/>
              <a:gd name="connsiteX82" fmla="*/ 158779 w 489307"/>
              <a:gd name="connsiteY82" fmla="*/ 178683 h 405155"/>
              <a:gd name="connsiteX83" fmla="*/ 186969 w 489307"/>
              <a:gd name="connsiteY83" fmla="*/ 136271 h 405155"/>
              <a:gd name="connsiteX84" fmla="*/ 190281 w 489307"/>
              <a:gd name="connsiteY84" fmla="*/ 135577 h 405155"/>
              <a:gd name="connsiteX85" fmla="*/ 260223 w 489307"/>
              <a:gd name="connsiteY85" fmla="*/ 135514 h 405155"/>
              <a:gd name="connsiteX86" fmla="*/ 263555 w 489307"/>
              <a:gd name="connsiteY86" fmla="*/ 136146 h 405155"/>
              <a:gd name="connsiteX87" fmla="*/ 297090 w 489307"/>
              <a:gd name="connsiteY87" fmla="*/ 194239 h 405155"/>
              <a:gd name="connsiteX88" fmla="*/ 298536 w 489307"/>
              <a:gd name="connsiteY88" fmla="*/ 199943 h 405155"/>
              <a:gd name="connsiteX89" fmla="*/ 297384 w 489307"/>
              <a:gd name="connsiteY89" fmla="*/ 201479 h 405155"/>
              <a:gd name="connsiteX90" fmla="*/ 285101 w 489307"/>
              <a:gd name="connsiteY90" fmla="*/ 203584 h 405155"/>
              <a:gd name="connsiteX91" fmla="*/ 283006 w 489307"/>
              <a:gd name="connsiteY91" fmla="*/ 202616 h 405155"/>
              <a:gd name="connsiteX92" fmla="*/ 265945 w 489307"/>
              <a:gd name="connsiteY92" fmla="*/ 179463 h 405155"/>
              <a:gd name="connsiteX93" fmla="*/ 236119 w 489307"/>
              <a:gd name="connsiteY93" fmla="*/ 151174 h 405155"/>
              <a:gd name="connsiteX94" fmla="*/ 233793 w 489307"/>
              <a:gd name="connsiteY94" fmla="*/ 149364 h 405155"/>
              <a:gd name="connsiteX95" fmla="*/ 240081 w 489307"/>
              <a:gd name="connsiteY95" fmla="*/ 145512 h 405155"/>
              <a:gd name="connsiteX96" fmla="*/ 260223 w 489307"/>
              <a:gd name="connsiteY96" fmla="*/ 135514 h 405155"/>
              <a:gd name="connsiteX97" fmla="*/ 322955 w 489307"/>
              <a:gd name="connsiteY97" fmla="*/ 47469 h 405155"/>
              <a:gd name="connsiteX98" fmla="*/ 256303 w 489307"/>
              <a:gd name="connsiteY98" fmla="*/ 72727 h 405155"/>
              <a:gd name="connsiteX99" fmla="*/ 223376 w 489307"/>
              <a:gd name="connsiteY99" fmla="*/ 89060 h 405155"/>
              <a:gd name="connsiteX100" fmla="*/ 150144 w 489307"/>
              <a:gd name="connsiteY100" fmla="*/ 139302 h 405155"/>
              <a:gd name="connsiteX101" fmla="*/ 74334 w 489307"/>
              <a:gd name="connsiteY101" fmla="*/ 225979 h 405155"/>
              <a:gd name="connsiteX102" fmla="*/ 54045 w 489307"/>
              <a:gd name="connsiteY102" fmla="*/ 268560 h 405155"/>
              <a:gd name="connsiteX103" fmla="*/ 49622 w 489307"/>
              <a:gd name="connsiteY103" fmla="*/ 303815 h 405155"/>
              <a:gd name="connsiteX104" fmla="*/ 64126 w 489307"/>
              <a:gd name="connsiteY104" fmla="*/ 342860 h 405155"/>
              <a:gd name="connsiteX105" fmla="*/ 84583 w 489307"/>
              <a:gd name="connsiteY105" fmla="*/ 360077 h 405155"/>
              <a:gd name="connsiteX106" fmla="*/ 132517 w 489307"/>
              <a:gd name="connsiteY106" fmla="*/ 374811 h 405155"/>
              <a:gd name="connsiteX107" fmla="*/ 156222 w 489307"/>
              <a:gd name="connsiteY107" fmla="*/ 375422 h 405155"/>
              <a:gd name="connsiteX108" fmla="*/ 191979 w 489307"/>
              <a:gd name="connsiteY108" fmla="*/ 371359 h 405155"/>
              <a:gd name="connsiteX109" fmla="*/ 244000 w 489307"/>
              <a:gd name="connsiteY109" fmla="*/ 360604 h 405155"/>
              <a:gd name="connsiteX110" fmla="*/ 277680 w 489307"/>
              <a:gd name="connsiteY110" fmla="*/ 349812 h 405155"/>
              <a:gd name="connsiteX111" fmla="*/ 247375 w 489307"/>
              <a:gd name="connsiteY111" fmla="*/ 356815 h 405155"/>
              <a:gd name="connsiteX112" fmla="*/ 217172 w 489307"/>
              <a:gd name="connsiteY112" fmla="*/ 358057 h 405155"/>
              <a:gd name="connsiteX113" fmla="*/ 156138 w 489307"/>
              <a:gd name="connsiteY113" fmla="*/ 343323 h 405155"/>
              <a:gd name="connsiteX114" fmla="*/ 85065 w 489307"/>
              <a:gd name="connsiteY114" fmla="*/ 284051 h 405155"/>
              <a:gd name="connsiteX115" fmla="*/ 84499 w 489307"/>
              <a:gd name="connsiteY115" fmla="*/ 283251 h 405155"/>
              <a:gd name="connsiteX116" fmla="*/ 85798 w 489307"/>
              <a:gd name="connsiteY116" fmla="*/ 280768 h 405155"/>
              <a:gd name="connsiteX117" fmla="*/ 122226 w 489307"/>
              <a:gd name="connsiteY117" fmla="*/ 280768 h 405155"/>
              <a:gd name="connsiteX118" fmla="*/ 125831 w 489307"/>
              <a:gd name="connsiteY118" fmla="*/ 282704 h 405155"/>
              <a:gd name="connsiteX119" fmla="*/ 152407 w 489307"/>
              <a:gd name="connsiteY119" fmla="*/ 304173 h 405155"/>
              <a:gd name="connsiteX120" fmla="*/ 206902 w 489307"/>
              <a:gd name="connsiteY120" fmla="*/ 323811 h 405155"/>
              <a:gd name="connsiteX121" fmla="*/ 196548 w 489307"/>
              <a:gd name="connsiteY121" fmla="*/ 316002 h 405155"/>
              <a:gd name="connsiteX122" fmla="*/ 167393 w 489307"/>
              <a:gd name="connsiteY122" fmla="*/ 293965 h 405155"/>
              <a:gd name="connsiteX123" fmla="*/ 127571 w 489307"/>
              <a:gd name="connsiteY123" fmla="*/ 263740 h 405155"/>
              <a:gd name="connsiteX124" fmla="*/ 125789 w 489307"/>
              <a:gd name="connsiteY124" fmla="*/ 261466 h 405155"/>
              <a:gd name="connsiteX125" fmla="*/ 128472 w 489307"/>
              <a:gd name="connsiteY125" fmla="*/ 260666 h 405155"/>
              <a:gd name="connsiteX126" fmla="*/ 174289 w 489307"/>
              <a:gd name="connsiteY126" fmla="*/ 260666 h 405155"/>
              <a:gd name="connsiteX127" fmla="*/ 179110 w 489307"/>
              <a:gd name="connsiteY127" fmla="*/ 263171 h 405155"/>
              <a:gd name="connsiteX128" fmla="*/ 223795 w 489307"/>
              <a:gd name="connsiteY128" fmla="*/ 323369 h 405155"/>
              <a:gd name="connsiteX129" fmla="*/ 226772 w 489307"/>
              <a:gd name="connsiteY129" fmla="*/ 323369 h 405155"/>
              <a:gd name="connsiteX130" fmla="*/ 270954 w 489307"/>
              <a:gd name="connsiteY130" fmla="*/ 263929 h 405155"/>
              <a:gd name="connsiteX131" fmla="*/ 277074 w 489307"/>
              <a:gd name="connsiteY131" fmla="*/ 260814 h 405155"/>
              <a:gd name="connsiteX132" fmla="*/ 321928 w 489307"/>
              <a:gd name="connsiteY132" fmla="*/ 260814 h 405155"/>
              <a:gd name="connsiteX133" fmla="*/ 324799 w 489307"/>
              <a:gd name="connsiteY133" fmla="*/ 261614 h 405155"/>
              <a:gd name="connsiteX134" fmla="*/ 322934 w 489307"/>
              <a:gd name="connsiteY134" fmla="*/ 263824 h 405155"/>
              <a:gd name="connsiteX135" fmla="*/ 269298 w 489307"/>
              <a:gd name="connsiteY135" fmla="*/ 304447 h 405155"/>
              <a:gd name="connsiteX136" fmla="*/ 244650 w 489307"/>
              <a:gd name="connsiteY136" fmla="*/ 323159 h 405155"/>
              <a:gd name="connsiteX137" fmla="*/ 243916 w 489307"/>
              <a:gd name="connsiteY137" fmla="*/ 323895 h 405155"/>
              <a:gd name="connsiteX138" fmla="*/ 310442 w 489307"/>
              <a:gd name="connsiteY138" fmla="*/ 295565 h 405155"/>
              <a:gd name="connsiteX139" fmla="*/ 325449 w 489307"/>
              <a:gd name="connsiteY139" fmla="*/ 281883 h 405155"/>
              <a:gd name="connsiteX140" fmla="*/ 328614 w 489307"/>
              <a:gd name="connsiteY140" fmla="*/ 280831 h 405155"/>
              <a:gd name="connsiteX141" fmla="*/ 355861 w 489307"/>
              <a:gd name="connsiteY141" fmla="*/ 280831 h 405155"/>
              <a:gd name="connsiteX142" fmla="*/ 360912 w 489307"/>
              <a:gd name="connsiteY142" fmla="*/ 278158 h 405155"/>
              <a:gd name="connsiteX143" fmla="*/ 384491 w 489307"/>
              <a:gd name="connsiteY143" fmla="*/ 226737 h 405155"/>
              <a:gd name="connsiteX144" fmla="*/ 389983 w 489307"/>
              <a:gd name="connsiteY144" fmla="*/ 194491 h 405155"/>
              <a:gd name="connsiteX145" fmla="*/ 390507 w 489307"/>
              <a:gd name="connsiteY145" fmla="*/ 181862 h 405155"/>
              <a:gd name="connsiteX146" fmla="*/ 388159 w 489307"/>
              <a:gd name="connsiteY146" fmla="*/ 153173 h 405155"/>
              <a:gd name="connsiteX147" fmla="*/ 371664 w 489307"/>
              <a:gd name="connsiteY147" fmla="*/ 103183 h 405155"/>
              <a:gd name="connsiteX148" fmla="*/ 350893 w 489307"/>
              <a:gd name="connsiteY148" fmla="*/ 71611 h 405155"/>
              <a:gd name="connsiteX149" fmla="*/ 327146 w 489307"/>
              <a:gd name="connsiteY149" fmla="*/ 48289 h 405155"/>
              <a:gd name="connsiteX150" fmla="*/ 322955 w 489307"/>
              <a:gd name="connsiteY150" fmla="*/ 47469 h 405155"/>
              <a:gd name="connsiteX151" fmla="*/ 279044 w 489307"/>
              <a:gd name="connsiteY151" fmla="*/ 15391 h 405155"/>
              <a:gd name="connsiteX152" fmla="*/ 282356 w 489307"/>
              <a:gd name="connsiteY152" fmla="*/ 15391 h 405155"/>
              <a:gd name="connsiteX153" fmla="*/ 288790 w 489307"/>
              <a:gd name="connsiteY153" fmla="*/ 17896 h 405155"/>
              <a:gd name="connsiteX154" fmla="*/ 289650 w 489307"/>
              <a:gd name="connsiteY154" fmla="*/ 18380 h 405155"/>
              <a:gd name="connsiteX155" fmla="*/ 265211 w 489307"/>
              <a:gd name="connsiteY155" fmla="*/ 26947 h 405155"/>
              <a:gd name="connsiteX156" fmla="*/ 241422 w 489307"/>
              <a:gd name="connsiteY156" fmla="*/ 36755 h 405155"/>
              <a:gd name="connsiteX157" fmla="*/ 218115 w 489307"/>
              <a:gd name="connsiteY157" fmla="*/ 47742 h 405155"/>
              <a:gd name="connsiteX158" fmla="*/ 195332 w 489307"/>
              <a:gd name="connsiteY158" fmla="*/ 59845 h 405155"/>
              <a:gd name="connsiteX159" fmla="*/ 173094 w 489307"/>
              <a:gd name="connsiteY159" fmla="*/ 73000 h 405155"/>
              <a:gd name="connsiteX160" fmla="*/ 151443 w 489307"/>
              <a:gd name="connsiteY160" fmla="*/ 87124 h 405155"/>
              <a:gd name="connsiteX161" fmla="*/ 130483 w 489307"/>
              <a:gd name="connsiteY161" fmla="*/ 102236 h 405155"/>
              <a:gd name="connsiteX162" fmla="*/ 110153 w 489307"/>
              <a:gd name="connsiteY162" fmla="*/ 118296 h 405155"/>
              <a:gd name="connsiteX163" fmla="*/ 90577 w 489307"/>
              <a:gd name="connsiteY163" fmla="*/ 135303 h 405155"/>
              <a:gd name="connsiteX164" fmla="*/ 71818 w 489307"/>
              <a:gd name="connsiteY164" fmla="*/ 153278 h 405155"/>
              <a:gd name="connsiteX165" fmla="*/ 53814 w 489307"/>
              <a:gd name="connsiteY165" fmla="*/ 172474 h 405155"/>
              <a:gd name="connsiteX166" fmla="*/ 53940 w 489307"/>
              <a:gd name="connsiteY166" fmla="*/ 167612 h 405155"/>
              <a:gd name="connsiteX167" fmla="*/ 58131 w 489307"/>
              <a:gd name="connsiteY167" fmla="*/ 158456 h 405155"/>
              <a:gd name="connsiteX168" fmla="*/ 132244 w 489307"/>
              <a:gd name="connsiteY168" fmla="*/ 93206 h 405155"/>
              <a:gd name="connsiteX169" fmla="*/ 209710 w 489307"/>
              <a:gd name="connsiteY169" fmla="*/ 45174 h 405155"/>
              <a:gd name="connsiteX170" fmla="*/ 279044 w 489307"/>
              <a:gd name="connsiteY170" fmla="*/ 15391 h 405155"/>
              <a:gd name="connsiteX171" fmla="*/ 261648 w 489307"/>
              <a:gd name="connsiteY171" fmla="*/ 9456 h 405155"/>
              <a:gd name="connsiteX172" fmla="*/ 268900 w 489307"/>
              <a:gd name="connsiteY172" fmla="*/ 11287 h 405155"/>
              <a:gd name="connsiteX173" fmla="*/ 269382 w 489307"/>
              <a:gd name="connsiteY173" fmla="*/ 11519 h 405155"/>
              <a:gd name="connsiteX174" fmla="*/ 267852 w 489307"/>
              <a:gd name="connsiteY174" fmla="*/ 12298 h 405155"/>
              <a:gd name="connsiteX175" fmla="*/ 193593 w 489307"/>
              <a:gd name="connsiteY175" fmla="*/ 46227 h 405155"/>
              <a:gd name="connsiteX176" fmla="*/ 147880 w 489307"/>
              <a:gd name="connsiteY176" fmla="*/ 74180 h 405155"/>
              <a:gd name="connsiteX177" fmla="*/ 99422 w 489307"/>
              <a:gd name="connsiteY177" fmla="*/ 110656 h 405155"/>
              <a:gd name="connsiteX178" fmla="*/ 73180 w 489307"/>
              <a:gd name="connsiteY178" fmla="*/ 134167 h 405155"/>
              <a:gd name="connsiteX179" fmla="*/ 56853 w 489307"/>
              <a:gd name="connsiteY179" fmla="*/ 150479 h 405155"/>
              <a:gd name="connsiteX180" fmla="*/ 56371 w 489307"/>
              <a:gd name="connsiteY180" fmla="*/ 150985 h 405155"/>
              <a:gd name="connsiteX181" fmla="*/ 56057 w 489307"/>
              <a:gd name="connsiteY181" fmla="*/ 150458 h 405155"/>
              <a:gd name="connsiteX182" fmla="*/ 56413 w 489307"/>
              <a:gd name="connsiteY182" fmla="*/ 149217 h 405155"/>
              <a:gd name="connsiteX183" fmla="*/ 58132 w 489307"/>
              <a:gd name="connsiteY183" fmla="*/ 140797 h 405155"/>
              <a:gd name="connsiteX184" fmla="*/ 59368 w 489307"/>
              <a:gd name="connsiteY184" fmla="*/ 139071 h 405155"/>
              <a:gd name="connsiteX185" fmla="*/ 82151 w 489307"/>
              <a:gd name="connsiteY185" fmla="*/ 117476 h 405155"/>
              <a:gd name="connsiteX186" fmla="*/ 144254 w 489307"/>
              <a:gd name="connsiteY186" fmla="*/ 69191 h 405155"/>
              <a:gd name="connsiteX187" fmla="*/ 202940 w 489307"/>
              <a:gd name="connsiteY187" fmla="*/ 34188 h 405155"/>
              <a:gd name="connsiteX188" fmla="*/ 256660 w 489307"/>
              <a:gd name="connsiteY188" fmla="*/ 9835 h 405155"/>
              <a:gd name="connsiteX189" fmla="*/ 261648 w 489307"/>
              <a:gd name="connsiteY189" fmla="*/ 9456 h 405155"/>
              <a:gd name="connsiteX190" fmla="*/ 245404 w 489307"/>
              <a:gd name="connsiteY190" fmla="*/ 6677 h 405155"/>
              <a:gd name="connsiteX191" fmla="*/ 246033 w 489307"/>
              <a:gd name="connsiteY191" fmla="*/ 6825 h 405155"/>
              <a:gd name="connsiteX192" fmla="*/ 245027 w 489307"/>
              <a:gd name="connsiteY192" fmla="*/ 7393 h 405155"/>
              <a:gd name="connsiteX193" fmla="*/ 220064 w 489307"/>
              <a:gd name="connsiteY193" fmla="*/ 18401 h 405155"/>
              <a:gd name="connsiteX194" fmla="*/ 172905 w 489307"/>
              <a:gd name="connsiteY194" fmla="*/ 43301 h 405155"/>
              <a:gd name="connsiteX195" fmla="*/ 100071 w 489307"/>
              <a:gd name="connsiteY195" fmla="*/ 93691 h 405155"/>
              <a:gd name="connsiteX196" fmla="*/ 65572 w 489307"/>
              <a:gd name="connsiteY196" fmla="*/ 123916 h 405155"/>
              <a:gd name="connsiteX197" fmla="*/ 62407 w 489307"/>
              <a:gd name="connsiteY197" fmla="*/ 126842 h 405155"/>
              <a:gd name="connsiteX198" fmla="*/ 82507 w 489307"/>
              <a:gd name="connsiteY198" fmla="*/ 83546 h 405155"/>
              <a:gd name="connsiteX199" fmla="*/ 113695 w 489307"/>
              <a:gd name="connsiteY199" fmla="*/ 47574 h 405155"/>
              <a:gd name="connsiteX200" fmla="*/ 153518 w 489307"/>
              <a:gd name="connsiteY200" fmla="*/ 21538 h 405155"/>
              <a:gd name="connsiteX201" fmla="*/ 198455 w 489307"/>
              <a:gd name="connsiteY201" fmla="*/ 7561 h 405155"/>
              <a:gd name="connsiteX202" fmla="*/ 245404 w 489307"/>
              <a:gd name="connsiteY202" fmla="*/ 6677 h 405155"/>
              <a:gd name="connsiteX203" fmla="*/ 416266 w 489307"/>
              <a:gd name="connsiteY203" fmla="*/ 131 h 405155"/>
              <a:gd name="connsiteX204" fmla="*/ 443052 w 489307"/>
              <a:gd name="connsiteY204" fmla="*/ 28862 h 405155"/>
              <a:gd name="connsiteX205" fmla="*/ 444980 w 489307"/>
              <a:gd name="connsiteY205" fmla="*/ 31724 h 405155"/>
              <a:gd name="connsiteX206" fmla="*/ 468036 w 489307"/>
              <a:gd name="connsiteY206" fmla="*/ 47384 h 405155"/>
              <a:gd name="connsiteX207" fmla="*/ 487277 w 489307"/>
              <a:gd name="connsiteY207" fmla="*/ 82451 h 405155"/>
              <a:gd name="connsiteX208" fmla="*/ 488932 w 489307"/>
              <a:gd name="connsiteY208" fmla="*/ 110150 h 405155"/>
              <a:gd name="connsiteX209" fmla="*/ 480444 w 489307"/>
              <a:gd name="connsiteY209" fmla="*/ 147869 h 405155"/>
              <a:gd name="connsiteX210" fmla="*/ 460470 w 489307"/>
              <a:gd name="connsiteY210" fmla="*/ 189123 h 405155"/>
              <a:gd name="connsiteX211" fmla="*/ 438462 w 489307"/>
              <a:gd name="connsiteY211" fmla="*/ 221012 h 405155"/>
              <a:gd name="connsiteX212" fmla="*/ 437561 w 489307"/>
              <a:gd name="connsiteY212" fmla="*/ 222022 h 405155"/>
              <a:gd name="connsiteX213" fmla="*/ 434333 w 489307"/>
              <a:gd name="connsiteY213" fmla="*/ 226232 h 405155"/>
              <a:gd name="connsiteX214" fmla="*/ 433180 w 489307"/>
              <a:gd name="connsiteY214" fmla="*/ 227789 h 405155"/>
              <a:gd name="connsiteX215" fmla="*/ 431692 w 489307"/>
              <a:gd name="connsiteY215" fmla="*/ 229473 h 405155"/>
              <a:gd name="connsiteX216" fmla="*/ 430539 w 489307"/>
              <a:gd name="connsiteY216" fmla="*/ 230799 h 405155"/>
              <a:gd name="connsiteX217" fmla="*/ 431671 w 489307"/>
              <a:gd name="connsiteY217" fmla="*/ 228989 h 405155"/>
              <a:gd name="connsiteX218" fmla="*/ 432803 w 489307"/>
              <a:gd name="connsiteY218" fmla="*/ 227389 h 405155"/>
              <a:gd name="connsiteX219" fmla="*/ 433935 w 489307"/>
              <a:gd name="connsiteY219" fmla="*/ 225789 h 405155"/>
              <a:gd name="connsiteX220" fmla="*/ 437058 w 489307"/>
              <a:gd name="connsiteY220" fmla="*/ 221159 h 405155"/>
              <a:gd name="connsiteX221" fmla="*/ 445945 w 489307"/>
              <a:gd name="connsiteY221" fmla="*/ 207183 h 405155"/>
              <a:gd name="connsiteX222" fmla="*/ 466715 w 489307"/>
              <a:gd name="connsiteY222" fmla="*/ 168496 h 405155"/>
              <a:gd name="connsiteX223" fmla="*/ 477866 w 489307"/>
              <a:gd name="connsiteY223" fmla="*/ 134819 h 405155"/>
              <a:gd name="connsiteX224" fmla="*/ 479962 w 489307"/>
              <a:gd name="connsiteY224" fmla="*/ 109835 h 405155"/>
              <a:gd name="connsiteX225" fmla="*/ 472312 w 489307"/>
              <a:gd name="connsiteY225" fmla="*/ 76852 h 405155"/>
              <a:gd name="connsiteX226" fmla="*/ 448858 w 489307"/>
              <a:gd name="connsiteY226" fmla="*/ 50584 h 405155"/>
              <a:gd name="connsiteX227" fmla="*/ 440831 w 489307"/>
              <a:gd name="connsiteY227" fmla="*/ 45995 h 405155"/>
              <a:gd name="connsiteX228" fmla="*/ 438462 w 489307"/>
              <a:gd name="connsiteY228" fmla="*/ 46732 h 405155"/>
              <a:gd name="connsiteX229" fmla="*/ 419955 w 489307"/>
              <a:gd name="connsiteY229" fmla="*/ 59719 h 405155"/>
              <a:gd name="connsiteX230" fmla="*/ 385057 w 489307"/>
              <a:gd name="connsiteY230" fmla="*/ 37534 h 405155"/>
              <a:gd name="connsiteX231" fmla="*/ 383087 w 489307"/>
              <a:gd name="connsiteY231" fmla="*/ 36039 h 405155"/>
              <a:gd name="connsiteX232" fmla="*/ 358166 w 489307"/>
              <a:gd name="connsiteY232" fmla="*/ 38965 h 405155"/>
              <a:gd name="connsiteX233" fmla="*/ 333707 w 489307"/>
              <a:gd name="connsiteY233" fmla="*/ 43575 h 405155"/>
              <a:gd name="connsiteX234" fmla="*/ 332910 w 489307"/>
              <a:gd name="connsiteY234" fmla="*/ 44038 h 405155"/>
              <a:gd name="connsiteX235" fmla="*/ 334105 w 489307"/>
              <a:gd name="connsiteY235" fmla="*/ 45280 h 405155"/>
              <a:gd name="connsiteX236" fmla="*/ 379210 w 489307"/>
              <a:gd name="connsiteY236" fmla="*/ 103499 h 405155"/>
              <a:gd name="connsiteX237" fmla="*/ 394845 w 489307"/>
              <a:gd name="connsiteY237" fmla="*/ 153383 h 405155"/>
              <a:gd name="connsiteX238" fmla="*/ 396774 w 489307"/>
              <a:gd name="connsiteY238" fmla="*/ 191270 h 405155"/>
              <a:gd name="connsiteX239" fmla="*/ 370344 w 489307"/>
              <a:gd name="connsiteY239" fmla="*/ 275758 h 405155"/>
              <a:gd name="connsiteX240" fmla="*/ 334063 w 489307"/>
              <a:gd name="connsiteY240" fmla="*/ 317686 h 405155"/>
              <a:gd name="connsiteX241" fmla="*/ 319098 w 489307"/>
              <a:gd name="connsiteY241" fmla="*/ 328968 h 405155"/>
              <a:gd name="connsiteX242" fmla="*/ 313670 w 489307"/>
              <a:gd name="connsiteY242" fmla="*/ 332252 h 405155"/>
              <a:gd name="connsiteX243" fmla="*/ 312873 w 489307"/>
              <a:gd name="connsiteY243" fmla="*/ 333304 h 405155"/>
              <a:gd name="connsiteX244" fmla="*/ 307549 w 489307"/>
              <a:gd name="connsiteY244" fmla="*/ 336630 h 405155"/>
              <a:gd name="connsiteX245" fmla="*/ 304846 w 489307"/>
              <a:gd name="connsiteY245" fmla="*/ 338166 h 405155"/>
              <a:gd name="connsiteX246" fmla="*/ 301408 w 489307"/>
              <a:gd name="connsiteY246" fmla="*/ 340145 h 405155"/>
              <a:gd name="connsiteX247" fmla="*/ 297971 w 489307"/>
              <a:gd name="connsiteY247" fmla="*/ 342123 h 405155"/>
              <a:gd name="connsiteX248" fmla="*/ 295749 w 489307"/>
              <a:gd name="connsiteY248" fmla="*/ 343386 h 405155"/>
              <a:gd name="connsiteX249" fmla="*/ 295288 w 489307"/>
              <a:gd name="connsiteY249" fmla="*/ 343681 h 405155"/>
              <a:gd name="connsiteX250" fmla="*/ 294554 w 489307"/>
              <a:gd name="connsiteY250" fmla="*/ 344081 h 405155"/>
              <a:gd name="connsiteX251" fmla="*/ 293800 w 489307"/>
              <a:gd name="connsiteY251" fmla="*/ 344523 h 405155"/>
              <a:gd name="connsiteX252" fmla="*/ 293066 w 489307"/>
              <a:gd name="connsiteY252" fmla="*/ 344944 h 405155"/>
              <a:gd name="connsiteX253" fmla="*/ 292626 w 489307"/>
              <a:gd name="connsiteY253" fmla="*/ 345238 h 405155"/>
              <a:gd name="connsiteX254" fmla="*/ 278395 w 489307"/>
              <a:gd name="connsiteY254" fmla="*/ 353300 h 405155"/>
              <a:gd name="connsiteX255" fmla="*/ 210633 w 489307"/>
              <a:gd name="connsiteY255" fmla="*/ 383946 h 405155"/>
              <a:gd name="connsiteX256" fmla="*/ 156453 w 489307"/>
              <a:gd name="connsiteY256" fmla="*/ 399396 h 405155"/>
              <a:gd name="connsiteX257" fmla="*/ 130358 w 489307"/>
              <a:gd name="connsiteY257" fmla="*/ 403605 h 405155"/>
              <a:gd name="connsiteX258" fmla="*/ 94853 w 489307"/>
              <a:gd name="connsiteY258" fmla="*/ 404973 h 405155"/>
              <a:gd name="connsiteX259" fmla="*/ 52808 w 489307"/>
              <a:gd name="connsiteY259" fmla="*/ 397228 h 405155"/>
              <a:gd name="connsiteX260" fmla="*/ 21914 w 489307"/>
              <a:gd name="connsiteY260" fmla="*/ 378705 h 405155"/>
              <a:gd name="connsiteX261" fmla="*/ 1688 w 489307"/>
              <a:gd name="connsiteY261" fmla="*/ 341155 h 405155"/>
              <a:gd name="connsiteX262" fmla="*/ 724 w 489307"/>
              <a:gd name="connsiteY262" fmla="*/ 311456 h 405155"/>
              <a:gd name="connsiteX263" fmla="*/ 13761 w 489307"/>
              <a:gd name="connsiteY263" fmla="*/ 265150 h 405155"/>
              <a:gd name="connsiteX264" fmla="*/ 41993 w 489307"/>
              <a:gd name="connsiteY264" fmla="*/ 216234 h 405155"/>
              <a:gd name="connsiteX265" fmla="*/ 88104 w 489307"/>
              <a:gd name="connsiteY265" fmla="*/ 162497 h 405155"/>
              <a:gd name="connsiteX266" fmla="*/ 172508 w 489307"/>
              <a:gd name="connsiteY266" fmla="*/ 94890 h 405155"/>
              <a:gd name="connsiteX267" fmla="*/ 243979 w 489307"/>
              <a:gd name="connsiteY267" fmla="*/ 55530 h 405155"/>
              <a:gd name="connsiteX268" fmla="*/ 316583 w 489307"/>
              <a:gd name="connsiteY268" fmla="*/ 29620 h 405155"/>
              <a:gd name="connsiteX269" fmla="*/ 357999 w 489307"/>
              <a:gd name="connsiteY269" fmla="*/ 21874 h 405155"/>
              <a:gd name="connsiteX270" fmla="*/ 382270 w 489307"/>
              <a:gd name="connsiteY270" fmla="*/ 20316 h 405155"/>
              <a:gd name="connsiteX271" fmla="*/ 383024 w 489307"/>
              <a:gd name="connsiteY271" fmla="*/ 20316 h 405155"/>
              <a:gd name="connsiteX272" fmla="*/ 386923 w 489307"/>
              <a:gd name="connsiteY272" fmla="*/ 17622 h 405155"/>
              <a:gd name="connsiteX273" fmla="*/ 416266 w 489307"/>
              <a:gd name="connsiteY273" fmla="*/ 131 h 405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Lst>
            <a:rect l="l" t="t" r="r" b="b"/>
            <a:pathLst>
              <a:path w="489307" h="405155">
                <a:moveTo>
                  <a:pt x="278290" y="349616"/>
                </a:moveTo>
                <a:lnTo>
                  <a:pt x="277683" y="349811"/>
                </a:lnTo>
                <a:lnTo>
                  <a:pt x="277976" y="349743"/>
                </a:lnTo>
                <a:close/>
                <a:moveTo>
                  <a:pt x="173116" y="214928"/>
                </a:moveTo>
                <a:cubicBezTo>
                  <a:pt x="186639" y="218079"/>
                  <a:pt x="199843" y="222476"/>
                  <a:pt x="212561" y="228062"/>
                </a:cubicBezTo>
                <a:cubicBezTo>
                  <a:pt x="213178" y="228246"/>
                  <a:pt x="213754" y="228547"/>
                  <a:pt x="214259" y="228947"/>
                </a:cubicBezTo>
                <a:cubicBezTo>
                  <a:pt x="214217" y="229557"/>
                  <a:pt x="213672" y="229599"/>
                  <a:pt x="213316" y="229788"/>
                </a:cubicBezTo>
                <a:cubicBezTo>
                  <a:pt x="202362" y="236025"/>
                  <a:pt x="191918" y="243127"/>
                  <a:pt x="182086" y="251026"/>
                </a:cubicBezTo>
                <a:cubicBezTo>
                  <a:pt x="181512" y="251550"/>
                  <a:pt x="180766" y="251843"/>
                  <a:pt x="179990" y="251847"/>
                </a:cubicBezTo>
                <a:lnTo>
                  <a:pt x="156055" y="251847"/>
                </a:lnTo>
                <a:cubicBezTo>
                  <a:pt x="155735" y="251891"/>
                  <a:pt x="155409" y="251824"/>
                  <a:pt x="155132" y="251658"/>
                </a:cubicBezTo>
                <a:cubicBezTo>
                  <a:pt x="155074" y="251207"/>
                  <a:pt x="155162" y="250748"/>
                  <a:pt x="155384" y="250353"/>
                </a:cubicBezTo>
                <a:cubicBezTo>
                  <a:pt x="159232" y="238513"/>
                  <a:pt x="164239" y="227084"/>
                  <a:pt x="170328" y="216233"/>
                </a:cubicBezTo>
                <a:cubicBezTo>
                  <a:pt x="171292" y="214507"/>
                  <a:pt x="171313" y="214507"/>
                  <a:pt x="173116" y="214928"/>
                </a:cubicBezTo>
                <a:close/>
                <a:moveTo>
                  <a:pt x="277908" y="214851"/>
                </a:moveTo>
                <a:cubicBezTo>
                  <a:pt x="278730" y="214533"/>
                  <a:pt x="279652" y="214946"/>
                  <a:pt x="279966" y="215771"/>
                </a:cubicBezTo>
                <a:cubicBezTo>
                  <a:pt x="286223" y="226906"/>
                  <a:pt x="291362" y="238640"/>
                  <a:pt x="295308" y="250795"/>
                </a:cubicBezTo>
                <a:cubicBezTo>
                  <a:pt x="295455" y="251088"/>
                  <a:pt x="295499" y="251423"/>
                  <a:pt x="295434" y="251743"/>
                </a:cubicBezTo>
                <a:cubicBezTo>
                  <a:pt x="294948" y="251907"/>
                  <a:pt x="294432" y="251957"/>
                  <a:pt x="293925" y="251890"/>
                </a:cubicBezTo>
                <a:cubicBezTo>
                  <a:pt x="286191" y="251890"/>
                  <a:pt x="278520" y="251890"/>
                  <a:pt x="270870" y="251890"/>
                </a:cubicBezTo>
                <a:cubicBezTo>
                  <a:pt x="269914" y="251905"/>
                  <a:pt x="268985" y="251576"/>
                  <a:pt x="268250" y="250964"/>
                </a:cubicBezTo>
                <a:cubicBezTo>
                  <a:pt x="258573" y="243178"/>
                  <a:pt x="248290" y="236182"/>
                  <a:pt x="237502" y="230042"/>
                </a:cubicBezTo>
                <a:cubicBezTo>
                  <a:pt x="237020" y="229859"/>
                  <a:pt x="236588" y="229564"/>
                  <a:pt x="236245" y="229179"/>
                </a:cubicBezTo>
                <a:cubicBezTo>
                  <a:pt x="236350" y="228589"/>
                  <a:pt x="236874" y="228547"/>
                  <a:pt x="237251" y="228400"/>
                </a:cubicBezTo>
                <a:cubicBezTo>
                  <a:pt x="250332" y="222603"/>
                  <a:pt x="263932" y="218072"/>
                  <a:pt x="277870" y="214866"/>
                </a:cubicBezTo>
                <a:cubicBezTo>
                  <a:pt x="277883" y="214862"/>
                  <a:pt x="277895" y="214856"/>
                  <a:pt x="277908" y="214851"/>
                </a:cubicBezTo>
                <a:close/>
                <a:moveTo>
                  <a:pt x="151422" y="211056"/>
                </a:moveTo>
                <a:cubicBezTo>
                  <a:pt x="154692" y="211561"/>
                  <a:pt x="157982" y="212024"/>
                  <a:pt x="161566" y="212550"/>
                </a:cubicBezTo>
                <a:cubicBezTo>
                  <a:pt x="159177" y="217160"/>
                  <a:pt x="156830" y="221622"/>
                  <a:pt x="154797" y="226084"/>
                </a:cubicBezTo>
                <a:cubicBezTo>
                  <a:pt x="152764" y="230546"/>
                  <a:pt x="150982" y="235114"/>
                  <a:pt x="148886" y="239639"/>
                </a:cubicBezTo>
                <a:cubicBezTo>
                  <a:pt x="148760" y="238250"/>
                  <a:pt x="148530" y="236840"/>
                  <a:pt x="148530" y="235429"/>
                </a:cubicBezTo>
                <a:cubicBezTo>
                  <a:pt x="148302" y="227778"/>
                  <a:pt x="148673" y="220121"/>
                  <a:pt x="149641" y="212529"/>
                </a:cubicBezTo>
                <a:cubicBezTo>
                  <a:pt x="149850" y="210908"/>
                  <a:pt x="149913" y="210845"/>
                  <a:pt x="151422" y="211056"/>
                </a:cubicBezTo>
                <a:close/>
                <a:moveTo>
                  <a:pt x="299584" y="210929"/>
                </a:moveTo>
                <a:cubicBezTo>
                  <a:pt x="300465" y="210803"/>
                  <a:pt x="300800" y="211224"/>
                  <a:pt x="300800" y="212003"/>
                </a:cubicBezTo>
                <a:cubicBezTo>
                  <a:pt x="301093" y="214655"/>
                  <a:pt x="301492" y="217328"/>
                  <a:pt x="301680" y="219980"/>
                </a:cubicBezTo>
                <a:cubicBezTo>
                  <a:pt x="302219" y="226164"/>
                  <a:pt x="302227" y="232382"/>
                  <a:pt x="301701" y="238566"/>
                </a:cubicBezTo>
                <a:cubicBezTo>
                  <a:pt x="301825" y="238991"/>
                  <a:pt x="301825" y="239445"/>
                  <a:pt x="301701" y="239871"/>
                </a:cubicBezTo>
                <a:cubicBezTo>
                  <a:pt x="301093" y="239765"/>
                  <a:pt x="301093" y="239344"/>
                  <a:pt x="301093" y="238923"/>
                </a:cubicBezTo>
                <a:cubicBezTo>
                  <a:pt x="297648" y="229900"/>
                  <a:pt x="293609" y="221117"/>
                  <a:pt x="289000" y="212634"/>
                </a:cubicBezTo>
                <a:cubicBezTo>
                  <a:pt x="292647" y="211813"/>
                  <a:pt x="296126" y="211455"/>
                  <a:pt x="299584" y="210929"/>
                </a:cubicBezTo>
                <a:close/>
                <a:moveTo>
                  <a:pt x="112605" y="209436"/>
                </a:moveTo>
                <a:cubicBezTo>
                  <a:pt x="121492" y="209225"/>
                  <a:pt x="130358" y="209162"/>
                  <a:pt x="139224" y="209814"/>
                </a:cubicBezTo>
                <a:cubicBezTo>
                  <a:pt x="140397" y="209899"/>
                  <a:pt x="140544" y="209920"/>
                  <a:pt x="140397" y="211204"/>
                </a:cubicBezTo>
                <a:cubicBezTo>
                  <a:pt x="140041" y="214445"/>
                  <a:pt x="139685" y="217707"/>
                  <a:pt x="139475" y="220970"/>
                </a:cubicBezTo>
                <a:cubicBezTo>
                  <a:pt x="139059" y="227242"/>
                  <a:pt x="139052" y="233536"/>
                  <a:pt x="139454" y="239808"/>
                </a:cubicBezTo>
                <a:cubicBezTo>
                  <a:pt x="139706" y="243786"/>
                  <a:pt x="140167" y="247722"/>
                  <a:pt x="140670" y="251616"/>
                </a:cubicBezTo>
                <a:cubicBezTo>
                  <a:pt x="140179" y="251869"/>
                  <a:pt x="139621" y="251957"/>
                  <a:pt x="139077" y="251869"/>
                </a:cubicBezTo>
                <a:cubicBezTo>
                  <a:pt x="131615" y="251869"/>
                  <a:pt x="124133" y="251869"/>
                  <a:pt x="116671" y="251869"/>
                </a:cubicBezTo>
                <a:cubicBezTo>
                  <a:pt x="115649" y="251976"/>
                  <a:pt x="114660" y="251463"/>
                  <a:pt x="114156" y="250564"/>
                </a:cubicBezTo>
                <a:cubicBezTo>
                  <a:pt x="106186" y="238977"/>
                  <a:pt x="104682" y="224098"/>
                  <a:pt x="110174" y="211140"/>
                </a:cubicBezTo>
                <a:cubicBezTo>
                  <a:pt x="110472" y="210061"/>
                  <a:pt x="111492" y="209345"/>
                  <a:pt x="112605" y="209436"/>
                </a:cubicBezTo>
                <a:close/>
                <a:moveTo>
                  <a:pt x="337584" y="209372"/>
                </a:moveTo>
                <a:cubicBezTo>
                  <a:pt x="338953" y="209237"/>
                  <a:pt x="340213" y="210134"/>
                  <a:pt x="340539" y="211477"/>
                </a:cubicBezTo>
                <a:cubicBezTo>
                  <a:pt x="345851" y="224367"/>
                  <a:pt x="344272" y="239083"/>
                  <a:pt x="336348" y="250542"/>
                </a:cubicBezTo>
                <a:cubicBezTo>
                  <a:pt x="335962" y="251350"/>
                  <a:pt x="335145" y="251860"/>
                  <a:pt x="334252" y="251847"/>
                </a:cubicBezTo>
                <a:cubicBezTo>
                  <a:pt x="326518" y="251847"/>
                  <a:pt x="318805" y="251847"/>
                  <a:pt x="311070" y="251847"/>
                </a:cubicBezTo>
                <a:cubicBezTo>
                  <a:pt x="310666" y="251921"/>
                  <a:pt x="310247" y="251822"/>
                  <a:pt x="309918" y="251574"/>
                </a:cubicBezTo>
                <a:cubicBezTo>
                  <a:pt x="310190" y="249090"/>
                  <a:pt x="310463" y="246564"/>
                  <a:pt x="310735" y="244038"/>
                </a:cubicBezTo>
                <a:cubicBezTo>
                  <a:pt x="311452" y="236806"/>
                  <a:pt x="311592" y="229528"/>
                  <a:pt x="311154" y="222274"/>
                </a:cubicBezTo>
                <a:cubicBezTo>
                  <a:pt x="310945" y="218612"/>
                  <a:pt x="310567" y="214992"/>
                  <a:pt x="310169" y="211350"/>
                </a:cubicBezTo>
                <a:cubicBezTo>
                  <a:pt x="310023" y="209919"/>
                  <a:pt x="310043" y="209814"/>
                  <a:pt x="311343" y="209814"/>
                </a:cubicBezTo>
                <a:cubicBezTo>
                  <a:pt x="320083" y="209161"/>
                  <a:pt x="328823" y="209245"/>
                  <a:pt x="337584" y="209372"/>
                </a:cubicBezTo>
                <a:close/>
                <a:moveTo>
                  <a:pt x="223837" y="156099"/>
                </a:moveTo>
                <a:cubicBezTo>
                  <a:pt x="225577" y="154857"/>
                  <a:pt x="225137" y="154920"/>
                  <a:pt x="226772" y="156099"/>
                </a:cubicBezTo>
                <a:cubicBezTo>
                  <a:pt x="245080" y="169370"/>
                  <a:pt x="260831" y="185874"/>
                  <a:pt x="273260" y="204805"/>
                </a:cubicBezTo>
                <a:lnTo>
                  <a:pt x="273909" y="205920"/>
                </a:lnTo>
                <a:lnTo>
                  <a:pt x="270220" y="206888"/>
                </a:lnTo>
                <a:cubicBezTo>
                  <a:pt x="255205" y="210723"/>
                  <a:pt x="240613" y="216070"/>
                  <a:pt x="226667" y="222843"/>
                </a:cubicBezTo>
                <a:cubicBezTo>
                  <a:pt x="225843" y="223317"/>
                  <a:pt x="224829" y="223317"/>
                  <a:pt x="224005" y="222843"/>
                </a:cubicBezTo>
                <a:cubicBezTo>
                  <a:pt x="209195" y="215638"/>
                  <a:pt x="193660" y="210050"/>
                  <a:pt x="177664" y="206173"/>
                </a:cubicBezTo>
                <a:cubicBezTo>
                  <a:pt x="177441" y="206099"/>
                  <a:pt x="177223" y="206006"/>
                  <a:pt x="177014" y="205899"/>
                </a:cubicBezTo>
                <a:cubicBezTo>
                  <a:pt x="176783" y="205289"/>
                  <a:pt x="177202" y="204994"/>
                  <a:pt x="177433" y="204636"/>
                </a:cubicBezTo>
                <a:cubicBezTo>
                  <a:pt x="189845" y="185766"/>
                  <a:pt x="205569" y="169321"/>
                  <a:pt x="223837" y="156099"/>
                </a:cubicBezTo>
                <a:close/>
                <a:moveTo>
                  <a:pt x="190281" y="135577"/>
                </a:moveTo>
                <a:cubicBezTo>
                  <a:pt x="198967" y="139281"/>
                  <a:pt x="207373" y="143615"/>
                  <a:pt x="215432" y="148542"/>
                </a:cubicBezTo>
                <a:cubicBezTo>
                  <a:pt x="215810" y="148774"/>
                  <a:pt x="216166" y="149048"/>
                  <a:pt x="216732" y="149426"/>
                </a:cubicBezTo>
                <a:cubicBezTo>
                  <a:pt x="214196" y="151426"/>
                  <a:pt x="211806" y="153278"/>
                  <a:pt x="209459" y="155194"/>
                </a:cubicBezTo>
                <a:cubicBezTo>
                  <a:pt x="193209" y="168404"/>
                  <a:pt x="179212" y="184185"/>
                  <a:pt x="168022" y="201921"/>
                </a:cubicBezTo>
                <a:cubicBezTo>
                  <a:pt x="167418" y="203270"/>
                  <a:pt x="165893" y="203935"/>
                  <a:pt x="164501" y="203457"/>
                </a:cubicBezTo>
                <a:cubicBezTo>
                  <a:pt x="160875" y="202721"/>
                  <a:pt x="157186" y="202215"/>
                  <a:pt x="153539" y="201626"/>
                </a:cubicBezTo>
                <a:cubicBezTo>
                  <a:pt x="151653" y="201331"/>
                  <a:pt x="151653" y="201331"/>
                  <a:pt x="152051" y="199521"/>
                </a:cubicBezTo>
                <a:cubicBezTo>
                  <a:pt x="153707" y="192399"/>
                  <a:pt x="155957" y="185427"/>
                  <a:pt x="158779" y="178683"/>
                </a:cubicBezTo>
                <a:cubicBezTo>
                  <a:pt x="165364" y="162853"/>
                  <a:pt x="174937" y="148450"/>
                  <a:pt x="186969" y="136271"/>
                </a:cubicBezTo>
                <a:cubicBezTo>
                  <a:pt x="187741" y="135236"/>
                  <a:pt x="189160" y="134937"/>
                  <a:pt x="190281" y="135577"/>
                </a:cubicBezTo>
                <a:close/>
                <a:moveTo>
                  <a:pt x="260223" y="135514"/>
                </a:moveTo>
                <a:cubicBezTo>
                  <a:pt x="261329" y="134828"/>
                  <a:pt x="262773" y="135102"/>
                  <a:pt x="263555" y="136146"/>
                </a:cubicBezTo>
                <a:cubicBezTo>
                  <a:pt x="279501" y="152309"/>
                  <a:pt x="291048" y="172311"/>
                  <a:pt x="297090" y="194239"/>
                </a:cubicBezTo>
                <a:cubicBezTo>
                  <a:pt x="297614" y="196133"/>
                  <a:pt x="298075" y="198027"/>
                  <a:pt x="298536" y="199943"/>
                </a:cubicBezTo>
                <a:cubicBezTo>
                  <a:pt x="298830" y="201248"/>
                  <a:pt x="298788" y="201269"/>
                  <a:pt x="297384" y="201479"/>
                </a:cubicBezTo>
                <a:cubicBezTo>
                  <a:pt x="293297" y="202237"/>
                  <a:pt x="289189" y="202848"/>
                  <a:pt x="285101" y="203584"/>
                </a:cubicBezTo>
                <a:cubicBezTo>
                  <a:pt x="284261" y="203820"/>
                  <a:pt x="283374" y="203412"/>
                  <a:pt x="283006" y="202616"/>
                </a:cubicBezTo>
                <a:cubicBezTo>
                  <a:pt x="277902" y="194481"/>
                  <a:pt x="272199" y="186741"/>
                  <a:pt x="265945" y="179463"/>
                </a:cubicBezTo>
                <a:cubicBezTo>
                  <a:pt x="257022" y="169004"/>
                  <a:pt x="247027" y="159522"/>
                  <a:pt x="236119" y="151174"/>
                </a:cubicBezTo>
                <a:lnTo>
                  <a:pt x="233793" y="149364"/>
                </a:lnTo>
                <a:cubicBezTo>
                  <a:pt x="235813" y="147960"/>
                  <a:pt x="237911" y="146674"/>
                  <a:pt x="240081" y="145512"/>
                </a:cubicBezTo>
                <a:cubicBezTo>
                  <a:pt x="246591" y="141782"/>
                  <a:pt x="253316" y="138444"/>
                  <a:pt x="260223" y="135514"/>
                </a:cubicBezTo>
                <a:close/>
                <a:moveTo>
                  <a:pt x="322955" y="47469"/>
                </a:moveTo>
                <a:cubicBezTo>
                  <a:pt x="300264" y="54570"/>
                  <a:pt x="278009" y="63003"/>
                  <a:pt x="256303" y="72727"/>
                </a:cubicBezTo>
                <a:cubicBezTo>
                  <a:pt x="245153" y="77799"/>
                  <a:pt x="234128" y="83145"/>
                  <a:pt x="223376" y="89060"/>
                </a:cubicBezTo>
                <a:cubicBezTo>
                  <a:pt x="197303" y="103220"/>
                  <a:pt x="172759" y="120058"/>
                  <a:pt x="150144" y="139302"/>
                </a:cubicBezTo>
                <a:cubicBezTo>
                  <a:pt x="120830" y="164358"/>
                  <a:pt x="95293" y="193554"/>
                  <a:pt x="74334" y="225979"/>
                </a:cubicBezTo>
                <a:cubicBezTo>
                  <a:pt x="65749" y="239223"/>
                  <a:pt x="58928" y="253537"/>
                  <a:pt x="54045" y="268560"/>
                </a:cubicBezTo>
                <a:cubicBezTo>
                  <a:pt x="50376" y="279928"/>
                  <a:pt x="48876" y="291889"/>
                  <a:pt x="49622" y="303815"/>
                </a:cubicBezTo>
                <a:cubicBezTo>
                  <a:pt x="50381" y="318010"/>
                  <a:pt x="55442" y="331635"/>
                  <a:pt x="64126" y="342860"/>
                </a:cubicBezTo>
                <a:cubicBezTo>
                  <a:pt x="69755" y="349890"/>
                  <a:pt x="76705" y="355742"/>
                  <a:pt x="84583" y="360077"/>
                </a:cubicBezTo>
                <a:cubicBezTo>
                  <a:pt x="99400" y="368204"/>
                  <a:pt x="115709" y="373216"/>
                  <a:pt x="132517" y="374811"/>
                </a:cubicBezTo>
                <a:cubicBezTo>
                  <a:pt x="140389" y="375666"/>
                  <a:pt x="148317" y="375870"/>
                  <a:pt x="156222" y="375422"/>
                </a:cubicBezTo>
                <a:cubicBezTo>
                  <a:pt x="168209" y="374761"/>
                  <a:pt x="180147" y="373405"/>
                  <a:pt x="191979" y="371359"/>
                </a:cubicBezTo>
                <a:cubicBezTo>
                  <a:pt x="209438" y="368413"/>
                  <a:pt x="226814" y="365024"/>
                  <a:pt x="244000" y="360604"/>
                </a:cubicBezTo>
                <a:lnTo>
                  <a:pt x="277680" y="349812"/>
                </a:lnTo>
                <a:lnTo>
                  <a:pt x="247375" y="356815"/>
                </a:lnTo>
                <a:cubicBezTo>
                  <a:pt x="237369" y="358185"/>
                  <a:pt x="227256" y="358602"/>
                  <a:pt x="217172" y="358057"/>
                </a:cubicBezTo>
                <a:cubicBezTo>
                  <a:pt x="196093" y="356998"/>
                  <a:pt x="175394" y="352001"/>
                  <a:pt x="156138" y="343323"/>
                </a:cubicBezTo>
                <a:cubicBezTo>
                  <a:pt x="127518" y="330429"/>
                  <a:pt x="102944" y="309934"/>
                  <a:pt x="85065" y="284051"/>
                </a:cubicBezTo>
                <a:cubicBezTo>
                  <a:pt x="84876" y="283777"/>
                  <a:pt x="84667" y="283525"/>
                  <a:pt x="84499" y="283251"/>
                </a:cubicBezTo>
                <a:cubicBezTo>
                  <a:pt x="83388" y="281462"/>
                  <a:pt x="83702" y="280768"/>
                  <a:pt x="85798" y="280768"/>
                </a:cubicBezTo>
                <a:cubicBezTo>
                  <a:pt x="97955" y="280768"/>
                  <a:pt x="110090" y="280768"/>
                  <a:pt x="122226" y="280768"/>
                </a:cubicBezTo>
                <a:cubicBezTo>
                  <a:pt x="123646" y="280875"/>
                  <a:pt x="124955" y="281578"/>
                  <a:pt x="125831" y="282704"/>
                </a:cubicBezTo>
                <a:cubicBezTo>
                  <a:pt x="133821" y="290881"/>
                  <a:pt x="142741" y="298088"/>
                  <a:pt x="152407" y="304173"/>
                </a:cubicBezTo>
                <a:cubicBezTo>
                  <a:pt x="168993" y="314500"/>
                  <a:pt x="187563" y="321191"/>
                  <a:pt x="206902" y="323811"/>
                </a:cubicBezTo>
                <a:cubicBezTo>
                  <a:pt x="203192" y="321138"/>
                  <a:pt x="199902" y="318507"/>
                  <a:pt x="196548" y="316002"/>
                </a:cubicBezTo>
                <a:cubicBezTo>
                  <a:pt x="186802" y="308699"/>
                  <a:pt x="177119" y="301290"/>
                  <a:pt x="167393" y="293965"/>
                </a:cubicBezTo>
                <a:cubicBezTo>
                  <a:pt x="154168" y="283904"/>
                  <a:pt x="140901" y="273780"/>
                  <a:pt x="127571" y="263740"/>
                </a:cubicBezTo>
                <a:cubicBezTo>
                  <a:pt x="126795" y="263150"/>
                  <a:pt x="125433" y="262687"/>
                  <a:pt x="125789" y="261466"/>
                </a:cubicBezTo>
                <a:cubicBezTo>
                  <a:pt x="126145" y="260246"/>
                  <a:pt x="127529" y="260666"/>
                  <a:pt x="128472" y="260666"/>
                </a:cubicBezTo>
                <a:cubicBezTo>
                  <a:pt x="143751" y="260666"/>
                  <a:pt x="159010" y="260666"/>
                  <a:pt x="174289" y="260666"/>
                </a:cubicBezTo>
                <a:cubicBezTo>
                  <a:pt x="176224" y="260587"/>
                  <a:pt x="178058" y="261538"/>
                  <a:pt x="179110" y="263171"/>
                </a:cubicBezTo>
                <a:cubicBezTo>
                  <a:pt x="193928" y="283378"/>
                  <a:pt x="208914" y="303289"/>
                  <a:pt x="223795" y="323369"/>
                </a:cubicBezTo>
                <a:cubicBezTo>
                  <a:pt x="225221" y="325348"/>
                  <a:pt x="225304" y="325327"/>
                  <a:pt x="226772" y="323369"/>
                </a:cubicBezTo>
                <a:cubicBezTo>
                  <a:pt x="241584" y="303557"/>
                  <a:pt x="256310" y="283742"/>
                  <a:pt x="270954" y="263929"/>
                </a:cubicBezTo>
                <a:cubicBezTo>
                  <a:pt x="272283" y="261856"/>
                  <a:pt x="274624" y="260664"/>
                  <a:pt x="277074" y="260814"/>
                </a:cubicBezTo>
                <a:cubicBezTo>
                  <a:pt x="292018" y="260814"/>
                  <a:pt x="306983" y="260814"/>
                  <a:pt x="321928" y="260814"/>
                </a:cubicBezTo>
                <a:cubicBezTo>
                  <a:pt x="322934" y="260814"/>
                  <a:pt x="324568" y="260498"/>
                  <a:pt x="324799" y="261614"/>
                </a:cubicBezTo>
                <a:cubicBezTo>
                  <a:pt x="325030" y="262729"/>
                  <a:pt x="323730" y="263234"/>
                  <a:pt x="322934" y="263824"/>
                </a:cubicBezTo>
                <a:lnTo>
                  <a:pt x="269298" y="304447"/>
                </a:lnTo>
                <a:cubicBezTo>
                  <a:pt x="261082" y="310677"/>
                  <a:pt x="252803" y="316844"/>
                  <a:pt x="244650" y="323159"/>
                </a:cubicBezTo>
                <a:cubicBezTo>
                  <a:pt x="244342" y="323331"/>
                  <a:pt x="244088" y="323586"/>
                  <a:pt x="243916" y="323895"/>
                </a:cubicBezTo>
                <a:cubicBezTo>
                  <a:pt x="268192" y="320507"/>
                  <a:pt x="291142" y="310734"/>
                  <a:pt x="310442" y="295565"/>
                </a:cubicBezTo>
                <a:cubicBezTo>
                  <a:pt x="315749" y="291353"/>
                  <a:pt x="320762" y="286781"/>
                  <a:pt x="325449" y="281883"/>
                </a:cubicBezTo>
                <a:cubicBezTo>
                  <a:pt x="326298" y="281079"/>
                  <a:pt x="327455" y="280694"/>
                  <a:pt x="328614" y="280831"/>
                </a:cubicBezTo>
                <a:cubicBezTo>
                  <a:pt x="337710" y="280831"/>
                  <a:pt x="346785" y="280704"/>
                  <a:pt x="355861" y="280831"/>
                </a:cubicBezTo>
                <a:cubicBezTo>
                  <a:pt x="357919" y="281003"/>
                  <a:pt x="359891" y="279961"/>
                  <a:pt x="360912" y="278158"/>
                </a:cubicBezTo>
                <a:cubicBezTo>
                  <a:pt x="371568" y="262456"/>
                  <a:pt x="379537" y="245076"/>
                  <a:pt x="384491" y="226737"/>
                </a:cubicBezTo>
                <a:cubicBezTo>
                  <a:pt x="387315" y="216183"/>
                  <a:pt x="389153" y="205387"/>
                  <a:pt x="389983" y="194491"/>
                </a:cubicBezTo>
                <a:cubicBezTo>
                  <a:pt x="390318" y="190281"/>
                  <a:pt x="390507" y="186071"/>
                  <a:pt x="390507" y="181862"/>
                </a:cubicBezTo>
                <a:cubicBezTo>
                  <a:pt x="390501" y="172251"/>
                  <a:pt x="389715" y="162655"/>
                  <a:pt x="388159" y="153173"/>
                </a:cubicBezTo>
                <a:cubicBezTo>
                  <a:pt x="385212" y="135768"/>
                  <a:pt x="379650" y="118913"/>
                  <a:pt x="371664" y="103183"/>
                </a:cubicBezTo>
                <a:cubicBezTo>
                  <a:pt x="365936" y="91914"/>
                  <a:pt x="358969" y="81324"/>
                  <a:pt x="350893" y="71611"/>
                </a:cubicBezTo>
                <a:cubicBezTo>
                  <a:pt x="343746" y="63084"/>
                  <a:pt x="335794" y="55274"/>
                  <a:pt x="327146" y="48289"/>
                </a:cubicBezTo>
                <a:cubicBezTo>
                  <a:pt x="326002" y="47268"/>
                  <a:pt x="324397" y="46953"/>
                  <a:pt x="322955" y="47469"/>
                </a:cubicBezTo>
                <a:close/>
                <a:moveTo>
                  <a:pt x="279044" y="15391"/>
                </a:moveTo>
                <a:cubicBezTo>
                  <a:pt x="280107" y="14960"/>
                  <a:pt x="281293" y="14960"/>
                  <a:pt x="282356" y="15391"/>
                </a:cubicBezTo>
                <a:cubicBezTo>
                  <a:pt x="284473" y="16296"/>
                  <a:pt x="286694" y="17075"/>
                  <a:pt x="288790" y="17896"/>
                </a:cubicBezTo>
                <a:cubicBezTo>
                  <a:pt x="288958" y="17959"/>
                  <a:pt x="289126" y="18085"/>
                  <a:pt x="289650" y="18380"/>
                </a:cubicBezTo>
                <a:cubicBezTo>
                  <a:pt x="281266" y="21200"/>
                  <a:pt x="273217" y="23852"/>
                  <a:pt x="265211" y="26947"/>
                </a:cubicBezTo>
                <a:cubicBezTo>
                  <a:pt x="257204" y="30041"/>
                  <a:pt x="249282" y="33282"/>
                  <a:pt x="241422" y="36755"/>
                </a:cubicBezTo>
                <a:cubicBezTo>
                  <a:pt x="233562" y="40228"/>
                  <a:pt x="225807" y="43911"/>
                  <a:pt x="218115" y="47742"/>
                </a:cubicBezTo>
                <a:cubicBezTo>
                  <a:pt x="210429" y="51601"/>
                  <a:pt x="202835" y="55635"/>
                  <a:pt x="195332" y="59845"/>
                </a:cubicBezTo>
                <a:cubicBezTo>
                  <a:pt x="187814" y="64069"/>
                  <a:pt x="180403" y="68454"/>
                  <a:pt x="173094" y="73000"/>
                </a:cubicBezTo>
                <a:cubicBezTo>
                  <a:pt x="165785" y="77547"/>
                  <a:pt x="158569" y="82254"/>
                  <a:pt x="151443" y="87124"/>
                </a:cubicBezTo>
                <a:cubicBezTo>
                  <a:pt x="144373" y="92007"/>
                  <a:pt x="137386" y="97044"/>
                  <a:pt x="130483" y="102236"/>
                </a:cubicBezTo>
                <a:cubicBezTo>
                  <a:pt x="123581" y="107428"/>
                  <a:pt x="116804" y="112781"/>
                  <a:pt x="110153" y="118296"/>
                </a:cubicBezTo>
                <a:cubicBezTo>
                  <a:pt x="103516" y="123796"/>
                  <a:pt x="96990" y="129466"/>
                  <a:pt x="90577" y="135303"/>
                </a:cubicBezTo>
                <a:cubicBezTo>
                  <a:pt x="84163" y="141140"/>
                  <a:pt x="77910" y="147132"/>
                  <a:pt x="71818" y="153278"/>
                </a:cubicBezTo>
                <a:cubicBezTo>
                  <a:pt x="65740" y="159424"/>
                  <a:pt x="59850" y="165739"/>
                  <a:pt x="53814" y="172474"/>
                </a:cubicBezTo>
                <a:cubicBezTo>
                  <a:pt x="53793" y="170496"/>
                  <a:pt x="53940" y="169043"/>
                  <a:pt x="53940" y="167612"/>
                </a:cubicBezTo>
                <a:cubicBezTo>
                  <a:pt x="53730" y="163739"/>
                  <a:pt x="55616" y="161129"/>
                  <a:pt x="58131" y="158456"/>
                </a:cubicBezTo>
                <a:cubicBezTo>
                  <a:pt x="80821" y="134501"/>
                  <a:pt x="105627" y="112661"/>
                  <a:pt x="132244" y="93206"/>
                </a:cubicBezTo>
                <a:cubicBezTo>
                  <a:pt x="156774" y="75183"/>
                  <a:pt x="182675" y="59123"/>
                  <a:pt x="209710" y="45174"/>
                </a:cubicBezTo>
                <a:cubicBezTo>
                  <a:pt x="232078" y="33585"/>
                  <a:pt x="255249" y="23631"/>
                  <a:pt x="279044" y="15391"/>
                </a:cubicBezTo>
                <a:close/>
                <a:moveTo>
                  <a:pt x="261648" y="9456"/>
                </a:moveTo>
                <a:cubicBezTo>
                  <a:pt x="264037" y="10193"/>
                  <a:pt x="266469" y="10698"/>
                  <a:pt x="268900" y="11287"/>
                </a:cubicBezTo>
                <a:cubicBezTo>
                  <a:pt x="269067" y="11351"/>
                  <a:pt x="269227" y="11429"/>
                  <a:pt x="269382" y="11519"/>
                </a:cubicBezTo>
                <a:cubicBezTo>
                  <a:pt x="269005" y="12087"/>
                  <a:pt x="268376" y="12108"/>
                  <a:pt x="267852" y="12298"/>
                </a:cubicBezTo>
                <a:cubicBezTo>
                  <a:pt x="242275" y="21696"/>
                  <a:pt x="217451" y="33038"/>
                  <a:pt x="193593" y="46227"/>
                </a:cubicBezTo>
                <a:cubicBezTo>
                  <a:pt x="177984" y="54843"/>
                  <a:pt x="162747" y="64161"/>
                  <a:pt x="147880" y="74180"/>
                </a:cubicBezTo>
                <a:cubicBezTo>
                  <a:pt x="131120" y="85503"/>
                  <a:pt x="114947" y="97678"/>
                  <a:pt x="99422" y="110656"/>
                </a:cubicBezTo>
                <a:cubicBezTo>
                  <a:pt x="90437" y="118219"/>
                  <a:pt x="81690" y="126057"/>
                  <a:pt x="73180" y="134167"/>
                </a:cubicBezTo>
                <a:cubicBezTo>
                  <a:pt x="67605" y="139471"/>
                  <a:pt x="62261" y="145007"/>
                  <a:pt x="56853" y="150479"/>
                </a:cubicBezTo>
                <a:cubicBezTo>
                  <a:pt x="56769" y="150732"/>
                  <a:pt x="56602" y="150985"/>
                  <a:pt x="56371" y="150985"/>
                </a:cubicBezTo>
                <a:cubicBezTo>
                  <a:pt x="56015" y="151027"/>
                  <a:pt x="56036" y="150690"/>
                  <a:pt x="56057" y="150458"/>
                </a:cubicBezTo>
                <a:cubicBezTo>
                  <a:pt x="56043" y="150016"/>
                  <a:pt x="56167" y="149583"/>
                  <a:pt x="56413" y="149217"/>
                </a:cubicBezTo>
                <a:cubicBezTo>
                  <a:pt x="56806" y="146377"/>
                  <a:pt x="57380" y="143563"/>
                  <a:pt x="58132" y="140797"/>
                </a:cubicBezTo>
                <a:cubicBezTo>
                  <a:pt x="58380" y="140120"/>
                  <a:pt x="58808" y="139524"/>
                  <a:pt x="59368" y="139071"/>
                </a:cubicBezTo>
                <a:cubicBezTo>
                  <a:pt x="66760" y="131690"/>
                  <a:pt x="74354" y="124491"/>
                  <a:pt x="82151" y="117476"/>
                </a:cubicBezTo>
                <a:cubicBezTo>
                  <a:pt x="101750" y="100000"/>
                  <a:pt x="122497" y="83868"/>
                  <a:pt x="144254" y="69191"/>
                </a:cubicBezTo>
                <a:cubicBezTo>
                  <a:pt x="163134" y="56408"/>
                  <a:pt x="182729" y="44722"/>
                  <a:pt x="202940" y="34188"/>
                </a:cubicBezTo>
                <a:cubicBezTo>
                  <a:pt x="220404" y="25119"/>
                  <a:pt x="238335" y="16989"/>
                  <a:pt x="256660" y="9835"/>
                </a:cubicBezTo>
                <a:cubicBezTo>
                  <a:pt x="258227" y="9124"/>
                  <a:pt x="259992" y="8990"/>
                  <a:pt x="261648" y="9456"/>
                </a:cubicBezTo>
                <a:close/>
                <a:moveTo>
                  <a:pt x="245404" y="6677"/>
                </a:moveTo>
                <a:cubicBezTo>
                  <a:pt x="245634" y="6614"/>
                  <a:pt x="246158" y="6256"/>
                  <a:pt x="246033" y="6825"/>
                </a:cubicBezTo>
                <a:cubicBezTo>
                  <a:pt x="245907" y="7393"/>
                  <a:pt x="245488" y="7393"/>
                  <a:pt x="245027" y="7393"/>
                </a:cubicBezTo>
                <a:cubicBezTo>
                  <a:pt x="236643" y="10887"/>
                  <a:pt x="228301" y="14528"/>
                  <a:pt x="220064" y="18401"/>
                </a:cubicBezTo>
                <a:cubicBezTo>
                  <a:pt x="203994" y="25993"/>
                  <a:pt x="188275" y="34293"/>
                  <a:pt x="172905" y="43301"/>
                </a:cubicBezTo>
                <a:cubicBezTo>
                  <a:pt x="147433" y="58287"/>
                  <a:pt x="123089" y="75129"/>
                  <a:pt x="100071" y="93691"/>
                </a:cubicBezTo>
                <a:cubicBezTo>
                  <a:pt x="88166" y="103268"/>
                  <a:pt x="76638" y="113308"/>
                  <a:pt x="65572" y="123916"/>
                </a:cubicBezTo>
                <a:lnTo>
                  <a:pt x="62407" y="126842"/>
                </a:lnTo>
                <a:cubicBezTo>
                  <a:pt x="62176" y="122148"/>
                  <a:pt x="74501" y="95754"/>
                  <a:pt x="82507" y="83546"/>
                </a:cubicBezTo>
                <a:cubicBezTo>
                  <a:pt x="91237" y="70196"/>
                  <a:pt x="101729" y="58095"/>
                  <a:pt x="113695" y="47574"/>
                </a:cubicBezTo>
                <a:cubicBezTo>
                  <a:pt x="125704" y="37085"/>
                  <a:pt x="139107" y="28323"/>
                  <a:pt x="153518" y="21538"/>
                </a:cubicBezTo>
                <a:cubicBezTo>
                  <a:pt x="167768" y="14781"/>
                  <a:pt x="182897" y="10076"/>
                  <a:pt x="198455" y="7561"/>
                </a:cubicBezTo>
                <a:cubicBezTo>
                  <a:pt x="213981" y="5016"/>
                  <a:pt x="229793" y="4718"/>
                  <a:pt x="245404" y="6677"/>
                </a:cubicBezTo>
                <a:close/>
                <a:moveTo>
                  <a:pt x="416266" y="131"/>
                </a:moveTo>
                <a:cubicBezTo>
                  <a:pt x="431122" y="1575"/>
                  <a:pt x="442595" y="13881"/>
                  <a:pt x="443052" y="28862"/>
                </a:cubicBezTo>
                <a:cubicBezTo>
                  <a:pt x="442977" y="30144"/>
                  <a:pt x="443767" y="31318"/>
                  <a:pt x="444980" y="31724"/>
                </a:cubicBezTo>
                <a:cubicBezTo>
                  <a:pt x="453519" y="35548"/>
                  <a:pt x="461323" y="40849"/>
                  <a:pt x="468036" y="47384"/>
                </a:cubicBezTo>
                <a:cubicBezTo>
                  <a:pt x="477738" y="56923"/>
                  <a:pt x="484430" y="69119"/>
                  <a:pt x="487277" y="82451"/>
                </a:cubicBezTo>
                <a:cubicBezTo>
                  <a:pt x="489207" y="91549"/>
                  <a:pt x="489767" y="100886"/>
                  <a:pt x="488932" y="110150"/>
                </a:cubicBezTo>
                <a:cubicBezTo>
                  <a:pt x="487807" y="123049"/>
                  <a:pt x="484952" y="135737"/>
                  <a:pt x="480444" y="147869"/>
                </a:cubicBezTo>
                <a:cubicBezTo>
                  <a:pt x="475168" y="162253"/>
                  <a:pt x="468476" y="176074"/>
                  <a:pt x="460470" y="189123"/>
                </a:cubicBezTo>
                <a:cubicBezTo>
                  <a:pt x="453762" y="200176"/>
                  <a:pt x="446414" y="210824"/>
                  <a:pt x="438462" y="221012"/>
                </a:cubicBezTo>
                <a:cubicBezTo>
                  <a:pt x="438190" y="221369"/>
                  <a:pt x="437854" y="221685"/>
                  <a:pt x="437561" y="222022"/>
                </a:cubicBezTo>
                <a:cubicBezTo>
                  <a:pt x="436599" y="223510"/>
                  <a:pt x="435519" y="224918"/>
                  <a:pt x="434333" y="226232"/>
                </a:cubicBezTo>
                <a:cubicBezTo>
                  <a:pt x="434023" y="226802"/>
                  <a:pt x="433635" y="227326"/>
                  <a:pt x="433180" y="227789"/>
                </a:cubicBezTo>
                <a:cubicBezTo>
                  <a:pt x="432837" y="228469"/>
                  <a:pt x="432323" y="229050"/>
                  <a:pt x="431692" y="229473"/>
                </a:cubicBezTo>
                <a:cubicBezTo>
                  <a:pt x="431650" y="230083"/>
                  <a:pt x="431315" y="230483"/>
                  <a:pt x="430539" y="230799"/>
                </a:cubicBezTo>
                <a:cubicBezTo>
                  <a:pt x="430770" y="230115"/>
                  <a:pt x="431158" y="229494"/>
                  <a:pt x="431671" y="228989"/>
                </a:cubicBezTo>
                <a:lnTo>
                  <a:pt x="432803" y="227389"/>
                </a:lnTo>
                <a:cubicBezTo>
                  <a:pt x="433067" y="226783"/>
                  <a:pt x="433453" y="226240"/>
                  <a:pt x="433935" y="225789"/>
                </a:cubicBezTo>
                <a:cubicBezTo>
                  <a:pt x="434851" y="224165"/>
                  <a:pt x="435897" y="222615"/>
                  <a:pt x="437058" y="221159"/>
                </a:cubicBezTo>
                <a:cubicBezTo>
                  <a:pt x="439929" y="216423"/>
                  <a:pt x="443136" y="211940"/>
                  <a:pt x="445945" y="207183"/>
                </a:cubicBezTo>
                <a:cubicBezTo>
                  <a:pt x="453589" y="194691"/>
                  <a:pt x="460524" y="181775"/>
                  <a:pt x="466715" y="168496"/>
                </a:cubicBezTo>
                <a:cubicBezTo>
                  <a:pt x="471721" y="157743"/>
                  <a:pt x="475462" y="146442"/>
                  <a:pt x="477866" y="134819"/>
                </a:cubicBezTo>
                <a:cubicBezTo>
                  <a:pt x="479557" y="126606"/>
                  <a:pt x="480261" y="118216"/>
                  <a:pt x="479962" y="109835"/>
                </a:cubicBezTo>
                <a:cubicBezTo>
                  <a:pt x="479685" y="98430"/>
                  <a:pt x="477082" y="87205"/>
                  <a:pt x="472312" y="76852"/>
                </a:cubicBezTo>
                <a:cubicBezTo>
                  <a:pt x="467095" y="66064"/>
                  <a:pt x="458969" y="56963"/>
                  <a:pt x="448858" y="50584"/>
                </a:cubicBezTo>
                <a:cubicBezTo>
                  <a:pt x="446272" y="48900"/>
                  <a:pt x="443593" y="47368"/>
                  <a:pt x="440831" y="45995"/>
                </a:cubicBezTo>
                <a:cubicBezTo>
                  <a:pt x="439384" y="45280"/>
                  <a:pt x="439384" y="45301"/>
                  <a:pt x="438462" y="46732"/>
                </a:cubicBezTo>
                <a:cubicBezTo>
                  <a:pt x="434377" y="53474"/>
                  <a:pt x="427664" y="58185"/>
                  <a:pt x="419955" y="59719"/>
                </a:cubicBezTo>
                <a:cubicBezTo>
                  <a:pt x="404254" y="63069"/>
                  <a:pt x="388759" y="53219"/>
                  <a:pt x="385057" y="37534"/>
                </a:cubicBezTo>
                <a:cubicBezTo>
                  <a:pt x="384659" y="36039"/>
                  <a:pt x="384659" y="36039"/>
                  <a:pt x="383087" y="36039"/>
                </a:cubicBezTo>
                <a:cubicBezTo>
                  <a:pt x="374729" y="36508"/>
                  <a:pt x="366408" y="37485"/>
                  <a:pt x="358166" y="38965"/>
                </a:cubicBezTo>
                <a:cubicBezTo>
                  <a:pt x="349971" y="40270"/>
                  <a:pt x="341839" y="41912"/>
                  <a:pt x="333707" y="43575"/>
                </a:cubicBezTo>
                <a:cubicBezTo>
                  <a:pt x="333378" y="43576"/>
                  <a:pt x="333074" y="43752"/>
                  <a:pt x="332910" y="44038"/>
                </a:cubicBezTo>
                <a:cubicBezTo>
                  <a:pt x="333015" y="44627"/>
                  <a:pt x="333665" y="44901"/>
                  <a:pt x="334105" y="45280"/>
                </a:cubicBezTo>
                <a:cubicBezTo>
                  <a:pt x="353098" y="61237"/>
                  <a:pt x="368476" y="81087"/>
                  <a:pt x="379210" y="103499"/>
                </a:cubicBezTo>
                <a:cubicBezTo>
                  <a:pt x="386818" y="119273"/>
                  <a:pt x="392085" y="136078"/>
                  <a:pt x="394845" y="153383"/>
                </a:cubicBezTo>
                <a:cubicBezTo>
                  <a:pt x="396864" y="165903"/>
                  <a:pt x="397509" y="178608"/>
                  <a:pt x="396774" y="191270"/>
                </a:cubicBezTo>
                <a:cubicBezTo>
                  <a:pt x="395223" y="221224"/>
                  <a:pt x="386128" y="250294"/>
                  <a:pt x="370344" y="275758"/>
                </a:cubicBezTo>
                <a:cubicBezTo>
                  <a:pt x="360587" y="291612"/>
                  <a:pt x="348334" y="305773"/>
                  <a:pt x="334063" y="317686"/>
                </a:cubicBezTo>
                <a:cubicBezTo>
                  <a:pt x="329242" y="321706"/>
                  <a:pt x="324233" y="325432"/>
                  <a:pt x="319098" y="328968"/>
                </a:cubicBezTo>
                <a:cubicBezTo>
                  <a:pt x="317337" y="330147"/>
                  <a:pt x="315325" y="330884"/>
                  <a:pt x="313670" y="332252"/>
                </a:cubicBezTo>
                <a:cubicBezTo>
                  <a:pt x="313552" y="332694"/>
                  <a:pt x="313265" y="333073"/>
                  <a:pt x="312873" y="333304"/>
                </a:cubicBezTo>
                <a:lnTo>
                  <a:pt x="307549" y="336630"/>
                </a:lnTo>
                <a:lnTo>
                  <a:pt x="304846" y="338166"/>
                </a:lnTo>
                <a:lnTo>
                  <a:pt x="301408" y="340145"/>
                </a:lnTo>
                <a:cubicBezTo>
                  <a:pt x="300323" y="340905"/>
                  <a:pt x="299172" y="341568"/>
                  <a:pt x="297971" y="342123"/>
                </a:cubicBezTo>
                <a:cubicBezTo>
                  <a:pt x="297321" y="342687"/>
                  <a:pt x="296567" y="343117"/>
                  <a:pt x="295749" y="343386"/>
                </a:cubicBezTo>
                <a:cubicBezTo>
                  <a:pt x="295676" y="343576"/>
                  <a:pt x="295489" y="343696"/>
                  <a:pt x="295288" y="343681"/>
                </a:cubicBezTo>
                <a:cubicBezTo>
                  <a:pt x="295141" y="343946"/>
                  <a:pt x="294856" y="344102"/>
                  <a:pt x="294554" y="344081"/>
                </a:cubicBezTo>
                <a:cubicBezTo>
                  <a:pt x="294399" y="344352"/>
                  <a:pt x="294112" y="344521"/>
                  <a:pt x="293800" y="344523"/>
                </a:cubicBezTo>
                <a:cubicBezTo>
                  <a:pt x="293655" y="344792"/>
                  <a:pt x="293370" y="344956"/>
                  <a:pt x="293066" y="344944"/>
                </a:cubicBezTo>
                <a:cubicBezTo>
                  <a:pt x="292995" y="345125"/>
                  <a:pt x="292819" y="345243"/>
                  <a:pt x="292626" y="345238"/>
                </a:cubicBezTo>
                <a:cubicBezTo>
                  <a:pt x="287994" y="348122"/>
                  <a:pt x="283174" y="350711"/>
                  <a:pt x="278395" y="353300"/>
                </a:cubicBezTo>
                <a:cubicBezTo>
                  <a:pt x="256599" y="365194"/>
                  <a:pt x="233948" y="375438"/>
                  <a:pt x="210633" y="383946"/>
                </a:cubicBezTo>
                <a:cubicBezTo>
                  <a:pt x="192968" y="390402"/>
                  <a:pt x="174859" y="395565"/>
                  <a:pt x="156453" y="399396"/>
                </a:cubicBezTo>
                <a:cubicBezTo>
                  <a:pt x="147817" y="401220"/>
                  <a:pt x="139119" y="402622"/>
                  <a:pt x="130358" y="403605"/>
                </a:cubicBezTo>
                <a:cubicBezTo>
                  <a:pt x="118577" y="404992"/>
                  <a:pt x="106705" y="405449"/>
                  <a:pt x="94853" y="404973"/>
                </a:cubicBezTo>
                <a:cubicBezTo>
                  <a:pt x="80530" y="404529"/>
                  <a:pt x="66356" y="401917"/>
                  <a:pt x="52808" y="397228"/>
                </a:cubicBezTo>
                <a:cubicBezTo>
                  <a:pt x="41327" y="393306"/>
                  <a:pt x="30799" y="386994"/>
                  <a:pt x="21914" y="378705"/>
                </a:cubicBezTo>
                <a:cubicBezTo>
                  <a:pt x="11426" y="368621"/>
                  <a:pt x="4352" y="355489"/>
                  <a:pt x="1688" y="341155"/>
                </a:cubicBezTo>
                <a:cubicBezTo>
                  <a:pt x="-172" y="331366"/>
                  <a:pt x="-498" y="321347"/>
                  <a:pt x="724" y="311456"/>
                </a:cubicBezTo>
                <a:cubicBezTo>
                  <a:pt x="2699" y="295445"/>
                  <a:pt x="7095" y="279829"/>
                  <a:pt x="13761" y="265150"/>
                </a:cubicBezTo>
                <a:cubicBezTo>
                  <a:pt x="21442" y="247897"/>
                  <a:pt x="30904" y="231502"/>
                  <a:pt x="41993" y="216234"/>
                </a:cubicBezTo>
                <a:cubicBezTo>
                  <a:pt x="55802" y="197029"/>
                  <a:pt x="71229" y="179050"/>
                  <a:pt x="88104" y="162497"/>
                </a:cubicBezTo>
                <a:cubicBezTo>
                  <a:pt x="113892" y="137157"/>
                  <a:pt x="142171" y="114505"/>
                  <a:pt x="172508" y="94890"/>
                </a:cubicBezTo>
                <a:cubicBezTo>
                  <a:pt x="195316" y="79990"/>
                  <a:pt x="219207" y="66833"/>
                  <a:pt x="243979" y="55530"/>
                </a:cubicBezTo>
                <a:cubicBezTo>
                  <a:pt x="267374" y="44765"/>
                  <a:pt x="291670" y="36095"/>
                  <a:pt x="316583" y="29620"/>
                </a:cubicBezTo>
                <a:cubicBezTo>
                  <a:pt x="330194" y="26085"/>
                  <a:pt x="344033" y="23497"/>
                  <a:pt x="357999" y="21874"/>
                </a:cubicBezTo>
                <a:cubicBezTo>
                  <a:pt x="366053" y="20902"/>
                  <a:pt x="374156" y="20382"/>
                  <a:pt x="382270" y="20316"/>
                </a:cubicBezTo>
                <a:cubicBezTo>
                  <a:pt x="382521" y="20316"/>
                  <a:pt x="382773" y="20316"/>
                  <a:pt x="383024" y="20316"/>
                </a:cubicBezTo>
                <a:cubicBezTo>
                  <a:pt x="385015" y="20443"/>
                  <a:pt x="386043" y="19622"/>
                  <a:pt x="386923" y="17622"/>
                </a:cubicBezTo>
                <a:cubicBezTo>
                  <a:pt x="391878" y="6006"/>
                  <a:pt x="403739" y="-1064"/>
                  <a:pt x="416266" y="131"/>
                </a:cubicBezTo>
                <a:close/>
              </a:path>
            </a:pathLst>
          </a:custGeom>
          <a:solidFill>
            <a:srgbClr val="376DB5"/>
          </a:solidFill>
          <a:ln w="2090" cap="flat">
            <a:noFill/>
            <a:prstDash val="solid"/>
            <a:miter/>
          </a:ln>
        </p:spPr>
        <p:txBody>
          <a:bodyPr rtlCol="0" anchor="ctr"/>
          <a:lstStyle/>
          <a:p>
            <a:endParaRPr lang="en-US"/>
          </a:p>
        </p:txBody>
      </p:sp>
      <p:sp>
        <p:nvSpPr>
          <p:cNvPr id="17" name="Oval 16"/>
          <p:cNvSpPr/>
          <p:nvPr/>
        </p:nvSpPr>
        <p:spPr>
          <a:xfrm>
            <a:off x="92963" y="6542941"/>
            <a:ext cx="280476" cy="28047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latin typeface="Arial" panose="020B0604020202020204" pitchFamily="34" charset="0"/>
              <a:cs typeface="Arial" panose="020B0604020202020204" pitchFamily="34" charset="0"/>
            </a:endParaRPr>
          </a:p>
        </p:txBody>
      </p:sp>
      <p:sp>
        <p:nvSpPr>
          <p:cNvPr id="6" name="Slide Number Placeholder 5"/>
          <p:cNvSpPr>
            <a:spLocks noGrp="1"/>
          </p:cNvSpPr>
          <p:nvPr>
            <p:ph type="sldNum" sz="quarter" idx="12"/>
          </p:nvPr>
        </p:nvSpPr>
        <p:spPr>
          <a:xfrm>
            <a:off x="58380" y="6508358"/>
            <a:ext cx="349642" cy="349642"/>
          </a:xfrm>
        </p:spPr>
        <p:txBody>
          <a:bodyPr/>
          <a:lstStyle>
            <a:lvl1pPr algn="ctr">
              <a:defRPr lang="en-US" sz="700" kern="1200" smtClean="0">
                <a:solidFill>
                  <a:schemeClr val="tx1"/>
                </a:solidFill>
                <a:latin typeface="Arial" panose="020B0604020202020204" pitchFamily="34" charset="0"/>
                <a:ea typeface="+mn-ea"/>
                <a:cs typeface="Arial" panose="020B0604020202020204" pitchFamily="34" charset="0"/>
              </a:defRPr>
            </a:lvl1pPr>
          </a:lstStyle>
          <a:p>
            <a:fld id="{D8B0B3AC-44A8-D142-AAF6-9A453466E1A4}" type="slidenum">
              <a:rPr lang="en-US" smtClean="0"/>
            </a:fld>
            <a:endParaRPr lang="en-US"/>
          </a:p>
        </p:txBody>
      </p:sp>
      <p:grpSp>
        <p:nvGrpSpPr>
          <p:cNvPr id="21" name="Group 20"/>
          <p:cNvGrpSpPr/>
          <p:nvPr/>
        </p:nvGrpSpPr>
        <p:grpSpPr>
          <a:xfrm flipH="1" flipV="1">
            <a:off x="9265363" y="5246044"/>
            <a:ext cx="2869771" cy="1563379"/>
            <a:chOff x="44879" y="27296"/>
            <a:chExt cx="2869771" cy="1563379"/>
          </a:xfrm>
          <a:solidFill>
            <a:srgbClr val="0072FF"/>
          </a:solidFill>
        </p:grpSpPr>
        <p:cxnSp>
          <p:nvCxnSpPr>
            <p:cNvPr id="30" name="Straight Connector 29"/>
            <p:cNvCxnSpPr/>
            <p:nvPr/>
          </p:nvCxnSpPr>
          <p:spPr>
            <a:xfrm flipH="1">
              <a:off x="766351" y="34631"/>
              <a:ext cx="2148299" cy="0"/>
            </a:xfrm>
            <a:prstGeom prst="line">
              <a:avLst/>
            </a:prstGeom>
            <a:grpFill/>
            <a:ln w="38100">
              <a:solidFill>
                <a:srgbClr val="00C6FF"/>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flipH="1">
              <a:off x="44879" y="27296"/>
              <a:ext cx="737495" cy="644210"/>
            </a:xfrm>
            <a:prstGeom prst="line">
              <a:avLst/>
            </a:prstGeom>
            <a:grpFill/>
            <a:ln w="38100">
              <a:solidFill>
                <a:srgbClr val="00C6FF"/>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flipV="1">
              <a:off x="52214" y="654128"/>
              <a:ext cx="0" cy="936547"/>
            </a:xfrm>
            <a:prstGeom prst="line">
              <a:avLst/>
            </a:prstGeom>
            <a:grpFill/>
            <a:ln w="38100">
              <a:solidFill>
                <a:srgbClr val="00C6FF"/>
              </a:solidFill>
            </a:ln>
          </p:spPr>
          <p:style>
            <a:lnRef idx="1">
              <a:schemeClr val="accent1"/>
            </a:lnRef>
            <a:fillRef idx="0">
              <a:schemeClr val="accent1"/>
            </a:fillRef>
            <a:effectRef idx="0">
              <a:schemeClr val="accent1"/>
            </a:effectRef>
            <a:fontRef idx="minor">
              <a:schemeClr val="tx1"/>
            </a:fontRef>
          </p:style>
        </p:cxnSp>
      </p:grpSp>
      <p:sp>
        <p:nvSpPr>
          <p:cNvPr id="14" name="Content Placeholder 2"/>
          <p:cNvSpPr>
            <a:spLocks noGrp="1"/>
          </p:cNvSpPr>
          <p:nvPr>
            <p:ph idx="15" hasCustomPrompt="1"/>
          </p:nvPr>
        </p:nvSpPr>
        <p:spPr>
          <a:xfrm>
            <a:off x="6151800" y="1957280"/>
            <a:ext cx="5202000" cy="4214349"/>
          </a:xfrm>
        </p:spPr>
        <p:txBody>
          <a:bodyPr/>
          <a:lstStyle>
            <a:lvl1pPr algn="just">
              <a:lnSpc>
                <a:spcPct val="130000"/>
              </a:lnSpc>
              <a:spcBef>
                <a:spcPts val="300"/>
              </a:spcBef>
              <a:spcAft>
                <a:spcPts val="300"/>
              </a:spcAft>
              <a:defRPr>
                <a:latin typeface="Arial" panose="020B0604020202020204" pitchFamily="34" charset="0"/>
                <a:cs typeface="Arial" panose="020B0604020202020204" pitchFamily="34" charset="0"/>
              </a:defRPr>
            </a:lvl1pPr>
            <a:lvl2pPr algn="just">
              <a:lnSpc>
                <a:spcPct val="130000"/>
              </a:lnSpc>
              <a:spcBef>
                <a:spcPts val="300"/>
              </a:spcBef>
              <a:spcAft>
                <a:spcPts val="300"/>
              </a:spcAft>
              <a:defRPr>
                <a:latin typeface="Arial" panose="020B0604020202020204" pitchFamily="34" charset="0"/>
                <a:cs typeface="Arial" panose="020B0604020202020204" pitchFamily="34" charset="0"/>
              </a:defRPr>
            </a:lvl2pPr>
            <a:lvl3pPr algn="just">
              <a:lnSpc>
                <a:spcPct val="130000"/>
              </a:lnSpc>
              <a:spcBef>
                <a:spcPts val="300"/>
              </a:spcBef>
              <a:spcAft>
                <a:spcPts val="300"/>
              </a:spcAft>
              <a:defRPr>
                <a:latin typeface="Arial" panose="020B0604020202020204" pitchFamily="34" charset="0"/>
                <a:cs typeface="Arial" panose="020B0604020202020204" pitchFamily="34" charset="0"/>
              </a:defRPr>
            </a:lvl3pPr>
            <a:lvl4pPr algn="just">
              <a:lnSpc>
                <a:spcPct val="130000"/>
              </a:lnSpc>
              <a:spcBef>
                <a:spcPts val="300"/>
              </a:spcBef>
              <a:spcAft>
                <a:spcPts val="300"/>
              </a:spcAft>
              <a:defRPr>
                <a:latin typeface="Arial" panose="020B0604020202020204" pitchFamily="34" charset="0"/>
                <a:cs typeface="Arial" panose="020B0604020202020204" pitchFamily="34" charset="0"/>
              </a:defRPr>
            </a:lvl4pPr>
            <a:lvl5pPr algn="just">
              <a:lnSpc>
                <a:spcPct val="130000"/>
              </a:lnSpc>
              <a:spcBef>
                <a:spcPts val="300"/>
              </a:spcBef>
              <a:spcAft>
                <a:spcPts val="300"/>
              </a:spcAft>
              <a:defRPr>
                <a:latin typeface="Arial" panose="020B0604020202020204" pitchFamily="34" charset="0"/>
                <a:cs typeface="Arial" panose="020B0604020202020204" pitchFamily="34" charset="0"/>
              </a:defRPr>
            </a:lvl5pPr>
          </a:lstStyle>
          <a:p>
            <a:pPr lvl="0"/>
            <a:r>
              <a:rPr lang="en-US" dirty="0" err="1"/>
              <a:t>Nhập</a:t>
            </a:r>
            <a:r>
              <a:rPr lang="en-US" dirty="0"/>
              <a:t> </a:t>
            </a:r>
            <a:r>
              <a:rPr lang="en-US" dirty="0" err="1"/>
              <a:t>nội</a:t>
            </a:r>
            <a:r>
              <a:rPr lang="en-US" dirty="0"/>
              <a:t> dung </a:t>
            </a:r>
            <a:r>
              <a:rPr lang="en-US" dirty="0" err="1"/>
              <a:t>cột</a:t>
            </a:r>
            <a:r>
              <a:rPr lang="en-US" dirty="0"/>
              <a:t> 2</a:t>
            </a:r>
            <a:endParaRPr lang="en-US" dirty="0"/>
          </a:p>
        </p:txBody>
      </p:sp>
      <p:sp>
        <p:nvSpPr>
          <p:cNvPr id="15" name="Text Placeholder 14"/>
          <p:cNvSpPr>
            <a:spLocks noGrp="1"/>
          </p:cNvSpPr>
          <p:nvPr>
            <p:ph type="body" sz="quarter" idx="16" hasCustomPrompt="1"/>
          </p:nvPr>
        </p:nvSpPr>
        <p:spPr>
          <a:xfrm>
            <a:off x="774144" y="1233825"/>
            <a:ext cx="5202794" cy="504825"/>
          </a:xfrm>
          <a:gradFill flip="none" rotWithShape="1">
            <a:gsLst>
              <a:gs pos="0">
                <a:srgbClr val="0072FF"/>
              </a:gs>
              <a:gs pos="99000">
                <a:srgbClr val="00C6FF"/>
              </a:gs>
            </a:gsLst>
            <a:lin ang="2700000" scaled="1"/>
            <a:tileRect/>
          </a:gradFill>
        </p:spPr>
        <p:txBody>
          <a:bodyPr>
            <a:normAutofit/>
          </a:bodyPr>
          <a:lstStyle>
            <a:lvl1pPr marL="0" indent="0" algn="ctr">
              <a:lnSpc>
                <a:spcPct val="120000"/>
              </a:lnSpc>
              <a:spcBef>
                <a:spcPts val="200"/>
              </a:spcBef>
              <a:spcAft>
                <a:spcPts val="200"/>
              </a:spcAft>
              <a:buNone/>
              <a:defRPr sz="2400" b="1" i="0">
                <a:solidFill>
                  <a:schemeClr val="bg1"/>
                </a:solidFill>
                <a:latin typeface="Arial" panose="020B0604020202020204" pitchFamily="34" charset="0"/>
                <a:cs typeface="Arial" panose="020B0604020202020204" pitchFamily="34" charset="0"/>
              </a:defRPr>
            </a:lvl1pPr>
          </a:lstStyle>
          <a:p>
            <a:pPr lvl="0"/>
            <a:r>
              <a:rPr lang="en-US" dirty="0"/>
              <a:t>Tiêu đề cột 1</a:t>
            </a:r>
            <a:endParaRPr lang="en-US" dirty="0"/>
          </a:p>
        </p:txBody>
      </p:sp>
      <p:sp>
        <p:nvSpPr>
          <p:cNvPr id="19" name="Text Placeholder 14"/>
          <p:cNvSpPr>
            <a:spLocks noGrp="1"/>
          </p:cNvSpPr>
          <p:nvPr>
            <p:ph type="body" sz="quarter" idx="17" hasCustomPrompt="1"/>
          </p:nvPr>
        </p:nvSpPr>
        <p:spPr>
          <a:xfrm>
            <a:off x="6151006" y="1233825"/>
            <a:ext cx="5202794" cy="504825"/>
          </a:xfrm>
          <a:gradFill flip="none" rotWithShape="1">
            <a:gsLst>
              <a:gs pos="0">
                <a:srgbClr val="0072FF"/>
              </a:gs>
              <a:gs pos="99000">
                <a:srgbClr val="00C6FF"/>
              </a:gs>
            </a:gsLst>
            <a:lin ang="2700000" scaled="1"/>
            <a:tileRect/>
          </a:gradFill>
        </p:spPr>
        <p:txBody>
          <a:bodyPr>
            <a:normAutofit/>
          </a:bodyPr>
          <a:lstStyle>
            <a:lvl1pPr marL="0" indent="0" algn="ctr">
              <a:lnSpc>
                <a:spcPct val="120000"/>
              </a:lnSpc>
              <a:spcBef>
                <a:spcPts val="200"/>
              </a:spcBef>
              <a:spcAft>
                <a:spcPts val="200"/>
              </a:spcAft>
              <a:buNone/>
              <a:defRPr sz="2400" b="1" i="0">
                <a:solidFill>
                  <a:schemeClr val="bg1"/>
                </a:solidFill>
                <a:latin typeface="Arial" panose="020B0604020202020204" pitchFamily="34" charset="0"/>
                <a:cs typeface="Arial" panose="020B0604020202020204" pitchFamily="34" charset="0"/>
              </a:defRPr>
            </a:lvl1pPr>
          </a:lstStyle>
          <a:p>
            <a:pPr lvl="0"/>
            <a:r>
              <a:rPr lang="en-US" dirty="0"/>
              <a:t>Tiêu đề cột 2</a:t>
            </a:r>
            <a:endParaRPr lang="en-US" dirty="0"/>
          </a:p>
        </p:txBody>
      </p:sp>
      <p:sp>
        <p:nvSpPr>
          <p:cNvPr id="29" name="Title 1"/>
          <p:cNvSpPr>
            <a:spLocks noGrp="1"/>
          </p:cNvSpPr>
          <p:nvPr>
            <p:ph type="title" hasCustomPrompt="1"/>
          </p:nvPr>
        </p:nvSpPr>
        <p:spPr>
          <a:xfrm>
            <a:off x="774145" y="223964"/>
            <a:ext cx="10579655" cy="785896"/>
          </a:xfrm>
        </p:spPr>
        <p:txBody>
          <a:bodyPr>
            <a:normAutofit/>
          </a:bodyPr>
          <a:lstStyle>
            <a:lvl1pPr>
              <a:lnSpc>
                <a:spcPct val="120000"/>
              </a:lnSpc>
              <a:spcBef>
                <a:spcPts val="200"/>
              </a:spcBef>
              <a:spcAft>
                <a:spcPts val="200"/>
              </a:spcAft>
              <a:defRPr sz="4400"/>
            </a:lvl1pPr>
          </a:lstStyle>
          <a:p>
            <a:r>
              <a:rPr lang="en-US" dirty="0" err="1"/>
              <a:t>Nhập</a:t>
            </a:r>
            <a:r>
              <a:rPr lang="en-US" dirty="0"/>
              <a:t> </a:t>
            </a:r>
            <a:r>
              <a:rPr lang="en-US" dirty="0" err="1"/>
              <a:t>tiêu</a:t>
            </a:r>
            <a:r>
              <a:rPr lang="en-US" dirty="0"/>
              <a:t> </a:t>
            </a:r>
            <a:r>
              <a:rPr lang="en-US" dirty="0" err="1"/>
              <a:t>đề</a:t>
            </a:r>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Noi dung 2">
    <p:spTree>
      <p:nvGrpSpPr>
        <p:cNvPr id="1" name=""/>
        <p:cNvGrpSpPr/>
        <p:nvPr/>
      </p:nvGrpSpPr>
      <p:grpSpPr>
        <a:xfrm>
          <a:off x="0" y="0"/>
          <a:ext cx="0" cy="0"/>
          <a:chOff x="0" y="0"/>
          <a:chExt cx="0" cy="0"/>
        </a:xfrm>
      </p:grpSpPr>
      <p:sp>
        <p:nvSpPr>
          <p:cNvPr id="22" name="Freeform 21"/>
          <p:cNvSpPr/>
          <p:nvPr/>
        </p:nvSpPr>
        <p:spPr>
          <a:xfrm rot="10800000">
            <a:off x="-2" y="0"/>
            <a:ext cx="12192000" cy="6858000"/>
          </a:xfrm>
          <a:custGeom>
            <a:avLst/>
            <a:gdLst>
              <a:gd name="connsiteX0" fmla="*/ 0 w 12192000"/>
              <a:gd name="connsiteY0" fmla="*/ 616911 h 6858000"/>
              <a:gd name="connsiteX1" fmla="*/ 0 w 12192000"/>
              <a:gd name="connsiteY1" fmla="*/ 0 h 6858000"/>
              <a:gd name="connsiteX2" fmla="*/ 715617 w 12192000"/>
              <a:gd name="connsiteY2" fmla="*/ 0 h 6858000"/>
              <a:gd name="connsiteX3" fmla="*/ 12192000 w 12192000"/>
              <a:gd name="connsiteY3" fmla="*/ 6858000 h 6858000"/>
              <a:gd name="connsiteX4" fmla="*/ 11476383 w 12192000"/>
              <a:gd name="connsiteY4" fmla="*/ 6858000 h 6858000"/>
              <a:gd name="connsiteX5" fmla="*/ 12192000 w 12192000"/>
              <a:gd name="connsiteY5" fmla="*/ 624108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6858000">
                <a:moveTo>
                  <a:pt x="0" y="616911"/>
                </a:moveTo>
                <a:lnTo>
                  <a:pt x="0" y="0"/>
                </a:lnTo>
                <a:lnTo>
                  <a:pt x="715617" y="0"/>
                </a:lnTo>
                <a:close/>
                <a:moveTo>
                  <a:pt x="12192000" y="6858000"/>
                </a:moveTo>
                <a:lnTo>
                  <a:pt x="11476383" y="6858000"/>
                </a:lnTo>
                <a:lnTo>
                  <a:pt x="12192000" y="6241089"/>
                </a:lnTo>
                <a:close/>
              </a:path>
            </a:pathLst>
          </a:custGeom>
          <a:blipFill>
            <a:blip r:embed="rId2" cstate="screen"/>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 name="Isosceles Triangle 12"/>
          <p:cNvSpPr/>
          <p:nvPr/>
        </p:nvSpPr>
        <p:spPr>
          <a:xfrm rot="10800000">
            <a:off x="0" y="0"/>
            <a:ext cx="715617" cy="616911"/>
          </a:xfrm>
          <a:prstGeom prst="triangle">
            <a:avLst>
              <a:gd name="adj" fmla="val 100000"/>
            </a:avLst>
          </a:prstGeom>
          <a:solidFill>
            <a:srgbClr val="0072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p:cNvGrpSpPr/>
          <p:nvPr/>
        </p:nvGrpSpPr>
        <p:grpSpPr>
          <a:xfrm>
            <a:off x="58527" y="54292"/>
            <a:ext cx="2869771" cy="1563379"/>
            <a:chOff x="44879" y="27296"/>
            <a:chExt cx="2869771" cy="1563379"/>
          </a:xfrm>
          <a:solidFill>
            <a:srgbClr val="0072FF"/>
          </a:solidFill>
        </p:grpSpPr>
        <p:cxnSp>
          <p:nvCxnSpPr>
            <p:cNvPr id="9" name="Straight Connector 8"/>
            <p:cNvCxnSpPr/>
            <p:nvPr/>
          </p:nvCxnSpPr>
          <p:spPr>
            <a:xfrm flipH="1">
              <a:off x="766351" y="34631"/>
              <a:ext cx="2148299" cy="0"/>
            </a:xfrm>
            <a:prstGeom prst="line">
              <a:avLst/>
            </a:prstGeom>
            <a:grpFill/>
            <a:ln w="38100">
              <a:solidFill>
                <a:srgbClr val="00C6FF"/>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H="1">
              <a:off x="44879" y="27296"/>
              <a:ext cx="737495" cy="644210"/>
            </a:xfrm>
            <a:prstGeom prst="line">
              <a:avLst/>
            </a:prstGeom>
            <a:grpFill/>
            <a:ln w="38100">
              <a:solidFill>
                <a:srgbClr val="00C6FF"/>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V="1">
              <a:off x="52214" y="654128"/>
              <a:ext cx="0" cy="936547"/>
            </a:xfrm>
            <a:prstGeom prst="line">
              <a:avLst/>
            </a:prstGeom>
            <a:grpFill/>
            <a:ln w="38100">
              <a:solidFill>
                <a:srgbClr val="00C6FF"/>
              </a:solidFill>
            </a:ln>
          </p:spPr>
          <p:style>
            <a:lnRef idx="1">
              <a:schemeClr val="accent1"/>
            </a:lnRef>
            <a:fillRef idx="0">
              <a:schemeClr val="accent1"/>
            </a:fillRef>
            <a:effectRef idx="0">
              <a:schemeClr val="accent1"/>
            </a:effectRef>
            <a:fontRef idx="minor">
              <a:schemeClr val="tx1"/>
            </a:fontRef>
          </p:style>
        </p:cxnSp>
      </p:grpSp>
      <p:sp>
        <p:nvSpPr>
          <p:cNvPr id="12" name="Isosceles Triangle 12"/>
          <p:cNvSpPr/>
          <p:nvPr/>
        </p:nvSpPr>
        <p:spPr>
          <a:xfrm rot="10800000" flipH="1" flipV="1">
            <a:off x="11476383" y="6241089"/>
            <a:ext cx="715617" cy="616911"/>
          </a:xfrm>
          <a:prstGeom prst="triangle">
            <a:avLst>
              <a:gd name="adj" fmla="val 100000"/>
            </a:avLst>
          </a:prstGeom>
          <a:solidFill>
            <a:srgbClr val="0072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774146" y="202009"/>
            <a:ext cx="3932227" cy="1698043"/>
          </a:xfrm>
        </p:spPr>
        <p:txBody>
          <a:bodyPr>
            <a:noAutofit/>
          </a:bodyPr>
          <a:lstStyle>
            <a:lvl1pPr>
              <a:lnSpc>
                <a:spcPct val="120000"/>
              </a:lnSpc>
              <a:spcBef>
                <a:spcPts val="200"/>
              </a:spcBef>
              <a:spcAft>
                <a:spcPts val="200"/>
              </a:spcAft>
              <a:defRPr sz="4000"/>
            </a:lvl1pPr>
          </a:lstStyle>
          <a:p>
            <a:r>
              <a:rPr lang="en-US" dirty="0" err="1"/>
              <a:t>Nhập</a:t>
            </a:r>
            <a:r>
              <a:rPr lang="en-US" dirty="0"/>
              <a:t> </a:t>
            </a:r>
            <a:r>
              <a:rPr lang="en-US" dirty="0" err="1"/>
              <a:t>tiêu</a:t>
            </a:r>
            <a:r>
              <a:rPr lang="en-US" dirty="0"/>
              <a:t> </a:t>
            </a:r>
            <a:r>
              <a:rPr lang="en-US" dirty="0" err="1"/>
              <a:t>đề</a:t>
            </a:r>
            <a:endParaRPr lang="en-US" dirty="0"/>
          </a:p>
        </p:txBody>
      </p:sp>
      <p:sp>
        <p:nvSpPr>
          <p:cNvPr id="3" name="Content Placeholder 2"/>
          <p:cNvSpPr>
            <a:spLocks noGrp="1"/>
          </p:cNvSpPr>
          <p:nvPr>
            <p:ph idx="1" hasCustomPrompt="1"/>
          </p:nvPr>
        </p:nvSpPr>
        <p:spPr>
          <a:xfrm>
            <a:off x="774144" y="2113808"/>
            <a:ext cx="3932227" cy="4063156"/>
          </a:xfrm>
        </p:spPr>
        <p:txBody>
          <a:bodyPr/>
          <a:lstStyle>
            <a:lvl1pPr algn="just">
              <a:lnSpc>
                <a:spcPct val="130000"/>
              </a:lnSpc>
              <a:spcBef>
                <a:spcPts val="300"/>
              </a:spcBef>
              <a:spcAft>
                <a:spcPts val="300"/>
              </a:spcAft>
              <a:defRPr>
                <a:latin typeface="Arial" panose="020B0604020202020204" pitchFamily="34" charset="0"/>
                <a:cs typeface="Arial" panose="020B0604020202020204" pitchFamily="34" charset="0"/>
              </a:defRPr>
            </a:lvl1pPr>
            <a:lvl2pPr algn="just">
              <a:lnSpc>
                <a:spcPct val="130000"/>
              </a:lnSpc>
              <a:spcBef>
                <a:spcPts val="300"/>
              </a:spcBef>
              <a:spcAft>
                <a:spcPts val="300"/>
              </a:spcAft>
              <a:defRPr>
                <a:latin typeface="Arial" panose="020B0604020202020204" pitchFamily="34" charset="0"/>
                <a:cs typeface="Arial" panose="020B0604020202020204" pitchFamily="34" charset="0"/>
              </a:defRPr>
            </a:lvl2pPr>
            <a:lvl3pPr algn="just">
              <a:lnSpc>
                <a:spcPct val="130000"/>
              </a:lnSpc>
              <a:spcBef>
                <a:spcPts val="300"/>
              </a:spcBef>
              <a:spcAft>
                <a:spcPts val="300"/>
              </a:spcAft>
              <a:defRPr>
                <a:latin typeface="Arial" panose="020B0604020202020204" pitchFamily="34" charset="0"/>
                <a:cs typeface="Arial" panose="020B0604020202020204" pitchFamily="34" charset="0"/>
              </a:defRPr>
            </a:lvl3pPr>
            <a:lvl4pPr algn="just">
              <a:lnSpc>
                <a:spcPct val="130000"/>
              </a:lnSpc>
              <a:spcBef>
                <a:spcPts val="300"/>
              </a:spcBef>
              <a:spcAft>
                <a:spcPts val="300"/>
              </a:spcAft>
              <a:defRPr>
                <a:latin typeface="Arial" panose="020B0604020202020204" pitchFamily="34" charset="0"/>
                <a:cs typeface="Arial" panose="020B0604020202020204" pitchFamily="34" charset="0"/>
              </a:defRPr>
            </a:lvl4pPr>
            <a:lvl5pPr algn="just">
              <a:lnSpc>
                <a:spcPct val="130000"/>
              </a:lnSpc>
              <a:spcBef>
                <a:spcPts val="300"/>
              </a:spcBef>
              <a:spcAft>
                <a:spcPts val="300"/>
              </a:spcAft>
              <a:defRPr>
                <a:latin typeface="Arial" panose="020B0604020202020204" pitchFamily="34" charset="0"/>
                <a:cs typeface="Arial" panose="020B0604020202020204" pitchFamily="34" charset="0"/>
              </a:defRPr>
            </a:lvl5pPr>
          </a:lstStyle>
          <a:p>
            <a:pPr lvl="0"/>
            <a:r>
              <a:rPr lang="en-US" dirty="0" err="1"/>
              <a:t>Nhập</a:t>
            </a:r>
            <a:r>
              <a:rPr lang="en-US" dirty="0"/>
              <a:t> </a:t>
            </a:r>
            <a:r>
              <a:rPr lang="en-US" dirty="0" err="1"/>
              <a:t>nội</a:t>
            </a:r>
            <a:r>
              <a:rPr lang="en-US" dirty="0"/>
              <a:t> dung</a:t>
            </a:r>
            <a:endParaRPr lang="en-US" dirty="0"/>
          </a:p>
        </p:txBody>
      </p:sp>
      <p:sp>
        <p:nvSpPr>
          <p:cNvPr id="5" name="Footer Placeholder 4"/>
          <p:cNvSpPr>
            <a:spLocks noGrp="1"/>
          </p:cNvSpPr>
          <p:nvPr>
            <p:ph type="ftr" sz="quarter" idx="11"/>
          </p:nvPr>
        </p:nvSpPr>
        <p:spPr>
          <a:xfrm>
            <a:off x="774146" y="6475620"/>
            <a:ext cx="4311788" cy="263110"/>
          </a:xfrm>
        </p:spPr>
        <p:txBody>
          <a:bodyPr/>
          <a:lstStyle>
            <a:lvl1pPr marL="0" algn="l" defTabSz="914400" rtl="0" eaLnBrk="1" latinLnBrk="0" hangingPunct="1">
              <a:defRPr lang="en-US" sz="1100" kern="1200" dirty="0">
                <a:solidFill>
                  <a:schemeClr val="tx1">
                    <a:tint val="75000"/>
                  </a:schemeClr>
                </a:solidFill>
                <a:latin typeface="Arial" panose="020B0604020202020204" pitchFamily="34" charset="0"/>
                <a:ea typeface="+mn-ea"/>
                <a:cs typeface="Arial" panose="020B0604020202020204" pitchFamily="34" charset="0"/>
              </a:defRPr>
            </a:lvl1pPr>
          </a:lstStyle>
          <a:p>
            <a:r>
              <a:rPr lang="vi-VN"/>
              <a:t>Thực hiện bởi Trường Đại học Công nghệ Thông tin, ĐHQG-HCM</a:t>
            </a:r>
            <a:endParaRPr lang="en-US"/>
          </a:p>
        </p:txBody>
      </p:sp>
      <p:grpSp>
        <p:nvGrpSpPr>
          <p:cNvPr id="20" name="Group 19"/>
          <p:cNvGrpSpPr/>
          <p:nvPr/>
        </p:nvGrpSpPr>
        <p:grpSpPr>
          <a:xfrm>
            <a:off x="16026" y="4629289"/>
            <a:ext cx="434350" cy="2228711"/>
            <a:chOff x="16026" y="4629289"/>
            <a:chExt cx="434350" cy="2228711"/>
          </a:xfrm>
          <a:gradFill flip="none" rotWithShape="1">
            <a:gsLst>
              <a:gs pos="0">
                <a:srgbClr val="0072FF"/>
              </a:gs>
              <a:gs pos="100000">
                <a:srgbClr val="00C6FF">
                  <a:alpha val="0"/>
                </a:srgbClr>
              </a:gs>
            </a:gsLst>
            <a:lin ang="16200000" scaled="1"/>
            <a:tileRect/>
          </a:gradFill>
        </p:grpSpPr>
        <p:sp>
          <p:nvSpPr>
            <p:cNvPr id="23" name="Rectangle 22"/>
            <p:cNvSpPr/>
            <p:nvPr userDrawn="1"/>
          </p:nvSpPr>
          <p:spPr>
            <a:xfrm>
              <a:off x="16026" y="4629289"/>
              <a:ext cx="434350" cy="3469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userDrawn="1"/>
          </p:nvSpPr>
          <p:spPr>
            <a:xfrm>
              <a:off x="16026" y="5005641"/>
              <a:ext cx="434350" cy="3469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userDrawn="1"/>
          </p:nvSpPr>
          <p:spPr>
            <a:xfrm>
              <a:off x="16026" y="5381993"/>
              <a:ext cx="434350" cy="3469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6" name="Rectangle 25"/>
            <p:cNvSpPr/>
            <p:nvPr userDrawn="1"/>
          </p:nvSpPr>
          <p:spPr>
            <a:xfrm>
              <a:off x="16026" y="5758345"/>
              <a:ext cx="434350" cy="3469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userDrawn="1"/>
          </p:nvSpPr>
          <p:spPr>
            <a:xfrm>
              <a:off x="16026" y="6134697"/>
              <a:ext cx="434350" cy="3469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userDrawn="1"/>
          </p:nvSpPr>
          <p:spPr>
            <a:xfrm>
              <a:off x="16026" y="6511050"/>
              <a:ext cx="434350" cy="3469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grpSp>
      <p:sp>
        <p:nvSpPr>
          <p:cNvPr id="4" name="Date Placeholder 3"/>
          <p:cNvSpPr>
            <a:spLocks noGrp="1"/>
          </p:cNvSpPr>
          <p:nvPr>
            <p:ph type="dt" sz="half" idx="13"/>
          </p:nvPr>
        </p:nvSpPr>
        <p:spPr>
          <a:xfrm>
            <a:off x="6447446" y="6475620"/>
            <a:ext cx="2090098" cy="263110"/>
          </a:xfrm>
        </p:spPr>
        <p:txBody>
          <a:bodyPr/>
          <a:lstStyle>
            <a:lvl1pPr marL="0" algn="ctr" defTabSz="914400" rtl="0" eaLnBrk="1" latinLnBrk="0" hangingPunct="1">
              <a:defRPr lang="en-US" sz="1100" kern="1200" smtClean="0">
                <a:solidFill>
                  <a:schemeClr val="tx1">
                    <a:tint val="75000"/>
                  </a:schemeClr>
                </a:solidFill>
                <a:latin typeface="Arial" panose="020B0604020202020204" pitchFamily="34" charset="0"/>
                <a:ea typeface="+mn-ea"/>
                <a:cs typeface="Arial" panose="020B0604020202020204" pitchFamily="34" charset="0"/>
              </a:defRPr>
            </a:lvl1pPr>
          </a:lstStyle>
          <a:p>
            <a:fld id="{6C2A77A4-9B04-40C2-B45F-3EDE40E0A609}" type="datetime4">
              <a:rPr lang="en-US" smtClean="0"/>
            </a:fld>
            <a:endParaRPr lang="en-US"/>
          </a:p>
        </p:txBody>
      </p:sp>
      <p:sp>
        <p:nvSpPr>
          <p:cNvPr id="18" name="Freeform 17"/>
          <p:cNvSpPr/>
          <p:nvPr/>
        </p:nvSpPr>
        <p:spPr>
          <a:xfrm>
            <a:off x="11589537" y="105878"/>
            <a:ext cx="489307" cy="405155"/>
          </a:xfrm>
          <a:custGeom>
            <a:avLst/>
            <a:gdLst>
              <a:gd name="connsiteX0" fmla="*/ 278290 w 489307"/>
              <a:gd name="connsiteY0" fmla="*/ 349616 h 405155"/>
              <a:gd name="connsiteX1" fmla="*/ 277683 w 489307"/>
              <a:gd name="connsiteY1" fmla="*/ 349811 h 405155"/>
              <a:gd name="connsiteX2" fmla="*/ 277976 w 489307"/>
              <a:gd name="connsiteY2" fmla="*/ 349743 h 405155"/>
              <a:gd name="connsiteX3" fmla="*/ 173116 w 489307"/>
              <a:gd name="connsiteY3" fmla="*/ 214928 h 405155"/>
              <a:gd name="connsiteX4" fmla="*/ 212561 w 489307"/>
              <a:gd name="connsiteY4" fmla="*/ 228062 h 405155"/>
              <a:gd name="connsiteX5" fmla="*/ 214259 w 489307"/>
              <a:gd name="connsiteY5" fmla="*/ 228947 h 405155"/>
              <a:gd name="connsiteX6" fmla="*/ 213316 w 489307"/>
              <a:gd name="connsiteY6" fmla="*/ 229788 h 405155"/>
              <a:gd name="connsiteX7" fmla="*/ 182086 w 489307"/>
              <a:gd name="connsiteY7" fmla="*/ 251026 h 405155"/>
              <a:gd name="connsiteX8" fmla="*/ 179990 w 489307"/>
              <a:gd name="connsiteY8" fmla="*/ 251847 h 405155"/>
              <a:gd name="connsiteX9" fmla="*/ 156055 w 489307"/>
              <a:gd name="connsiteY9" fmla="*/ 251847 h 405155"/>
              <a:gd name="connsiteX10" fmla="*/ 155132 w 489307"/>
              <a:gd name="connsiteY10" fmla="*/ 251658 h 405155"/>
              <a:gd name="connsiteX11" fmla="*/ 155384 w 489307"/>
              <a:gd name="connsiteY11" fmla="*/ 250353 h 405155"/>
              <a:gd name="connsiteX12" fmla="*/ 170328 w 489307"/>
              <a:gd name="connsiteY12" fmla="*/ 216233 h 405155"/>
              <a:gd name="connsiteX13" fmla="*/ 173116 w 489307"/>
              <a:gd name="connsiteY13" fmla="*/ 214928 h 405155"/>
              <a:gd name="connsiteX14" fmla="*/ 277908 w 489307"/>
              <a:gd name="connsiteY14" fmla="*/ 214851 h 405155"/>
              <a:gd name="connsiteX15" fmla="*/ 279966 w 489307"/>
              <a:gd name="connsiteY15" fmla="*/ 215771 h 405155"/>
              <a:gd name="connsiteX16" fmla="*/ 295308 w 489307"/>
              <a:gd name="connsiteY16" fmla="*/ 250795 h 405155"/>
              <a:gd name="connsiteX17" fmla="*/ 295434 w 489307"/>
              <a:gd name="connsiteY17" fmla="*/ 251743 h 405155"/>
              <a:gd name="connsiteX18" fmla="*/ 293925 w 489307"/>
              <a:gd name="connsiteY18" fmla="*/ 251890 h 405155"/>
              <a:gd name="connsiteX19" fmla="*/ 270870 w 489307"/>
              <a:gd name="connsiteY19" fmla="*/ 251890 h 405155"/>
              <a:gd name="connsiteX20" fmla="*/ 268250 w 489307"/>
              <a:gd name="connsiteY20" fmla="*/ 250964 h 405155"/>
              <a:gd name="connsiteX21" fmla="*/ 237502 w 489307"/>
              <a:gd name="connsiteY21" fmla="*/ 230042 h 405155"/>
              <a:gd name="connsiteX22" fmla="*/ 236245 w 489307"/>
              <a:gd name="connsiteY22" fmla="*/ 229179 h 405155"/>
              <a:gd name="connsiteX23" fmla="*/ 237251 w 489307"/>
              <a:gd name="connsiteY23" fmla="*/ 228400 h 405155"/>
              <a:gd name="connsiteX24" fmla="*/ 277870 w 489307"/>
              <a:gd name="connsiteY24" fmla="*/ 214866 h 405155"/>
              <a:gd name="connsiteX25" fmla="*/ 277908 w 489307"/>
              <a:gd name="connsiteY25" fmla="*/ 214851 h 405155"/>
              <a:gd name="connsiteX26" fmla="*/ 151422 w 489307"/>
              <a:gd name="connsiteY26" fmla="*/ 211056 h 405155"/>
              <a:gd name="connsiteX27" fmla="*/ 161566 w 489307"/>
              <a:gd name="connsiteY27" fmla="*/ 212550 h 405155"/>
              <a:gd name="connsiteX28" fmla="*/ 154797 w 489307"/>
              <a:gd name="connsiteY28" fmla="*/ 226084 h 405155"/>
              <a:gd name="connsiteX29" fmla="*/ 148886 w 489307"/>
              <a:gd name="connsiteY29" fmla="*/ 239639 h 405155"/>
              <a:gd name="connsiteX30" fmla="*/ 148530 w 489307"/>
              <a:gd name="connsiteY30" fmla="*/ 235429 h 405155"/>
              <a:gd name="connsiteX31" fmla="*/ 149641 w 489307"/>
              <a:gd name="connsiteY31" fmla="*/ 212529 h 405155"/>
              <a:gd name="connsiteX32" fmla="*/ 151422 w 489307"/>
              <a:gd name="connsiteY32" fmla="*/ 211056 h 405155"/>
              <a:gd name="connsiteX33" fmla="*/ 299584 w 489307"/>
              <a:gd name="connsiteY33" fmla="*/ 210929 h 405155"/>
              <a:gd name="connsiteX34" fmla="*/ 300800 w 489307"/>
              <a:gd name="connsiteY34" fmla="*/ 212003 h 405155"/>
              <a:gd name="connsiteX35" fmla="*/ 301680 w 489307"/>
              <a:gd name="connsiteY35" fmla="*/ 219980 h 405155"/>
              <a:gd name="connsiteX36" fmla="*/ 301701 w 489307"/>
              <a:gd name="connsiteY36" fmla="*/ 238566 h 405155"/>
              <a:gd name="connsiteX37" fmla="*/ 301701 w 489307"/>
              <a:gd name="connsiteY37" fmla="*/ 239871 h 405155"/>
              <a:gd name="connsiteX38" fmla="*/ 301093 w 489307"/>
              <a:gd name="connsiteY38" fmla="*/ 238923 h 405155"/>
              <a:gd name="connsiteX39" fmla="*/ 289000 w 489307"/>
              <a:gd name="connsiteY39" fmla="*/ 212634 h 405155"/>
              <a:gd name="connsiteX40" fmla="*/ 299584 w 489307"/>
              <a:gd name="connsiteY40" fmla="*/ 210929 h 405155"/>
              <a:gd name="connsiteX41" fmla="*/ 112605 w 489307"/>
              <a:gd name="connsiteY41" fmla="*/ 209436 h 405155"/>
              <a:gd name="connsiteX42" fmla="*/ 139224 w 489307"/>
              <a:gd name="connsiteY42" fmla="*/ 209814 h 405155"/>
              <a:gd name="connsiteX43" fmla="*/ 140397 w 489307"/>
              <a:gd name="connsiteY43" fmla="*/ 211204 h 405155"/>
              <a:gd name="connsiteX44" fmla="*/ 139475 w 489307"/>
              <a:gd name="connsiteY44" fmla="*/ 220970 h 405155"/>
              <a:gd name="connsiteX45" fmla="*/ 139454 w 489307"/>
              <a:gd name="connsiteY45" fmla="*/ 239808 h 405155"/>
              <a:gd name="connsiteX46" fmla="*/ 140670 w 489307"/>
              <a:gd name="connsiteY46" fmla="*/ 251616 h 405155"/>
              <a:gd name="connsiteX47" fmla="*/ 139077 w 489307"/>
              <a:gd name="connsiteY47" fmla="*/ 251869 h 405155"/>
              <a:gd name="connsiteX48" fmla="*/ 116671 w 489307"/>
              <a:gd name="connsiteY48" fmla="*/ 251869 h 405155"/>
              <a:gd name="connsiteX49" fmla="*/ 114156 w 489307"/>
              <a:gd name="connsiteY49" fmla="*/ 250564 h 405155"/>
              <a:gd name="connsiteX50" fmla="*/ 110174 w 489307"/>
              <a:gd name="connsiteY50" fmla="*/ 211140 h 405155"/>
              <a:gd name="connsiteX51" fmla="*/ 112605 w 489307"/>
              <a:gd name="connsiteY51" fmla="*/ 209436 h 405155"/>
              <a:gd name="connsiteX52" fmla="*/ 337584 w 489307"/>
              <a:gd name="connsiteY52" fmla="*/ 209372 h 405155"/>
              <a:gd name="connsiteX53" fmla="*/ 340539 w 489307"/>
              <a:gd name="connsiteY53" fmla="*/ 211477 h 405155"/>
              <a:gd name="connsiteX54" fmla="*/ 336348 w 489307"/>
              <a:gd name="connsiteY54" fmla="*/ 250542 h 405155"/>
              <a:gd name="connsiteX55" fmla="*/ 334252 w 489307"/>
              <a:gd name="connsiteY55" fmla="*/ 251847 h 405155"/>
              <a:gd name="connsiteX56" fmla="*/ 311070 w 489307"/>
              <a:gd name="connsiteY56" fmla="*/ 251847 h 405155"/>
              <a:gd name="connsiteX57" fmla="*/ 309918 w 489307"/>
              <a:gd name="connsiteY57" fmla="*/ 251574 h 405155"/>
              <a:gd name="connsiteX58" fmla="*/ 310735 w 489307"/>
              <a:gd name="connsiteY58" fmla="*/ 244038 h 405155"/>
              <a:gd name="connsiteX59" fmla="*/ 311154 w 489307"/>
              <a:gd name="connsiteY59" fmla="*/ 222274 h 405155"/>
              <a:gd name="connsiteX60" fmla="*/ 310169 w 489307"/>
              <a:gd name="connsiteY60" fmla="*/ 211350 h 405155"/>
              <a:gd name="connsiteX61" fmla="*/ 311343 w 489307"/>
              <a:gd name="connsiteY61" fmla="*/ 209814 h 405155"/>
              <a:gd name="connsiteX62" fmla="*/ 337584 w 489307"/>
              <a:gd name="connsiteY62" fmla="*/ 209372 h 405155"/>
              <a:gd name="connsiteX63" fmla="*/ 223837 w 489307"/>
              <a:gd name="connsiteY63" fmla="*/ 156099 h 405155"/>
              <a:gd name="connsiteX64" fmla="*/ 226772 w 489307"/>
              <a:gd name="connsiteY64" fmla="*/ 156099 h 405155"/>
              <a:gd name="connsiteX65" fmla="*/ 273260 w 489307"/>
              <a:gd name="connsiteY65" fmla="*/ 204805 h 405155"/>
              <a:gd name="connsiteX66" fmla="*/ 273909 w 489307"/>
              <a:gd name="connsiteY66" fmla="*/ 205920 h 405155"/>
              <a:gd name="connsiteX67" fmla="*/ 270220 w 489307"/>
              <a:gd name="connsiteY67" fmla="*/ 206888 h 405155"/>
              <a:gd name="connsiteX68" fmla="*/ 226667 w 489307"/>
              <a:gd name="connsiteY68" fmla="*/ 222843 h 405155"/>
              <a:gd name="connsiteX69" fmla="*/ 224005 w 489307"/>
              <a:gd name="connsiteY69" fmla="*/ 222843 h 405155"/>
              <a:gd name="connsiteX70" fmla="*/ 177664 w 489307"/>
              <a:gd name="connsiteY70" fmla="*/ 206173 h 405155"/>
              <a:gd name="connsiteX71" fmla="*/ 177014 w 489307"/>
              <a:gd name="connsiteY71" fmla="*/ 205899 h 405155"/>
              <a:gd name="connsiteX72" fmla="*/ 177433 w 489307"/>
              <a:gd name="connsiteY72" fmla="*/ 204636 h 405155"/>
              <a:gd name="connsiteX73" fmla="*/ 223837 w 489307"/>
              <a:gd name="connsiteY73" fmla="*/ 156099 h 405155"/>
              <a:gd name="connsiteX74" fmla="*/ 190281 w 489307"/>
              <a:gd name="connsiteY74" fmla="*/ 135577 h 405155"/>
              <a:gd name="connsiteX75" fmla="*/ 215432 w 489307"/>
              <a:gd name="connsiteY75" fmla="*/ 148542 h 405155"/>
              <a:gd name="connsiteX76" fmla="*/ 216732 w 489307"/>
              <a:gd name="connsiteY76" fmla="*/ 149426 h 405155"/>
              <a:gd name="connsiteX77" fmla="*/ 209459 w 489307"/>
              <a:gd name="connsiteY77" fmla="*/ 155194 h 405155"/>
              <a:gd name="connsiteX78" fmla="*/ 168022 w 489307"/>
              <a:gd name="connsiteY78" fmla="*/ 201921 h 405155"/>
              <a:gd name="connsiteX79" fmla="*/ 164501 w 489307"/>
              <a:gd name="connsiteY79" fmla="*/ 203457 h 405155"/>
              <a:gd name="connsiteX80" fmla="*/ 153539 w 489307"/>
              <a:gd name="connsiteY80" fmla="*/ 201626 h 405155"/>
              <a:gd name="connsiteX81" fmla="*/ 152051 w 489307"/>
              <a:gd name="connsiteY81" fmla="*/ 199521 h 405155"/>
              <a:gd name="connsiteX82" fmla="*/ 158779 w 489307"/>
              <a:gd name="connsiteY82" fmla="*/ 178683 h 405155"/>
              <a:gd name="connsiteX83" fmla="*/ 186969 w 489307"/>
              <a:gd name="connsiteY83" fmla="*/ 136271 h 405155"/>
              <a:gd name="connsiteX84" fmla="*/ 190281 w 489307"/>
              <a:gd name="connsiteY84" fmla="*/ 135577 h 405155"/>
              <a:gd name="connsiteX85" fmla="*/ 260223 w 489307"/>
              <a:gd name="connsiteY85" fmla="*/ 135514 h 405155"/>
              <a:gd name="connsiteX86" fmla="*/ 263555 w 489307"/>
              <a:gd name="connsiteY86" fmla="*/ 136146 h 405155"/>
              <a:gd name="connsiteX87" fmla="*/ 297090 w 489307"/>
              <a:gd name="connsiteY87" fmla="*/ 194239 h 405155"/>
              <a:gd name="connsiteX88" fmla="*/ 298536 w 489307"/>
              <a:gd name="connsiteY88" fmla="*/ 199943 h 405155"/>
              <a:gd name="connsiteX89" fmla="*/ 297384 w 489307"/>
              <a:gd name="connsiteY89" fmla="*/ 201479 h 405155"/>
              <a:gd name="connsiteX90" fmla="*/ 285101 w 489307"/>
              <a:gd name="connsiteY90" fmla="*/ 203584 h 405155"/>
              <a:gd name="connsiteX91" fmla="*/ 283006 w 489307"/>
              <a:gd name="connsiteY91" fmla="*/ 202616 h 405155"/>
              <a:gd name="connsiteX92" fmla="*/ 265945 w 489307"/>
              <a:gd name="connsiteY92" fmla="*/ 179463 h 405155"/>
              <a:gd name="connsiteX93" fmla="*/ 236119 w 489307"/>
              <a:gd name="connsiteY93" fmla="*/ 151174 h 405155"/>
              <a:gd name="connsiteX94" fmla="*/ 233793 w 489307"/>
              <a:gd name="connsiteY94" fmla="*/ 149364 h 405155"/>
              <a:gd name="connsiteX95" fmla="*/ 240081 w 489307"/>
              <a:gd name="connsiteY95" fmla="*/ 145512 h 405155"/>
              <a:gd name="connsiteX96" fmla="*/ 260223 w 489307"/>
              <a:gd name="connsiteY96" fmla="*/ 135514 h 405155"/>
              <a:gd name="connsiteX97" fmla="*/ 322955 w 489307"/>
              <a:gd name="connsiteY97" fmla="*/ 47469 h 405155"/>
              <a:gd name="connsiteX98" fmla="*/ 256303 w 489307"/>
              <a:gd name="connsiteY98" fmla="*/ 72727 h 405155"/>
              <a:gd name="connsiteX99" fmla="*/ 223376 w 489307"/>
              <a:gd name="connsiteY99" fmla="*/ 89060 h 405155"/>
              <a:gd name="connsiteX100" fmla="*/ 150144 w 489307"/>
              <a:gd name="connsiteY100" fmla="*/ 139302 h 405155"/>
              <a:gd name="connsiteX101" fmla="*/ 74334 w 489307"/>
              <a:gd name="connsiteY101" fmla="*/ 225979 h 405155"/>
              <a:gd name="connsiteX102" fmla="*/ 54045 w 489307"/>
              <a:gd name="connsiteY102" fmla="*/ 268560 h 405155"/>
              <a:gd name="connsiteX103" fmla="*/ 49622 w 489307"/>
              <a:gd name="connsiteY103" fmla="*/ 303815 h 405155"/>
              <a:gd name="connsiteX104" fmla="*/ 64126 w 489307"/>
              <a:gd name="connsiteY104" fmla="*/ 342860 h 405155"/>
              <a:gd name="connsiteX105" fmla="*/ 84583 w 489307"/>
              <a:gd name="connsiteY105" fmla="*/ 360077 h 405155"/>
              <a:gd name="connsiteX106" fmla="*/ 132517 w 489307"/>
              <a:gd name="connsiteY106" fmla="*/ 374811 h 405155"/>
              <a:gd name="connsiteX107" fmla="*/ 156222 w 489307"/>
              <a:gd name="connsiteY107" fmla="*/ 375422 h 405155"/>
              <a:gd name="connsiteX108" fmla="*/ 191979 w 489307"/>
              <a:gd name="connsiteY108" fmla="*/ 371359 h 405155"/>
              <a:gd name="connsiteX109" fmla="*/ 244000 w 489307"/>
              <a:gd name="connsiteY109" fmla="*/ 360604 h 405155"/>
              <a:gd name="connsiteX110" fmla="*/ 277680 w 489307"/>
              <a:gd name="connsiteY110" fmla="*/ 349812 h 405155"/>
              <a:gd name="connsiteX111" fmla="*/ 247375 w 489307"/>
              <a:gd name="connsiteY111" fmla="*/ 356815 h 405155"/>
              <a:gd name="connsiteX112" fmla="*/ 217172 w 489307"/>
              <a:gd name="connsiteY112" fmla="*/ 358057 h 405155"/>
              <a:gd name="connsiteX113" fmla="*/ 156138 w 489307"/>
              <a:gd name="connsiteY113" fmla="*/ 343323 h 405155"/>
              <a:gd name="connsiteX114" fmla="*/ 85065 w 489307"/>
              <a:gd name="connsiteY114" fmla="*/ 284051 h 405155"/>
              <a:gd name="connsiteX115" fmla="*/ 84499 w 489307"/>
              <a:gd name="connsiteY115" fmla="*/ 283251 h 405155"/>
              <a:gd name="connsiteX116" fmla="*/ 85798 w 489307"/>
              <a:gd name="connsiteY116" fmla="*/ 280768 h 405155"/>
              <a:gd name="connsiteX117" fmla="*/ 122226 w 489307"/>
              <a:gd name="connsiteY117" fmla="*/ 280768 h 405155"/>
              <a:gd name="connsiteX118" fmla="*/ 125831 w 489307"/>
              <a:gd name="connsiteY118" fmla="*/ 282704 h 405155"/>
              <a:gd name="connsiteX119" fmla="*/ 152407 w 489307"/>
              <a:gd name="connsiteY119" fmla="*/ 304173 h 405155"/>
              <a:gd name="connsiteX120" fmla="*/ 206902 w 489307"/>
              <a:gd name="connsiteY120" fmla="*/ 323811 h 405155"/>
              <a:gd name="connsiteX121" fmla="*/ 196548 w 489307"/>
              <a:gd name="connsiteY121" fmla="*/ 316002 h 405155"/>
              <a:gd name="connsiteX122" fmla="*/ 167393 w 489307"/>
              <a:gd name="connsiteY122" fmla="*/ 293965 h 405155"/>
              <a:gd name="connsiteX123" fmla="*/ 127571 w 489307"/>
              <a:gd name="connsiteY123" fmla="*/ 263740 h 405155"/>
              <a:gd name="connsiteX124" fmla="*/ 125789 w 489307"/>
              <a:gd name="connsiteY124" fmla="*/ 261466 h 405155"/>
              <a:gd name="connsiteX125" fmla="*/ 128472 w 489307"/>
              <a:gd name="connsiteY125" fmla="*/ 260666 h 405155"/>
              <a:gd name="connsiteX126" fmla="*/ 174289 w 489307"/>
              <a:gd name="connsiteY126" fmla="*/ 260666 h 405155"/>
              <a:gd name="connsiteX127" fmla="*/ 179110 w 489307"/>
              <a:gd name="connsiteY127" fmla="*/ 263171 h 405155"/>
              <a:gd name="connsiteX128" fmla="*/ 223795 w 489307"/>
              <a:gd name="connsiteY128" fmla="*/ 323369 h 405155"/>
              <a:gd name="connsiteX129" fmla="*/ 226772 w 489307"/>
              <a:gd name="connsiteY129" fmla="*/ 323369 h 405155"/>
              <a:gd name="connsiteX130" fmla="*/ 270954 w 489307"/>
              <a:gd name="connsiteY130" fmla="*/ 263929 h 405155"/>
              <a:gd name="connsiteX131" fmla="*/ 277074 w 489307"/>
              <a:gd name="connsiteY131" fmla="*/ 260814 h 405155"/>
              <a:gd name="connsiteX132" fmla="*/ 321928 w 489307"/>
              <a:gd name="connsiteY132" fmla="*/ 260814 h 405155"/>
              <a:gd name="connsiteX133" fmla="*/ 324799 w 489307"/>
              <a:gd name="connsiteY133" fmla="*/ 261614 h 405155"/>
              <a:gd name="connsiteX134" fmla="*/ 322934 w 489307"/>
              <a:gd name="connsiteY134" fmla="*/ 263824 h 405155"/>
              <a:gd name="connsiteX135" fmla="*/ 269298 w 489307"/>
              <a:gd name="connsiteY135" fmla="*/ 304447 h 405155"/>
              <a:gd name="connsiteX136" fmla="*/ 244650 w 489307"/>
              <a:gd name="connsiteY136" fmla="*/ 323159 h 405155"/>
              <a:gd name="connsiteX137" fmla="*/ 243916 w 489307"/>
              <a:gd name="connsiteY137" fmla="*/ 323895 h 405155"/>
              <a:gd name="connsiteX138" fmla="*/ 310442 w 489307"/>
              <a:gd name="connsiteY138" fmla="*/ 295565 h 405155"/>
              <a:gd name="connsiteX139" fmla="*/ 325449 w 489307"/>
              <a:gd name="connsiteY139" fmla="*/ 281883 h 405155"/>
              <a:gd name="connsiteX140" fmla="*/ 328614 w 489307"/>
              <a:gd name="connsiteY140" fmla="*/ 280831 h 405155"/>
              <a:gd name="connsiteX141" fmla="*/ 355861 w 489307"/>
              <a:gd name="connsiteY141" fmla="*/ 280831 h 405155"/>
              <a:gd name="connsiteX142" fmla="*/ 360912 w 489307"/>
              <a:gd name="connsiteY142" fmla="*/ 278158 h 405155"/>
              <a:gd name="connsiteX143" fmla="*/ 384491 w 489307"/>
              <a:gd name="connsiteY143" fmla="*/ 226737 h 405155"/>
              <a:gd name="connsiteX144" fmla="*/ 389983 w 489307"/>
              <a:gd name="connsiteY144" fmla="*/ 194491 h 405155"/>
              <a:gd name="connsiteX145" fmla="*/ 390507 w 489307"/>
              <a:gd name="connsiteY145" fmla="*/ 181862 h 405155"/>
              <a:gd name="connsiteX146" fmla="*/ 388159 w 489307"/>
              <a:gd name="connsiteY146" fmla="*/ 153173 h 405155"/>
              <a:gd name="connsiteX147" fmla="*/ 371664 w 489307"/>
              <a:gd name="connsiteY147" fmla="*/ 103183 h 405155"/>
              <a:gd name="connsiteX148" fmla="*/ 350893 w 489307"/>
              <a:gd name="connsiteY148" fmla="*/ 71611 h 405155"/>
              <a:gd name="connsiteX149" fmla="*/ 327146 w 489307"/>
              <a:gd name="connsiteY149" fmla="*/ 48289 h 405155"/>
              <a:gd name="connsiteX150" fmla="*/ 322955 w 489307"/>
              <a:gd name="connsiteY150" fmla="*/ 47469 h 405155"/>
              <a:gd name="connsiteX151" fmla="*/ 279044 w 489307"/>
              <a:gd name="connsiteY151" fmla="*/ 15391 h 405155"/>
              <a:gd name="connsiteX152" fmla="*/ 282356 w 489307"/>
              <a:gd name="connsiteY152" fmla="*/ 15391 h 405155"/>
              <a:gd name="connsiteX153" fmla="*/ 288790 w 489307"/>
              <a:gd name="connsiteY153" fmla="*/ 17896 h 405155"/>
              <a:gd name="connsiteX154" fmla="*/ 289650 w 489307"/>
              <a:gd name="connsiteY154" fmla="*/ 18380 h 405155"/>
              <a:gd name="connsiteX155" fmla="*/ 265211 w 489307"/>
              <a:gd name="connsiteY155" fmla="*/ 26947 h 405155"/>
              <a:gd name="connsiteX156" fmla="*/ 241422 w 489307"/>
              <a:gd name="connsiteY156" fmla="*/ 36755 h 405155"/>
              <a:gd name="connsiteX157" fmla="*/ 218115 w 489307"/>
              <a:gd name="connsiteY157" fmla="*/ 47742 h 405155"/>
              <a:gd name="connsiteX158" fmla="*/ 195332 w 489307"/>
              <a:gd name="connsiteY158" fmla="*/ 59845 h 405155"/>
              <a:gd name="connsiteX159" fmla="*/ 173094 w 489307"/>
              <a:gd name="connsiteY159" fmla="*/ 73000 h 405155"/>
              <a:gd name="connsiteX160" fmla="*/ 151443 w 489307"/>
              <a:gd name="connsiteY160" fmla="*/ 87124 h 405155"/>
              <a:gd name="connsiteX161" fmla="*/ 130483 w 489307"/>
              <a:gd name="connsiteY161" fmla="*/ 102236 h 405155"/>
              <a:gd name="connsiteX162" fmla="*/ 110153 w 489307"/>
              <a:gd name="connsiteY162" fmla="*/ 118296 h 405155"/>
              <a:gd name="connsiteX163" fmla="*/ 90577 w 489307"/>
              <a:gd name="connsiteY163" fmla="*/ 135303 h 405155"/>
              <a:gd name="connsiteX164" fmla="*/ 71818 w 489307"/>
              <a:gd name="connsiteY164" fmla="*/ 153278 h 405155"/>
              <a:gd name="connsiteX165" fmla="*/ 53814 w 489307"/>
              <a:gd name="connsiteY165" fmla="*/ 172474 h 405155"/>
              <a:gd name="connsiteX166" fmla="*/ 53940 w 489307"/>
              <a:gd name="connsiteY166" fmla="*/ 167612 h 405155"/>
              <a:gd name="connsiteX167" fmla="*/ 58131 w 489307"/>
              <a:gd name="connsiteY167" fmla="*/ 158456 h 405155"/>
              <a:gd name="connsiteX168" fmla="*/ 132244 w 489307"/>
              <a:gd name="connsiteY168" fmla="*/ 93206 h 405155"/>
              <a:gd name="connsiteX169" fmla="*/ 209710 w 489307"/>
              <a:gd name="connsiteY169" fmla="*/ 45174 h 405155"/>
              <a:gd name="connsiteX170" fmla="*/ 279044 w 489307"/>
              <a:gd name="connsiteY170" fmla="*/ 15391 h 405155"/>
              <a:gd name="connsiteX171" fmla="*/ 261648 w 489307"/>
              <a:gd name="connsiteY171" fmla="*/ 9456 h 405155"/>
              <a:gd name="connsiteX172" fmla="*/ 268900 w 489307"/>
              <a:gd name="connsiteY172" fmla="*/ 11287 h 405155"/>
              <a:gd name="connsiteX173" fmla="*/ 269382 w 489307"/>
              <a:gd name="connsiteY173" fmla="*/ 11519 h 405155"/>
              <a:gd name="connsiteX174" fmla="*/ 267852 w 489307"/>
              <a:gd name="connsiteY174" fmla="*/ 12298 h 405155"/>
              <a:gd name="connsiteX175" fmla="*/ 193593 w 489307"/>
              <a:gd name="connsiteY175" fmla="*/ 46227 h 405155"/>
              <a:gd name="connsiteX176" fmla="*/ 147880 w 489307"/>
              <a:gd name="connsiteY176" fmla="*/ 74180 h 405155"/>
              <a:gd name="connsiteX177" fmla="*/ 99422 w 489307"/>
              <a:gd name="connsiteY177" fmla="*/ 110656 h 405155"/>
              <a:gd name="connsiteX178" fmla="*/ 73180 w 489307"/>
              <a:gd name="connsiteY178" fmla="*/ 134167 h 405155"/>
              <a:gd name="connsiteX179" fmla="*/ 56853 w 489307"/>
              <a:gd name="connsiteY179" fmla="*/ 150479 h 405155"/>
              <a:gd name="connsiteX180" fmla="*/ 56371 w 489307"/>
              <a:gd name="connsiteY180" fmla="*/ 150985 h 405155"/>
              <a:gd name="connsiteX181" fmla="*/ 56057 w 489307"/>
              <a:gd name="connsiteY181" fmla="*/ 150458 h 405155"/>
              <a:gd name="connsiteX182" fmla="*/ 56413 w 489307"/>
              <a:gd name="connsiteY182" fmla="*/ 149217 h 405155"/>
              <a:gd name="connsiteX183" fmla="*/ 58132 w 489307"/>
              <a:gd name="connsiteY183" fmla="*/ 140797 h 405155"/>
              <a:gd name="connsiteX184" fmla="*/ 59368 w 489307"/>
              <a:gd name="connsiteY184" fmla="*/ 139071 h 405155"/>
              <a:gd name="connsiteX185" fmla="*/ 82151 w 489307"/>
              <a:gd name="connsiteY185" fmla="*/ 117476 h 405155"/>
              <a:gd name="connsiteX186" fmla="*/ 144254 w 489307"/>
              <a:gd name="connsiteY186" fmla="*/ 69191 h 405155"/>
              <a:gd name="connsiteX187" fmla="*/ 202940 w 489307"/>
              <a:gd name="connsiteY187" fmla="*/ 34188 h 405155"/>
              <a:gd name="connsiteX188" fmla="*/ 256660 w 489307"/>
              <a:gd name="connsiteY188" fmla="*/ 9835 h 405155"/>
              <a:gd name="connsiteX189" fmla="*/ 261648 w 489307"/>
              <a:gd name="connsiteY189" fmla="*/ 9456 h 405155"/>
              <a:gd name="connsiteX190" fmla="*/ 245404 w 489307"/>
              <a:gd name="connsiteY190" fmla="*/ 6677 h 405155"/>
              <a:gd name="connsiteX191" fmla="*/ 246033 w 489307"/>
              <a:gd name="connsiteY191" fmla="*/ 6825 h 405155"/>
              <a:gd name="connsiteX192" fmla="*/ 245027 w 489307"/>
              <a:gd name="connsiteY192" fmla="*/ 7393 h 405155"/>
              <a:gd name="connsiteX193" fmla="*/ 220064 w 489307"/>
              <a:gd name="connsiteY193" fmla="*/ 18401 h 405155"/>
              <a:gd name="connsiteX194" fmla="*/ 172905 w 489307"/>
              <a:gd name="connsiteY194" fmla="*/ 43301 h 405155"/>
              <a:gd name="connsiteX195" fmla="*/ 100071 w 489307"/>
              <a:gd name="connsiteY195" fmla="*/ 93691 h 405155"/>
              <a:gd name="connsiteX196" fmla="*/ 65572 w 489307"/>
              <a:gd name="connsiteY196" fmla="*/ 123916 h 405155"/>
              <a:gd name="connsiteX197" fmla="*/ 62407 w 489307"/>
              <a:gd name="connsiteY197" fmla="*/ 126842 h 405155"/>
              <a:gd name="connsiteX198" fmla="*/ 82507 w 489307"/>
              <a:gd name="connsiteY198" fmla="*/ 83546 h 405155"/>
              <a:gd name="connsiteX199" fmla="*/ 113695 w 489307"/>
              <a:gd name="connsiteY199" fmla="*/ 47574 h 405155"/>
              <a:gd name="connsiteX200" fmla="*/ 153518 w 489307"/>
              <a:gd name="connsiteY200" fmla="*/ 21538 h 405155"/>
              <a:gd name="connsiteX201" fmla="*/ 198455 w 489307"/>
              <a:gd name="connsiteY201" fmla="*/ 7561 h 405155"/>
              <a:gd name="connsiteX202" fmla="*/ 245404 w 489307"/>
              <a:gd name="connsiteY202" fmla="*/ 6677 h 405155"/>
              <a:gd name="connsiteX203" fmla="*/ 416266 w 489307"/>
              <a:gd name="connsiteY203" fmla="*/ 131 h 405155"/>
              <a:gd name="connsiteX204" fmla="*/ 443052 w 489307"/>
              <a:gd name="connsiteY204" fmla="*/ 28862 h 405155"/>
              <a:gd name="connsiteX205" fmla="*/ 444980 w 489307"/>
              <a:gd name="connsiteY205" fmla="*/ 31724 h 405155"/>
              <a:gd name="connsiteX206" fmla="*/ 468036 w 489307"/>
              <a:gd name="connsiteY206" fmla="*/ 47384 h 405155"/>
              <a:gd name="connsiteX207" fmla="*/ 487277 w 489307"/>
              <a:gd name="connsiteY207" fmla="*/ 82451 h 405155"/>
              <a:gd name="connsiteX208" fmla="*/ 488932 w 489307"/>
              <a:gd name="connsiteY208" fmla="*/ 110150 h 405155"/>
              <a:gd name="connsiteX209" fmla="*/ 480444 w 489307"/>
              <a:gd name="connsiteY209" fmla="*/ 147869 h 405155"/>
              <a:gd name="connsiteX210" fmla="*/ 460470 w 489307"/>
              <a:gd name="connsiteY210" fmla="*/ 189123 h 405155"/>
              <a:gd name="connsiteX211" fmla="*/ 438462 w 489307"/>
              <a:gd name="connsiteY211" fmla="*/ 221012 h 405155"/>
              <a:gd name="connsiteX212" fmla="*/ 437561 w 489307"/>
              <a:gd name="connsiteY212" fmla="*/ 222022 h 405155"/>
              <a:gd name="connsiteX213" fmla="*/ 434333 w 489307"/>
              <a:gd name="connsiteY213" fmla="*/ 226232 h 405155"/>
              <a:gd name="connsiteX214" fmla="*/ 433180 w 489307"/>
              <a:gd name="connsiteY214" fmla="*/ 227789 h 405155"/>
              <a:gd name="connsiteX215" fmla="*/ 431692 w 489307"/>
              <a:gd name="connsiteY215" fmla="*/ 229473 h 405155"/>
              <a:gd name="connsiteX216" fmla="*/ 430539 w 489307"/>
              <a:gd name="connsiteY216" fmla="*/ 230799 h 405155"/>
              <a:gd name="connsiteX217" fmla="*/ 431671 w 489307"/>
              <a:gd name="connsiteY217" fmla="*/ 228989 h 405155"/>
              <a:gd name="connsiteX218" fmla="*/ 432803 w 489307"/>
              <a:gd name="connsiteY218" fmla="*/ 227389 h 405155"/>
              <a:gd name="connsiteX219" fmla="*/ 433935 w 489307"/>
              <a:gd name="connsiteY219" fmla="*/ 225789 h 405155"/>
              <a:gd name="connsiteX220" fmla="*/ 437058 w 489307"/>
              <a:gd name="connsiteY220" fmla="*/ 221159 h 405155"/>
              <a:gd name="connsiteX221" fmla="*/ 445945 w 489307"/>
              <a:gd name="connsiteY221" fmla="*/ 207183 h 405155"/>
              <a:gd name="connsiteX222" fmla="*/ 466715 w 489307"/>
              <a:gd name="connsiteY222" fmla="*/ 168496 h 405155"/>
              <a:gd name="connsiteX223" fmla="*/ 477866 w 489307"/>
              <a:gd name="connsiteY223" fmla="*/ 134819 h 405155"/>
              <a:gd name="connsiteX224" fmla="*/ 479962 w 489307"/>
              <a:gd name="connsiteY224" fmla="*/ 109835 h 405155"/>
              <a:gd name="connsiteX225" fmla="*/ 472312 w 489307"/>
              <a:gd name="connsiteY225" fmla="*/ 76852 h 405155"/>
              <a:gd name="connsiteX226" fmla="*/ 448858 w 489307"/>
              <a:gd name="connsiteY226" fmla="*/ 50584 h 405155"/>
              <a:gd name="connsiteX227" fmla="*/ 440831 w 489307"/>
              <a:gd name="connsiteY227" fmla="*/ 45995 h 405155"/>
              <a:gd name="connsiteX228" fmla="*/ 438462 w 489307"/>
              <a:gd name="connsiteY228" fmla="*/ 46732 h 405155"/>
              <a:gd name="connsiteX229" fmla="*/ 419955 w 489307"/>
              <a:gd name="connsiteY229" fmla="*/ 59719 h 405155"/>
              <a:gd name="connsiteX230" fmla="*/ 385057 w 489307"/>
              <a:gd name="connsiteY230" fmla="*/ 37534 h 405155"/>
              <a:gd name="connsiteX231" fmla="*/ 383087 w 489307"/>
              <a:gd name="connsiteY231" fmla="*/ 36039 h 405155"/>
              <a:gd name="connsiteX232" fmla="*/ 358166 w 489307"/>
              <a:gd name="connsiteY232" fmla="*/ 38965 h 405155"/>
              <a:gd name="connsiteX233" fmla="*/ 333707 w 489307"/>
              <a:gd name="connsiteY233" fmla="*/ 43575 h 405155"/>
              <a:gd name="connsiteX234" fmla="*/ 332910 w 489307"/>
              <a:gd name="connsiteY234" fmla="*/ 44038 h 405155"/>
              <a:gd name="connsiteX235" fmla="*/ 334105 w 489307"/>
              <a:gd name="connsiteY235" fmla="*/ 45280 h 405155"/>
              <a:gd name="connsiteX236" fmla="*/ 379210 w 489307"/>
              <a:gd name="connsiteY236" fmla="*/ 103499 h 405155"/>
              <a:gd name="connsiteX237" fmla="*/ 394845 w 489307"/>
              <a:gd name="connsiteY237" fmla="*/ 153383 h 405155"/>
              <a:gd name="connsiteX238" fmla="*/ 396774 w 489307"/>
              <a:gd name="connsiteY238" fmla="*/ 191270 h 405155"/>
              <a:gd name="connsiteX239" fmla="*/ 370344 w 489307"/>
              <a:gd name="connsiteY239" fmla="*/ 275758 h 405155"/>
              <a:gd name="connsiteX240" fmla="*/ 334063 w 489307"/>
              <a:gd name="connsiteY240" fmla="*/ 317686 h 405155"/>
              <a:gd name="connsiteX241" fmla="*/ 319098 w 489307"/>
              <a:gd name="connsiteY241" fmla="*/ 328968 h 405155"/>
              <a:gd name="connsiteX242" fmla="*/ 313670 w 489307"/>
              <a:gd name="connsiteY242" fmla="*/ 332252 h 405155"/>
              <a:gd name="connsiteX243" fmla="*/ 312873 w 489307"/>
              <a:gd name="connsiteY243" fmla="*/ 333304 h 405155"/>
              <a:gd name="connsiteX244" fmla="*/ 307549 w 489307"/>
              <a:gd name="connsiteY244" fmla="*/ 336630 h 405155"/>
              <a:gd name="connsiteX245" fmla="*/ 304846 w 489307"/>
              <a:gd name="connsiteY245" fmla="*/ 338166 h 405155"/>
              <a:gd name="connsiteX246" fmla="*/ 301408 w 489307"/>
              <a:gd name="connsiteY246" fmla="*/ 340145 h 405155"/>
              <a:gd name="connsiteX247" fmla="*/ 297971 w 489307"/>
              <a:gd name="connsiteY247" fmla="*/ 342123 h 405155"/>
              <a:gd name="connsiteX248" fmla="*/ 295749 w 489307"/>
              <a:gd name="connsiteY248" fmla="*/ 343386 h 405155"/>
              <a:gd name="connsiteX249" fmla="*/ 295288 w 489307"/>
              <a:gd name="connsiteY249" fmla="*/ 343681 h 405155"/>
              <a:gd name="connsiteX250" fmla="*/ 294554 w 489307"/>
              <a:gd name="connsiteY250" fmla="*/ 344081 h 405155"/>
              <a:gd name="connsiteX251" fmla="*/ 293800 w 489307"/>
              <a:gd name="connsiteY251" fmla="*/ 344523 h 405155"/>
              <a:gd name="connsiteX252" fmla="*/ 293066 w 489307"/>
              <a:gd name="connsiteY252" fmla="*/ 344944 h 405155"/>
              <a:gd name="connsiteX253" fmla="*/ 292626 w 489307"/>
              <a:gd name="connsiteY253" fmla="*/ 345238 h 405155"/>
              <a:gd name="connsiteX254" fmla="*/ 278395 w 489307"/>
              <a:gd name="connsiteY254" fmla="*/ 353300 h 405155"/>
              <a:gd name="connsiteX255" fmla="*/ 210633 w 489307"/>
              <a:gd name="connsiteY255" fmla="*/ 383946 h 405155"/>
              <a:gd name="connsiteX256" fmla="*/ 156453 w 489307"/>
              <a:gd name="connsiteY256" fmla="*/ 399396 h 405155"/>
              <a:gd name="connsiteX257" fmla="*/ 130358 w 489307"/>
              <a:gd name="connsiteY257" fmla="*/ 403605 h 405155"/>
              <a:gd name="connsiteX258" fmla="*/ 94853 w 489307"/>
              <a:gd name="connsiteY258" fmla="*/ 404973 h 405155"/>
              <a:gd name="connsiteX259" fmla="*/ 52808 w 489307"/>
              <a:gd name="connsiteY259" fmla="*/ 397228 h 405155"/>
              <a:gd name="connsiteX260" fmla="*/ 21914 w 489307"/>
              <a:gd name="connsiteY260" fmla="*/ 378705 h 405155"/>
              <a:gd name="connsiteX261" fmla="*/ 1688 w 489307"/>
              <a:gd name="connsiteY261" fmla="*/ 341155 h 405155"/>
              <a:gd name="connsiteX262" fmla="*/ 724 w 489307"/>
              <a:gd name="connsiteY262" fmla="*/ 311456 h 405155"/>
              <a:gd name="connsiteX263" fmla="*/ 13761 w 489307"/>
              <a:gd name="connsiteY263" fmla="*/ 265150 h 405155"/>
              <a:gd name="connsiteX264" fmla="*/ 41993 w 489307"/>
              <a:gd name="connsiteY264" fmla="*/ 216234 h 405155"/>
              <a:gd name="connsiteX265" fmla="*/ 88104 w 489307"/>
              <a:gd name="connsiteY265" fmla="*/ 162497 h 405155"/>
              <a:gd name="connsiteX266" fmla="*/ 172508 w 489307"/>
              <a:gd name="connsiteY266" fmla="*/ 94890 h 405155"/>
              <a:gd name="connsiteX267" fmla="*/ 243979 w 489307"/>
              <a:gd name="connsiteY267" fmla="*/ 55530 h 405155"/>
              <a:gd name="connsiteX268" fmla="*/ 316583 w 489307"/>
              <a:gd name="connsiteY268" fmla="*/ 29620 h 405155"/>
              <a:gd name="connsiteX269" fmla="*/ 357999 w 489307"/>
              <a:gd name="connsiteY269" fmla="*/ 21874 h 405155"/>
              <a:gd name="connsiteX270" fmla="*/ 382270 w 489307"/>
              <a:gd name="connsiteY270" fmla="*/ 20316 h 405155"/>
              <a:gd name="connsiteX271" fmla="*/ 383024 w 489307"/>
              <a:gd name="connsiteY271" fmla="*/ 20316 h 405155"/>
              <a:gd name="connsiteX272" fmla="*/ 386923 w 489307"/>
              <a:gd name="connsiteY272" fmla="*/ 17622 h 405155"/>
              <a:gd name="connsiteX273" fmla="*/ 416266 w 489307"/>
              <a:gd name="connsiteY273" fmla="*/ 131 h 405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Lst>
            <a:rect l="l" t="t" r="r" b="b"/>
            <a:pathLst>
              <a:path w="489307" h="405155">
                <a:moveTo>
                  <a:pt x="278290" y="349616"/>
                </a:moveTo>
                <a:lnTo>
                  <a:pt x="277683" y="349811"/>
                </a:lnTo>
                <a:lnTo>
                  <a:pt x="277976" y="349743"/>
                </a:lnTo>
                <a:close/>
                <a:moveTo>
                  <a:pt x="173116" y="214928"/>
                </a:moveTo>
                <a:cubicBezTo>
                  <a:pt x="186639" y="218079"/>
                  <a:pt x="199843" y="222476"/>
                  <a:pt x="212561" y="228062"/>
                </a:cubicBezTo>
                <a:cubicBezTo>
                  <a:pt x="213178" y="228246"/>
                  <a:pt x="213754" y="228547"/>
                  <a:pt x="214259" y="228947"/>
                </a:cubicBezTo>
                <a:cubicBezTo>
                  <a:pt x="214217" y="229557"/>
                  <a:pt x="213672" y="229599"/>
                  <a:pt x="213316" y="229788"/>
                </a:cubicBezTo>
                <a:cubicBezTo>
                  <a:pt x="202362" y="236025"/>
                  <a:pt x="191918" y="243127"/>
                  <a:pt x="182086" y="251026"/>
                </a:cubicBezTo>
                <a:cubicBezTo>
                  <a:pt x="181512" y="251550"/>
                  <a:pt x="180766" y="251843"/>
                  <a:pt x="179990" y="251847"/>
                </a:cubicBezTo>
                <a:lnTo>
                  <a:pt x="156055" y="251847"/>
                </a:lnTo>
                <a:cubicBezTo>
                  <a:pt x="155735" y="251891"/>
                  <a:pt x="155409" y="251824"/>
                  <a:pt x="155132" y="251658"/>
                </a:cubicBezTo>
                <a:cubicBezTo>
                  <a:pt x="155074" y="251207"/>
                  <a:pt x="155162" y="250748"/>
                  <a:pt x="155384" y="250353"/>
                </a:cubicBezTo>
                <a:cubicBezTo>
                  <a:pt x="159232" y="238513"/>
                  <a:pt x="164239" y="227084"/>
                  <a:pt x="170328" y="216233"/>
                </a:cubicBezTo>
                <a:cubicBezTo>
                  <a:pt x="171292" y="214507"/>
                  <a:pt x="171313" y="214507"/>
                  <a:pt x="173116" y="214928"/>
                </a:cubicBezTo>
                <a:close/>
                <a:moveTo>
                  <a:pt x="277908" y="214851"/>
                </a:moveTo>
                <a:cubicBezTo>
                  <a:pt x="278730" y="214533"/>
                  <a:pt x="279652" y="214946"/>
                  <a:pt x="279966" y="215771"/>
                </a:cubicBezTo>
                <a:cubicBezTo>
                  <a:pt x="286223" y="226906"/>
                  <a:pt x="291362" y="238640"/>
                  <a:pt x="295308" y="250795"/>
                </a:cubicBezTo>
                <a:cubicBezTo>
                  <a:pt x="295455" y="251088"/>
                  <a:pt x="295499" y="251423"/>
                  <a:pt x="295434" y="251743"/>
                </a:cubicBezTo>
                <a:cubicBezTo>
                  <a:pt x="294948" y="251907"/>
                  <a:pt x="294432" y="251957"/>
                  <a:pt x="293925" y="251890"/>
                </a:cubicBezTo>
                <a:cubicBezTo>
                  <a:pt x="286191" y="251890"/>
                  <a:pt x="278520" y="251890"/>
                  <a:pt x="270870" y="251890"/>
                </a:cubicBezTo>
                <a:cubicBezTo>
                  <a:pt x="269914" y="251905"/>
                  <a:pt x="268985" y="251576"/>
                  <a:pt x="268250" y="250964"/>
                </a:cubicBezTo>
                <a:cubicBezTo>
                  <a:pt x="258573" y="243178"/>
                  <a:pt x="248290" y="236182"/>
                  <a:pt x="237502" y="230042"/>
                </a:cubicBezTo>
                <a:cubicBezTo>
                  <a:pt x="237020" y="229859"/>
                  <a:pt x="236588" y="229564"/>
                  <a:pt x="236245" y="229179"/>
                </a:cubicBezTo>
                <a:cubicBezTo>
                  <a:pt x="236350" y="228589"/>
                  <a:pt x="236874" y="228547"/>
                  <a:pt x="237251" y="228400"/>
                </a:cubicBezTo>
                <a:cubicBezTo>
                  <a:pt x="250332" y="222603"/>
                  <a:pt x="263932" y="218072"/>
                  <a:pt x="277870" y="214866"/>
                </a:cubicBezTo>
                <a:cubicBezTo>
                  <a:pt x="277883" y="214862"/>
                  <a:pt x="277895" y="214856"/>
                  <a:pt x="277908" y="214851"/>
                </a:cubicBezTo>
                <a:close/>
                <a:moveTo>
                  <a:pt x="151422" y="211056"/>
                </a:moveTo>
                <a:cubicBezTo>
                  <a:pt x="154692" y="211561"/>
                  <a:pt x="157982" y="212024"/>
                  <a:pt x="161566" y="212550"/>
                </a:cubicBezTo>
                <a:cubicBezTo>
                  <a:pt x="159177" y="217160"/>
                  <a:pt x="156830" y="221622"/>
                  <a:pt x="154797" y="226084"/>
                </a:cubicBezTo>
                <a:cubicBezTo>
                  <a:pt x="152764" y="230546"/>
                  <a:pt x="150982" y="235114"/>
                  <a:pt x="148886" y="239639"/>
                </a:cubicBezTo>
                <a:cubicBezTo>
                  <a:pt x="148760" y="238250"/>
                  <a:pt x="148530" y="236840"/>
                  <a:pt x="148530" y="235429"/>
                </a:cubicBezTo>
                <a:cubicBezTo>
                  <a:pt x="148302" y="227778"/>
                  <a:pt x="148673" y="220121"/>
                  <a:pt x="149641" y="212529"/>
                </a:cubicBezTo>
                <a:cubicBezTo>
                  <a:pt x="149850" y="210908"/>
                  <a:pt x="149913" y="210845"/>
                  <a:pt x="151422" y="211056"/>
                </a:cubicBezTo>
                <a:close/>
                <a:moveTo>
                  <a:pt x="299584" y="210929"/>
                </a:moveTo>
                <a:cubicBezTo>
                  <a:pt x="300465" y="210803"/>
                  <a:pt x="300800" y="211224"/>
                  <a:pt x="300800" y="212003"/>
                </a:cubicBezTo>
                <a:cubicBezTo>
                  <a:pt x="301093" y="214655"/>
                  <a:pt x="301492" y="217328"/>
                  <a:pt x="301680" y="219980"/>
                </a:cubicBezTo>
                <a:cubicBezTo>
                  <a:pt x="302219" y="226164"/>
                  <a:pt x="302227" y="232382"/>
                  <a:pt x="301701" y="238566"/>
                </a:cubicBezTo>
                <a:cubicBezTo>
                  <a:pt x="301825" y="238991"/>
                  <a:pt x="301825" y="239445"/>
                  <a:pt x="301701" y="239871"/>
                </a:cubicBezTo>
                <a:cubicBezTo>
                  <a:pt x="301093" y="239765"/>
                  <a:pt x="301093" y="239344"/>
                  <a:pt x="301093" y="238923"/>
                </a:cubicBezTo>
                <a:cubicBezTo>
                  <a:pt x="297648" y="229900"/>
                  <a:pt x="293609" y="221117"/>
                  <a:pt x="289000" y="212634"/>
                </a:cubicBezTo>
                <a:cubicBezTo>
                  <a:pt x="292647" y="211813"/>
                  <a:pt x="296126" y="211455"/>
                  <a:pt x="299584" y="210929"/>
                </a:cubicBezTo>
                <a:close/>
                <a:moveTo>
                  <a:pt x="112605" y="209436"/>
                </a:moveTo>
                <a:cubicBezTo>
                  <a:pt x="121492" y="209225"/>
                  <a:pt x="130358" y="209162"/>
                  <a:pt x="139224" y="209814"/>
                </a:cubicBezTo>
                <a:cubicBezTo>
                  <a:pt x="140397" y="209899"/>
                  <a:pt x="140544" y="209920"/>
                  <a:pt x="140397" y="211204"/>
                </a:cubicBezTo>
                <a:cubicBezTo>
                  <a:pt x="140041" y="214445"/>
                  <a:pt x="139685" y="217707"/>
                  <a:pt x="139475" y="220970"/>
                </a:cubicBezTo>
                <a:cubicBezTo>
                  <a:pt x="139059" y="227242"/>
                  <a:pt x="139052" y="233536"/>
                  <a:pt x="139454" y="239808"/>
                </a:cubicBezTo>
                <a:cubicBezTo>
                  <a:pt x="139706" y="243786"/>
                  <a:pt x="140167" y="247722"/>
                  <a:pt x="140670" y="251616"/>
                </a:cubicBezTo>
                <a:cubicBezTo>
                  <a:pt x="140179" y="251869"/>
                  <a:pt x="139621" y="251957"/>
                  <a:pt x="139077" y="251869"/>
                </a:cubicBezTo>
                <a:cubicBezTo>
                  <a:pt x="131615" y="251869"/>
                  <a:pt x="124133" y="251869"/>
                  <a:pt x="116671" y="251869"/>
                </a:cubicBezTo>
                <a:cubicBezTo>
                  <a:pt x="115649" y="251976"/>
                  <a:pt x="114660" y="251463"/>
                  <a:pt x="114156" y="250564"/>
                </a:cubicBezTo>
                <a:cubicBezTo>
                  <a:pt x="106186" y="238977"/>
                  <a:pt x="104682" y="224098"/>
                  <a:pt x="110174" y="211140"/>
                </a:cubicBezTo>
                <a:cubicBezTo>
                  <a:pt x="110472" y="210061"/>
                  <a:pt x="111492" y="209345"/>
                  <a:pt x="112605" y="209436"/>
                </a:cubicBezTo>
                <a:close/>
                <a:moveTo>
                  <a:pt x="337584" y="209372"/>
                </a:moveTo>
                <a:cubicBezTo>
                  <a:pt x="338953" y="209237"/>
                  <a:pt x="340213" y="210134"/>
                  <a:pt x="340539" y="211477"/>
                </a:cubicBezTo>
                <a:cubicBezTo>
                  <a:pt x="345851" y="224367"/>
                  <a:pt x="344272" y="239083"/>
                  <a:pt x="336348" y="250542"/>
                </a:cubicBezTo>
                <a:cubicBezTo>
                  <a:pt x="335962" y="251350"/>
                  <a:pt x="335145" y="251860"/>
                  <a:pt x="334252" y="251847"/>
                </a:cubicBezTo>
                <a:cubicBezTo>
                  <a:pt x="326518" y="251847"/>
                  <a:pt x="318805" y="251847"/>
                  <a:pt x="311070" y="251847"/>
                </a:cubicBezTo>
                <a:cubicBezTo>
                  <a:pt x="310666" y="251921"/>
                  <a:pt x="310247" y="251822"/>
                  <a:pt x="309918" y="251574"/>
                </a:cubicBezTo>
                <a:cubicBezTo>
                  <a:pt x="310190" y="249090"/>
                  <a:pt x="310463" y="246564"/>
                  <a:pt x="310735" y="244038"/>
                </a:cubicBezTo>
                <a:cubicBezTo>
                  <a:pt x="311452" y="236806"/>
                  <a:pt x="311592" y="229528"/>
                  <a:pt x="311154" y="222274"/>
                </a:cubicBezTo>
                <a:cubicBezTo>
                  <a:pt x="310945" y="218612"/>
                  <a:pt x="310567" y="214992"/>
                  <a:pt x="310169" y="211350"/>
                </a:cubicBezTo>
                <a:cubicBezTo>
                  <a:pt x="310023" y="209919"/>
                  <a:pt x="310043" y="209814"/>
                  <a:pt x="311343" y="209814"/>
                </a:cubicBezTo>
                <a:cubicBezTo>
                  <a:pt x="320083" y="209161"/>
                  <a:pt x="328823" y="209245"/>
                  <a:pt x="337584" y="209372"/>
                </a:cubicBezTo>
                <a:close/>
                <a:moveTo>
                  <a:pt x="223837" y="156099"/>
                </a:moveTo>
                <a:cubicBezTo>
                  <a:pt x="225577" y="154857"/>
                  <a:pt x="225137" y="154920"/>
                  <a:pt x="226772" y="156099"/>
                </a:cubicBezTo>
                <a:cubicBezTo>
                  <a:pt x="245080" y="169370"/>
                  <a:pt x="260831" y="185874"/>
                  <a:pt x="273260" y="204805"/>
                </a:cubicBezTo>
                <a:lnTo>
                  <a:pt x="273909" y="205920"/>
                </a:lnTo>
                <a:lnTo>
                  <a:pt x="270220" y="206888"/>
                </a:lnTo>
                <a:cubicBezTo>
                  <a:pt x="255205" y="210723"/>
                  <a:pt x="240613" y="216070"/>
                  <a:pt x="226667" y="222843"/>
                </a:cubicBezTo>
                <a:cubicBezTo>
                  <a:pt x="225843" y="223317"/>
                  <a:pt x="224829" y="223317"/>
                  <a:pt x="224005" y="222843"/>
                </a:cubicBezTo>
                <a:cubicBezTo>
                  <a:pt x="209195" y="215638"/>
                  <a:pt x="193660" y="210050"/>
                  <a:pt x="177664" y="206173"/>
                </a:cubicBezTo>
                <a:cubicBezTo>
                  <a:pt x="177441" y="206099"/>
                  <a:pt x="177223" y="206006"/>
                  <a:pt x="177014" y="205899"/>
                </a:cubicBezTo>
                <a:cubicBezTo>
                  <a:pt x="176783" y="205289"/>
                  <a:pt x="177202" y="204994"/>
                  <a:pt x="177433" y="204636"/>
                </a:cubicBezTo>
                <a:cubicBezTo>
                  <a:pt x="189845" y="185766"/>
                  <a:pt x="205569" y="169321"/>
                  <a:pt x="223837" y="156099"/>
                </a:cubicBezTo>
                <a:close/>
                <a:moveTo>
                  <a:pt x="190281" y="135577"/>
                </a:moveTo>
                <a:cubicBezTo>
                  <a:pt x="198967" y="139281"/>
                  <a:pt x="207373" y="143615"/>
                  <a:pt x="215432" y="148542"/>
                </a:cubicBezTo>
                <a:cubicBezTo>
                  <a:pt x="215810" y="148774"/>
                  <a:pt x="216166" y="149048"/>
                  <a:pt x="216732" y="149426"/>
                </a:cubicBezTo>
                <a:cubicBezTo>
                  <a:pt x="214196" y="151426"/>
                  <a:pt x="211806" y="153278"/>
                  <a:pt x="209459" y="155194"/>
                </a:cubicBezTo>
                <a:cubicBezTo>
                  <a:pt x="193209" y="168404"/>
                  <a:pt x="179212" y="184185"/>
                  <a:pt x="168022" y="201921"/>
                </a:cubicBezTo>
                <a:cubicBezTo>
                  <a:pt x="167418" y="203270"/>
                  <a:pt x="165893" y="203935"/>
                  <a:pt x="164501" y="203457"/>
                </a:cubicBezTo>
                <a:cubicBezTo>
                  <a:pt x="160875" y="202721"/>
                  <a:pt x="157186" y="202215"/>
                  <a:pt x="153539" y="201626"/>
                </a:cubicBezTo>
                <a:cubicBezTo>
                  <a:pt x="151653" y="201331"/>
                  <a:pt x="151653" y="201331"/>
                  <a:pt x="152051" y="199521"/>
                </a:cubicBezTo>
                <a:cubicBezTo>
                  <a:pt x="153707" y="192399"/>
                  <a:pt x="155957" y="185427"/>
                  <a:pt x="158779" y="178683"/>
                </a:cubicBezTo>
                <a:cubicBezTo>
                  <a:pt x="165364" y="162853"/>
                  <a:pt x="174937" y="148450"/>
                  <a:pt x="186969" y="136271"/>
                </a:cubicBezTo>
                <a:cubicBezTo>
                  <a:pt x="187741" y="135236"/>
                  <a:pt x="189160" y="134937"/>
                  <a:pt x="190281" y="135577"/>
                </a:cubicBezTo>
                <a:close/>
                <a:moveTo>
                  <a:pt x="260223" y="135514"/>
                </a:moveTo>
                <a:cubicBezTo>
                  <a:pt x="261329" y="134828"/>
                  <a:pt x="262773" y="135102"/>
                  <a:pt x="263555" y="136146"/>
                </a:cubicBezTo>
                <a:cubicBezTo>
                  <a:pt x="279501" y="152309"/>
                  <a:pt x="291048" y="172311"/>
                  <a:pt x="297090" y="194239"/>
                </a:cubicBezTo>
                <a:cubicBezTo>
                  <a:pt x="297614" y="196133"/>
                  <a:pt x="298075" y="198027"/>
                  <a:pt x="298536" y="199943"/>
                </a:cubicBezTo>
                <a:cubicBezTo>
                  <a:pt x="298830" y="201248"/>
                  <a:pt x="298788" y="201269"/>
                  <a:pt x="297384" y="201479"/>
                </a:cubicBezTo>
                <a:cubicBezTo>
                  <a:pt x="293297" y="202237"/>
                  <a:pt x="289189" y="202848"/>
                  <a:pt x="285101" y="203584"/>
                </a:cubicBezTo>
                <a:cubicBezTo>
                  <a:pt x="284261" y="203820"/>
                  <a:pt x="283374" y="203412"/>
                  <a:pt x="283006" y="202616"/>
                </a:cubicBezTo>
                <a:cubicBezTo>
                  <a:pt x="277902" y="194481"/>
                  <a:pt x="272199" y="186741"/>
                  <a:pt x="265945" y="179463"/>
                </a:cubicBezTo>
                <a:cubicBezTo>
                  <a:pt x="257022" y="169004"/>
                  <a:pt x="247027" y="159522"/>
                  <a:pt x="236119" y="151174"/>
                </a:cubicBezTo>
                <a:lnTo>
                  <a:pt x="233793" y="149364"/>
                </a:lnTo>
                <a:cubicBezTo>
                  <a:pt x="235813" y="147960"/>
                  <a:pt x="237911" y="146674"/>
                  <a:pt x="240081" y="145512"/>
                </a:cubicBezTo>
                <a:cubicBezTo>
                  <a:pt x="246591" y="141782"/>
                  <a:pt x="253316" y="138444"/>
                  <a:pt x="260223" y="135514"/>
                </a:cubicBezTo>
                <a:close/>
                <a:moveTo>
                  <a:pt x="322955" y="47469"/>
                </a:moveTo>
                <a:cubicBezTo>
                  <a:pt x="300264" y="54570"/>
                  <a:pt x="278009" y="63003"/>
                  <a:pt x="256303" y="72727"/>
                </a:cubicBezTo>
                <a:cubicBezTo>
                  <a:pt x="245153" y="77799"/>
                  <a:pt x="234128" y="83145"/>
                  <a:pt x="223376" y="89060"/>
                </a:cubicBezTo>
                <a:cubicBezTo>
                  <a:pt x="197303" y="103220"/>
                  <a:pt x="172759" y="120058"/>
                  <a:pt x="150144" y="139302"/>
                </a:cubicBezTo>
                <a:cubicBezTo>
                  <a:pt x="120830" y="164358"/>
                  <a:pt x="95293" y="193554"/>
                  <a:pt x="74334" y="225979"/>
                </a:cubicBezTo>
                <a:cubicBezTo>
                  <a:pt x="65749" y="239223"/>
                  <a:pt x="58928" y="253537"/>
                  <a:pt x="54045" y="268560"/>
                </a:cubicBezTo>
                <a:cubicBezTo>
                  <a:pt x="50376" y="279928"/>
                  <a:pt x="48876" y="291889"/>
                  <a:pt x="49622" y="303815"/>
                </a:cubicBezTo>
                <a:cubicBezTo>
                  <a:pt x="50381" y="318010"/>
                  <a:pt x="55442" y="331635"/>
                  <a:pt x="64126" y="342860"/>
                </a:cubicBezTo>
                <a:cubicBezTo>
                  <a:pt x="69755" y="349890"/>
                  <a:pt x="76705" y="355742"/>
                  <a:pt x="84583" y="360077"/>
                </a:cubicBezTo>
                <a:cubicBezTo>
                  <a:pt x="99400" y="368204"/>
                  <a:pt x="115709" y="373216"/>
                  <a:pt x="132517" y="374811"/>
                </a:cubicBezTo>
                <a:cubicBezTo>
                  <a:pt x="140389" y="375666"/>
                  <a:pt x="148317" y="375870"/>
                  <a:pt x="156222" y="375422"/>
                </a:cubicBezTo>
                <a:cubicBezTo>
                  <a:pt x="168209" y="374761"/>
                  <a:pt x="180147" y="373405"/>
                  <a:pt x="191979" y="371359"/>
                </a:cubicBezTo>
                <a:cubicBezTo>
                  <a:pt x="209438" y="368413"/>
                  <a:pt x="226814" y="365024"/>
                  <a:pt x="244000" y="360604"/>
                </a:cubicBezTo>
                <a:lnTo>
                  <a:pt x="277680" y="349812"/>
                </a:lnTo>
                <a:lnTo>
                  <a:pt x="247375" y="356815"/>
                </a:lnTo>
                <a:cubicBezTo>
                  <a:pt x="237369" y="358185"/>
                  <a:pt x="227256" y="358602"/>
                  <a:pt x="217172" y="358057"/>
                </a:cubicBezTo>
                <a:cubicBezTo>
                  <a:pt x="196093" y="356998"/>
                  <a:pt x="175394" y="352001"/>
                  <a:pt x="156138" y="343323"/>
                </a:cubicBezTo>
                <a:cubicBezTo>
                  <a:pt x="127518" y="330429"/>
                  <a:pt x="102944" y="309934"/>
                  <a:pt x="85065" y="284051"/>
                </a:cubicBezTo>
                <a:cubicBezTo>
                  <a:pt x="84876" y="283777"/>
                  <a:pt x="84667" y="283525"/>
                  <a:pt x="84499" y="283251"/>
                </a:cubicBezTo>
                <a:cubicBezTo>
                  <a:pt x="83388" y="281462"/>
                  <a:pt x="83702" y="280768"/>
                  <a:pt x="85798" y="280768"/>
                </a:cubicBezTo>
                <a:cubicBezTo>
                  <a:pt x="97955" y="280768"/>
                  <a:pt x="110090" y="280768"/>
                  <a:pt x="122226" y="280768"/>
                </a:cubicBezTo>
                <a:cubicBezTo>
                  <a:pt x="123646" y="280875"/>
                  <a:pt x="124955" y="281578"/>
                  <a:pt x="125831" y="282704"/>
                </a:cubicBezTo>
                <a:cubicBezTo>
                  <a:pt x="133821" y="290881"/>
                  <a:pt x="142741" y="298088"/>
                  <a:pt x="152407" y="304173"/>
                </a:cubicBezTo>
                <a:cubicBezTo>
                  <a:pt x="168993" y="314500"/>
                  <a:pt x="187563" y="321191"/>
                  <a:pt x="206902" y="323811"/>
                </a:cubicBezTo>
                <a:cubicBezTo>
                  <a:pt x="203192" y="321138"/>
                  <a:pt x="199902" y="318507"/>
                  <a:pt x="196548" y="316002"/>
                </a:cubicBezTo>
                <a:cubicBezTo>
                  <a:pt x="186802" y="308699"/>
                  <a:pt x="177119" y="301290"/>
                  <a:pt x="167393" y="293965"/>
                </a:cubicBezTo>
                <a:cubicBezTo>
                  <a:pt x="154168" y="283904"/>
                  <a:pt x="140901" y="273780"/>
                  <a:pt x="127571" y="263740"/>
                </a:cubicBezTo>
                <a:cubicBezTo>
                  <a:pt x="126795" y="263150"/>
                  <a:pt x="125433" y="262687"/>
                  <a:pt x="125789" y="261466"/>
                </a:cubicBezTo>
                <a:cubicBezTo>
                  <a:pt x="126145" y="260246"/>
                  <a:pt x="127529" y="260666"/>
                  <a:pt x="128472" y="260666"/>
                </a:cubicBezTo>
                <a:cubicBezTo>
                  <a:pt x="143751" y="260666"/>
                  <a:pt x="159010" y="260666"/>
                  <a:pt x="174289" y="260666"/>
                </a:cubicBezTo>
                <a:cubicBezTo>
                  <a:pt x="176224" y="260587"/>
                  <a:pt x="178058" y="261538"/>
                  <a:pt x="179110" y="263171"/>
                </a:cubicBezTo>
                <a:cubicBezTo>
                  <a:pt x="193928" y="283378"/>
                  <a:pt x="208914" y="303289"/>
                  <a:pt x="223795" y="323369"/>
                </a:cubicBezTo>
                <a:cubicBezTo>
                  <a:pt x="225221" y="325348"/>
                  <a:pt x="225304" y="325327"/>
                  <a:pt x="226772" y="323369"/>
                </a:cubicBezTo>
                <a:cubicBezTo>
                  <a:pt x="241584" y="303557"/>
                  <a:pt x="256310" y="283742"/>
                  <a:pt x="270954" y="263929"/>
                </a:cubicBezTo>
                <a:cubicBezTo>
                  <a:pt x="272283" y="261856"/>
                  <a:pt x="274624" y="260664"/>
                  <a:pt x="277074" y="260814"/>
                </a:cubicBezTo>
                <a:cubicBezTo>
                  <a:pt x="292018" y="260814"/>
                  <a:pt x="306983" y="260814"/>
                  <a:pt x="321928" y="260814"/>
                </a:cubicBezTo>
                <a:cubicBezTo>
                  <a:pt x="322934" y="260814"/>
                  <a:pt x="324568" y="260498"/>
                  <a:pt x="324799" y="261614"/>
                </a:cubicBezTo>
                <a:cubicBezTo>
                  <a:pt x="325030" y="262729"/>
                  <a:pt x="323730" y="263234"/>
                  <a:pt x="322934" y="263824"/>
                </a:cubicBezTo>
                <a:lnTo>
                  <a:pt x="269298" y="304447"/>
                </a:lnTo>
                <a:cubicBezTo>
                  <a:pt x="261082" y="310677"/>
                  <a:pt x="252803" y="316844"/>
                  <a:pt x="244650" y="323159"/>
                </a:cubicBezTo>
                <a:cubicBezTo>
                  <a:pt x="244342" y="323331"/>
                  <a:pt x="244088" y="323586"/>
                  <a:pt x="243916" y="323895"/>
                </a:cubicBezTo>
                <a:cubicBezTo>
                  <a:pt x="268192" y="320507"/>
                  <a:pt x="291142" y="310734"/>
                  <a:pt x="310442" y="295565"/>
                </a:cubicBezTo>
                <a:cubicBezTo>
                  <a:pt x="315749" y="291353"/>
                  <a:pt x="320762" y="286781"/>
                  <a:pt x="325449" y="281883"/>
                </a:cubicBezTo>
                <a:cubicBezTo>
                  <a:pt x="326298" y="281079"/>
                  <a:pt x="327455" y="280694"/>
                  <a:pt x="328614" y="280831"/>
                </a:cubicBezTo>
                <a:cubicBezTo>
                  <a:pt x="337710" y="280831"/>
                  <a:pt x="346785" y="280704"/>
                  <a:pt x="355861" y="280831"/>
                </a:cubicBezTo>
                <a:cubicBezTo>
                  <a:pt x="357919" y="281003"/>
                  <a:pt x="359891" y="279961"/>
                  <a:pt x="360912" y="278158"/>
                </a:cubicBezTo>
                <a:cubicBezTo>
                  <a:pt x="371568" y="262456"/>
                  <a:pt x="379537" y="245076"/>
                  <a:pt x="384491" y="226737"/>
                </a:cubicBezTo>
                <a:cubicBezTo>
                  <a:pt x="387315" y="216183"/>
                  <a:pt x="389153" y="205387"/>
                  <a:pt x="389983" y="194491"/>
                </a:cubicBezTo>
                <a:cubicBezTo>
                  <a:pt x="390318" y="190281"/>
                  <a:pt x="390507" y="186071"/>
                  <a:pt x="390507" y="181862"/>
                </a:cubicBezTo>
                <a:cubicBezTo>
                  <a:pt x="390501" y="172251"/>
                  <a:pt x="389715" y="162655"/>
                  <a:pt x="388159" y="153173"/>
                </a:cubicBezTo>
                <a:cubicBezTo>
                  <a:pt x="385212" y="135768"/>
                  <a:pt x="379650" y="118913"/>
                  <a:pt x="371664" y="103183"/>
                </a:cubicBezTo>
                <a:cubicBezTo>
                  <a:pt x="365936" y="91914"/>
                  <a:pt x="358969" y="81324"/>
                  <a:pt x="350893" y="71611"/>
                </a:cubicBezTo>
                <a:cubicBezTo>
                  <a:pt x="343746" y="63084"/>
                  <a:pt x="335794" y="55274"/>
                  <a:pt x="327146" y="48289"/>
                </a:cubicBezTo>
                <a:cubicBezTo>
                  <a:pt x="326002" y="47268"/>
                  <a:pt x="324397" y="46953"/>
                  <a:pt x="322955" y="47469"/>
                </a:cubicBezTo>
                <a:close/>
                <a:moveTo>
                  <a:pt x="279044" y="15391"/>
                </a:moveTo>
                <a:cubicBezTo>
                  <a:pt x="280107" y="14960"/>
                  <a:pt x="281293" y="14960"/>
                  <a:pt x="282356" y="15391"/>
                </a:cubicBezTo>
                <a:cubicBezTo>
                  <a:pt x="284473" y="16296"/>
                  <a:pt x="286694" y="17075"/>
                  <a:pt x="288790" y="17896"/>
                </a:cubicBezTo>
                <a:cubicBezTo>
                  <a:pt x="288958" y="17959"/>
                  <a:pt x="289126" y="18085"/>
                  <a:pt x="289650" y="18380"/>
                </a:cubicBezTo>
                <a:cubicBezTo>
                  <a:pt x="281266" y="21200"/>
                  <a:pt x="273217" y="23852"/>
                  <a:pt x="265211" y="26947"/>
                </a:cubicBezTo>
                <a:cubicBezTo>
                  <a:pt x="257204" y="30041"/>
                  <a:pt x="249282" y="33282"/>
                  <a:pt x="241422" y="36755"/>
                </a:cubicBezTo>
                <a:cubicBezTo>
                  <a:pt x="233562" y="40228"/>
                  <a:pt x="225807" y="43911"/>
                  <a:pt x="218115" y="47742"/>
                </a:cubicBezTo>
                <a:cubicBezTo>
                  <a:pt x="210429" y="51601"/>
                  <a:pt x="202835" y="55635"/>
                  <a:pt x="195332" y="59845"/>
                </a:cubicBezTo>
                <a:cubicBezTo>
                  <a:pt x="187814" y="64069"/>
                  <a:pt x="180403" y="68454"/>
                  <a:pt x="173094" y="73000"/>
                </a:cubicBezTo>
                <a:cubicBezTo>
                  <a:pt x="165785" y="77547"/>
                  <a:pt x="158569" y="82254"/>
                  <a:pt x="151443" y="87124"/>
                </a:cubicBezTo>
                <a:cubicBezTo>
                  <a:pt x="144373" y="92007"/>
                  <a:pt x="137386" y="97044"/>
                  <a:pt x="130483" y="102236"/>
                </a:cubicBezTo>
                <a:cubicBezTo>
                  <a:pt x="123581" y="107428"/>
                  <a:pt x="116804" y="112781"/>
                  <a:pt x="110153" y="118296"/>
                </a:cubicBezTo>
                <a:cubicBezTo>
                  <a:pt x="103516" y="123796"/>
                  <a:pt x="96990" y="129466"/>
                  <a:pt x="90577" y="135303"/>
                </a:cubicBezTo>
                <a:cubicBezTo>
                  <a:pt x="84163" y="141140"/>
                  <a:pt x="77910" y="147132"/>
                  <a:pt x="71818" y="153278"/>
                </a:cubicBezTo>
                <a:cubicBezTo>
                  <a:pt x="65740" y="159424"/>
                  <a:pt x="59850" y="165739"/>
                  <a:pt x="53814" y="172474"/>
                </a:cubicBezTo>
                <a:cubicBezTo>
                  <a:pt x="53793" y="170496"/>
                  <a:pt x="53940" y="169043"/>
                  <a:pt x="53940" y="167612"/>
                </a:cubicBezTo>
                <a:cubicBezTo>
                  <a:pt x="53730" y="163739"/>
                  <a:pt x="55616" y="161129"/>
                  <a:pt x="58131" y="158456"/>
                </a:cubicBezTo>
                <a:cubicBezTo>
                  <a:pt x="80821" y="134501"/>
                  <a:pt x="105627" y="112661"/>
                  <a:pt x="132244" y="93206"/>
                </a:cubicBezTo>
                <a:cubicBezTo>
                  <a:pt x="156774" y="75183"/>
                  <a:pt x="182675" y="59123"/>
                  <a:pt x="209710" y="45174"/>
                </a:cubicBezTo>
                <a:cubicBezTo>
                  <a:pt x="232078" y="33585"/>
                  <a:pt x="255249" y="23631"/>
                  <a:pt x="279044" y="15391"/>
                </a:cubicBezTo>
                <a:close/>
                <a:moveTo>
                  <a:pt x="261648" y="9456"/>
                </a:moveTo>
                <a:cubicBezTo>
                  <a:pt x="264037" y="10193"/>
                  <a:pt x="266469" y="10698"/>
                  <a:pt x="268900" y="11287"/>
                </a:cubicBezTo>
                <a:cubicBezTo>
                  <a:pt x="269067" y="11351"/>
                  <a:pt x="269227" y="11429"/>
                  <a:pt x="269382" y="11519"/>
                </a:cubicBezTo>
                <a:cubicBezTo>
                  <a:pt x="269005" y="12087"/>
                  <a:pt x="268376" y="12108"/>
                  <a:pt x="267852" y="12298"/>
                </a:cubicBezTo>
                <a:cubicBezTo>
                  <a:pt x="242275" y="21696"/>
                  <a:pt x="217451" y="33038"/>
                  <a:pt x="193593" y="46227"/>
                </a:cubicBezTo>
                <a:cubicBezTo>
                  <a:pt x="177984" y="54843"/>
                  <a:pt x="162747" y="64161"/>
                  <a:pt x="147880" y="74180"/>
                </a:cubicBezTo>
                <a:cubicBezTo>
                  <a:pt x="131120" y="85503"/>
                  <a:pt x="114947" y="97678"/>
                  <a:pt x="99422" y="110656"/>
                </a:cubicBezTo>
                <a:cubicBezTo>
                  <a:pt x="90437" y="118219"/>
                  <a:pt x="81690" y="126057"/>
                  <a:pt x="73180" y="134167"/>
                </a:cubicBezTo>
                <a:cubicBezTo>
                  <a:pt x="67605" y="139471"/>
                  <a:pt x="62261" y="145007"/>
                  <a:pt x="56853" y="150479"/>
                </a:cubicBezTo>
                <a:cubicBezTo>
                  <a:pt x="56769" y="150732"/>
                  <a:pt x="56602" y="150985"/>
                  <a:pt x="56371" y="150985"/>
                </a:cubicBezTo>
                <a:cubicBezTo>
                  <a:pt x="56015" y="151027"/>
                  <a:pt x="56036" y="150690"/>
                  <a:pt x="56057" y="150458"/>
                </a:cubicBezTo>
                <a:cubicBezTo>
                  <a:pt x="56043" y="150016"/>
                  <a:pt x="56167" y="149583"/>
                  <a:pt x="56413" y="149217"/>
                </a:cubicBezTo>
                <a:cubicBezTo>
                  <a:pt x="56806" y="146377"/>
                  <a:pt x="57380" y="143563"/>
                  <a:pt x="58132" y="140797"/>
                </a:cubicBezTo>
                <a:cubicBezTo>
                  <a:pt x="58380" y="140120"/>
                  <a:pt x="58808" y="139524"/>
                  <a:pt x="59368" y="139071"/>
                </a:cubicBezTo>
                <a:cubicBezTo>
                  <a:pt x="66760" y="131690"/>
                  <a:pt x="74354" y="124491"/>
                  <a:pt x="82151" y="117476"/>
                </a:cubicBezTo>
                <a:cubicBezTo>
                  <a:pt x="101750" y="100000"/>
                  <a:pt x="122497" y="83868"/>
                  <a:pt x="144254" y="69191"/>
                </a:cubicBezTo>
                <a:cubicBezTo>
                  <a:pt x="163134" y="56408"/>
                  <a:pt x="182729" y="44722"/>
                  <a:pt x="202940" y="34188"/>
                </a:cubicBezTo>
                <a:cubicBezTo>
                  <a:pt x="220404" y="25119"/>
                  <a:pt x="238335" y="16989"/>
                  <a:pt x="256660" y="9835"/>
                </a:cubicBezTo>
                <a:cubicBezTo>
                  <a:pt x="258227" y="9124"/>
                  <a:pt x="259992" y="8990"/>
                  <a:pt x="261648" y="9456"/>
                </a:cubicBezTo>
                <a:close/>
                <a:moveTo>
                  <a:pt x="245404" y="6677"/>
                </a:moveTo>
                <a:cubicBezTo>
                  <a:pt x="245634" y="6614"/>
                  <a:pt x="246158" y="6256"/>
                  <a:pt x="246033" y="6825"/>
                </a:cubicBezTo>
                <a:cubicBezTo>
                  <a:pt x="245907" y="7393"/>
                  <a:pt x="245488" y="7393"/>
                  <a:pt x="245027" y="7393"/>
                </a:cubicBezTo>
                <a:cubicBezTo>
                  <a:pt x="236643" y="10887"/>
                  <a:pt x="228301" y="14528"/>
                  <a:pt x="220064" y="18401"/>
                </a:cubicBezTo>
                <a:cubicBezTo>
                  <a:pt x="203994" y="25993"/>
                  <a:pt x="188275" y="34293"/>
                  <a:pt x="172905" y="43301"/>
                </a:cubicBezTo>
                <a:cubicBezTo>
                  <a:pt x="147433" y="58287"/>
                  <a:pt x="123089" y="75129"/>
                  <a:pt x="100071" y="93691"/>
                </a:cubicBezTo>
                <a:cubicBezTo>
                  <a:pt x="88166" y="103268"/>
                  <a:pt x="76638" y="113308"/>
                  <a:pt x="65572" y="123916"/>
                </a:cubicBezTo>
                <a:lnTo>
                  <a:pt x="62407" y="126842"/>
                </a:lnTo>
                <a:cubicBezTo>
                  <a:pt x="62176" y="122148"/>
                  <a:pt x="74501" y="95754"/>
                  <a:pt x="82507" y="83546"/>
                </a:cubicBezTo>
                <a:cubicBezTo>
                  <a:pt x="91237" y="70196"/>
                  <a:pt x="101729" y="58095"/>
                  <a:pt x="113695" y="47574"/>
                </a:cubicBezTo>
                <a:cubicBezTo>
                  <a:pt x="125704" y="37085"/>
                  <a:pt x="139107" y="28323"/>
                  <a:pt x="153518" y="21538"/>
                </a:cubicBezTo>
                <a:cubicBezTo>
                  <a:pt x="167768" y="14781"/>
                  <a:pt x="182897" y="10076"/>
                  <a:pt x="198455" y="7561"/>
                </a:cubicBezTo>
                <a:cubicBezTo>
                  <a:pt x="213981" y="5016"/>
                  <a:pt x="229793" y="4718"/>
                  <a:pt x="245404" y="6677"/>
                </a:cubicBezTo>
                <a:close/>
                <a:moveTo>
                  <a:pt x="416266" y="131"/>
                </a:moveTo>
                <a:cubicBezTo>
                  <a:pt x="431122" y="1575"/>
                  <a:pt x="442595" y="13881"/>
                  <a:pt x="443052" y="28862"/>
                </a:cubicBezTo>
                <a:cubicBezTo>
                  <a:pt x="442977" y="30144"/>
                  <a:pt x="443767" y="31318"/>
                  <a:pt x="444980" y="31724"/>
                </a:cubicBezTo>
                <a:cubicBezTo>
                  <a:pt x="453519" y="35548"/>
                  <a:pt x="461323" y="40849"/>
                  <a:pt x="468036" y="47384"/>
                </a:cubicBezTo>
                <a:cubicBezTo>
                  <a:pt x="477738" y="56923"/>
                  <a:pt x="484430" y="69119"/>
                  <a:pt x="487277" y="82451"/>
                </a:cubicBezTo>
                <a:cubicBezTo>
                  <a:pt x="489207" y="91549"/>
                  <a:pt x="489767" y="100886"/>
                  <a:pt x="488932" y="110150"/>
                </a:cubicBezTo>
                <a:cubicBezTo>
                  <a:pt x="487807" y="123049"/>
                  <a:pt x="484952" y="135737"/>
                  <a:pt x="480444" y="147869"/>
                </a:cubicBezTo>
                <a:cubicBezTo>
                  <a:pt x="475168" y="162253"/>
                  <a:pt x="468476" y="176074"/>
                  <a:pt x="460470" y="189123"/>
                </a:cubicBezTo>
                <a:cubicBezTo>
                  <a:pt x="453762" y="200176"/>
                  <a:pt x="446414" y="210824"/>
                  <a:pt x="438462" y="221012"/>
                </a:cubicBezTo>
                <a:cubicBezTo>
                  <a:pt x="438190" y="221369"/>
                  <a:pt x="437854" y="221685"/>
                  <a:pt x="437561" y="222022"/>
                </a:cubicBezTo>
                <a:cubicBezTo>
                  <a:pt x="436599" y="223510"/>
                  <a:pt x="435519" y="224918"/>
                  <a:pt x="434333" y="226232"/>
                </a:cubicBezTo>
                <a:cubicBezTo>
                  <a:pt x="434023" y="226802"/>
                  <a:pt x="433635" y="227326"/>
                  <a:pt x="433180" y="227789"/>
                </a:cubicBezTo>
                <a:cubicBezTo>
                  <a:pt x="432837" y="228469"/>
                  <a:pt x="432323" y="229050"/>
                  <a:pt x="431692" y="229473"/>
                </a:cubicBezTo>
                <a:cubicBezTo>
                  <a:pt x="431650" y="230083"/>
                  <a:pt x="431315" y="230483"/>
                  <a:pt x="430539" y="230799"/>
                </a:cubicBezTo>
                <a:cubicBezTo>
                  <a:pt x="430770" y="230115"/>
                  <a:pt x="431158" y="229494"/>
                  <a:pt x="431671" y="228989"/>
                </a:cubicBezTo>
                <a:lnTo>
                  <a:pt x="432803" y="227389"/>
                </a:lnTo>
                <a:cubicBezTo>
                  <a:pt x="433067" y="226783"/>
                  <a:pt x="433453" y="226240"/>
                  <a:pt x="433935" y="225789"/>
                </a:cubicBezTo>
                <a:cubicBezTo>
                  <a:pt x="434851" y="224165"/>
                  <a:pt x="435897" y="222615"/>
                  <a:pt x="437058" y="221159"/>
                </a:cubicBezTo>
                <a:cubicBezTo>
                  <a:pt x="439929" y="216423"/>
                  <a:pt x="443136" y="211940"/>
                  <a:pt x="445945" y="207183"/>
                </a:cubicBezTo>
                <a:cubicBezTo>
                  <a:pt x="453589" y="194691"/>
                  <a:pt x="460524" y="181775"/>
                  <a:pt x="466715" y="168496"/>
                </a:cubicBezTo>
                <a:cubicBezTo>
                  <a:pt x="471721" y="157743"/>
                  <a:pt x="475462" y="146442"/>
                  <a:pt x="477866" y="134819"/>
                </a:cubicBezTo>
                <a:cubicBezTo>
                  <a:pt x="479557" y="126606"/>
                  <a:pt x="480261" y="118216"/>
                  <a:pt x="479962" y="109835"/>
                </a:cubicBezTo>
                <a:cubicBezTo>
                  <a:pt x="479685" y="98430"/>
                  <a:pt x="477082" y="87205"/>
                  <a:pt x="472312" y="76852"/>
                </a:cubicBezTo>
                <a:cubicBezTo>
                  <a:pt x="467095" y="66064"/>
                  <a:pt x="458969" y="56963"/>
                  <a:pt x="448858" y="50584"/>
                </a:cubicBezTo>
                <a:cubicBezTo>
                  <a:pt x="446272" y="48900"/>
                  <a:pt x="443593" y="47368"/>
                  <a:pt x="440831" y="45995"/>
                </a:cubicBezTo>
                <a:cubicBezTo>
                  <a:pt x="439384" y="45280"/>
                  <a:pt x="439384" y="45301"/>
                  <a:pt x="438462" y="46732"/>
                </a:cubicBezTo>
                <a:cubicBezTo>
                  <a:pt x="434377" y="53474"/>
                  <a:pt x="427664" y="58185"/>
                  <a:pt x="419955" y="59719"/>
                </a:cubicBezTo>
                <a:cubicBezTo>
                  <a:pt x="404254" y="63069"/>
                  <a:pt x="388759" y="53219"/>
                  <a:pt x="385057" y="37534"/>
                </a:cubicBezTo>
                <a:cubicBezTo>
                  <a:pt x="384659" y="36039"/>
                  <a:pt x="384659" y="36039"/>
                  <a:pt x="383087" y="36039"/>
                </a:cubicBezTo>
                <a:cubicBezTo>
                  <a:pt x="374729" y="36508"/>
                  <a:pt x="366408" y="37485"/>
                  <a:pt x="358166" y="38965"/>
                </a:cubicBezTo>
                <a:cubicBezTo>
                  <a:pt x="349971" y="40270"/>
                  <a:pt x="341839" y="41912"/>
                  <a:pt x="333707" y="43575"/>
                </a:cubicBezTo>
                <a:cubicBezTo>
                  <a:pt x="333378" y="43576"/>
                  <a:pt x="333074" y="43752"/>
                  <a:pt x="332910" y="44038"/>
                </a:cubicBezTo>
                <a:cubicBezTo>
                  <a:pt x="333015" y="44627"/>
                  <a:pt x="333665" y="44901"/>
                  <a:pt x="334105" y="45280"/>
                </a:cubicBezTo>
                <a:cubicBezTo>
                  <a:pt x="353098" y="61237"/>
                  <a:pt x="368476" y="81087"/>
                  <a:pt x="379210" y="103499"/>
                </a:cubicBezTo>
                <a:cubicBezTo>
                  <a:pt x="386818" y="119273"/>
                  <a:pt x="392085" y="136078"/>
                  <a:pt x="394845" y="153383"/>
                </a:cubicBezTo>
                <a:cubicBezTo>
                  <a:pt x="396864" y="165903"/>
                  <a:pt x="397509" y="178608"/>
                  <a:pt x="396774" y="191270"/>
                </a:cubicBezTo>
                <a:cubicBezTo>
                  <a:pt x="395223" y="221224"/>
                  <a:pt x="386128" y="250294"/>
                  <a:pt x="370344" y="275758"/>
                </a:cubicBezTo>
                <a:cubicBezTo>
                  <a:pt x="360587" y="291612"/>
                  <a:pt x="348334" y="305773"/>
                  <a:pt x="334063" y="317686"/>
                </a:cubicBezTo>
                <a:cubicBezTo>
                  <a:pt x="329242" y="321706"/>
                  <a:pt x="324233" y="325432"/>
                  <a:pt x="319098" y="328968"/>
                </a:cubicBezTo>
                <a:cubicBezTo>
                  <a:pt x="317337" y="330147"/>
                  <a:pt x="315325" y="330884"/>
                  <a:pt x="313670" y="332252"/>
                </a:cubicBezTo>
                <a:cubicBezTo>
                  <a:pt x="313552" y="332694"/>
                  <a:pt x="313265" y="333073"/>
                  <a:pt x="312873" y="333304"/>
                </a:cubicBezTo>
                <a:lnTo>
                  <a:pt x="307549" y="336630"/>
                </a:lnTo>
                <a:lnTo>
                  <a:pt x="304846" y="338166"/>
                </a:lnTo>
                <a:lnTo>
                  <a:pt x="301408" y="340145"/>
                </a:lnTo>
                <a:cubicBezTo>
                  <a:pt x="300323" y="340905"/>
                  <a:pt x="299172" y="341568"/>
                  <a:pt x="297971" y="342123"/>
                </a:cubicBezTo>
                <a:cubicBezTo>
                  <a:pt x="297321" y="342687"/>
                  <a:pt x="296567" y="343117"/>
                  <a:pt x="295749" y="343386"/>
                </a:cubicBezTo>
                <a:cubicBezTo>
                  <a:pt x="295676" y="343576"/>
                  <a:pt x="295489" y="343696"/>
                  <a:pt x="295288" y="343681"/>
                </a:cubicBezTo>
                <a:cubicBezTo>
                  <a:pt x="295141" y="343946"/>
                  <a:pt x="294856" y="344102"/>
                  <a:pt x="294554" y="344081"/>
                </a:cubicBezTo>
                <a:cubicBezTo>
                  <a:pt x="294399" y="344352"/>
                  <a:pt x="294112" y="344521"/>
                  <a:pt x="293800" y="344523"/>
                </a:cubicBezTo>
                <a:cubicBezTo>
                  <a:pt x="293655" y="344792"/>
                  <a:pt x="293370" y="344956"/>
                  <a:pt x="293066" y="344944"/>
                </a:cubicBezTo>
                <a:cubicBezTo>
                  <a:pt x="292995" y="345125"/>
                  <a:pt x="292819" y="345243"/>
                  <a:pt x="292626" y="345238"/>
                </a:cubicBezTo>
                <a:cubicBezTo>
                  <a:pt x="287994" y="348122"/>
                  <a:pt x="283174" y="350711"/>
                  <a:pt x="278395" y="353300"/>
                </a:cubicBezTo>
                <a:cubicBezTo>
                  <a:pt x="256599" y="365194"/>
                  <a:pt x="233948" y="375438"/>
                  <a:pt x="210633" y="383946"/>
                </a:cubicBezTo>
                <a:cubicBezTo>
                  <a:pt x="192968" y="390402"/>
                  <a:pt x="174859" y="395565"/>
                  <a:pt x="156453" y="399396"/>
                </a:cubicBezTo>
                <a:cubicBezTo>
                  <a:pt x="147817" y="401220"/>
                  <a:pt x="139119" y="402622"/>
                  <a:pt x="130358" y="403605"/>
                </a:cubicBezTo>
                <a:cubicBezTo>
                  <a:pt x="118577" y="404992"/>
                  <a:pt x="106705" y="405449"/>
                  <a:pt x="94853" y="404973"/>
                </a:cubicBezTo>
                <a:cubicBezTo>
                  <a:pt x="80530" y="404529"/>
                  <a:pt x="66356" y="401917"/>
                  <a:pt x="52808" y="397228"/>
                </a:cubicBezTo>
                <a:cubicBezTo>
                  <a:pt x="41327" y="393306"/>
                  <a:pt x="30799" y="386994"/>
                  <a:pt x="21914" y="378705"/>
                </a:cubicBezTo>
                <a:cubicBezTo>
                  <a:pt x="11426" y="368621"/>
                  <a:pt x="4352" y="355489"/>
                  <a:pt x="1688" y="341155"/>
                </a:cubicBezTo>
                <a:cubicBezTo>
                  <a:pt x="-172" y="331366"/>
                  <a:pt x="-498" y="321347"/>
                  <a:pt x="724" y="311456"/>
                </a:cubicBezTo>
                <a:cubicBezTo>
                  <a:pt x="2699" y="295445"/>
                  <a:pt x="7095" y="279829"/>
                  <a:pt x="13761" y="265150"/>
                </a:cubicBezTo>
                <a:cubicBezTo>
                  <a:pt x="21442" y="247897"/>
                  <a:pt x="30904" y="231502"/>
                  <a:pt x="41993" y="216234"/>
                </a:cubicBezTo>
                <a:cubicBezTo>
                  <a:pt x="55802" y="197029"/>
                  <a:pt x="71229" y="179050"/>
                  <a:pt x="88104" y="162497"/>
                </a:cubicBezTo>
                <a:cubicBezTo>
                  <a:pt x="113892" y="137157"/>
                  <a:pt x="142171" y="114505"/>
                  <a:pt x="172508" y="94890"/>
                </a:cubicBezTo>
                <a:cubicBezTo>
                  <a:pt x="195316" y="79990"/>
                  <a:pt x="219207" y="66833"/>
                  <a:pt x="243979" y="55530"/>
                </a:cubicBezTo>
                <a:cubicBezTo>
                  <a:pt x="267374" y="44765"/>
                  <a:pt x="291670" y="36095"/>
                  <a:pt x="316583" y="29620"/>
                </a:cubicBezTo>
                <a:cubicBezTo>
                  <a:pt x="330194" y="26085"/>
                  <a:pt x="344033" y="23497"/>
                  <a:pt x="357999" y="21874"/>
                </a:cubicBezTo>
                <a:cubicBezTo>
                  <a:pt x="366053" y="20902"/>
                  <a:pt x="374156" y="20382"/>
                  <a:pt x="382270" y="20316"/>
                </a:cubicBezTo>
                <a:cubicBezTo>
                  <a:pt x="382521" y="20316"/>
                  <a:pt x="382773" y="20316"/>
                  <a:pt x="383024" y="20316"/>
                </a:cubicBezTo>
                <a:cubicBezTo>
                  <a:pt x="385015" y="20443"/>
                  <a:pt x="386043" y="19622"/>
                  <a:pt x="386923" y="17622"/>
                </a:cubicBezTo>
                <a:cubicBezTo>
                  <a:pt x="391878" y="6006"/>
                  <a:pt x="403739" y="-1064"/>
                  <a:pt x="416266" y="131"/>
                </a:cubicBezTo>
                <a:close/>
              </a:path>
            </a:pathLst>
          </a:custGeom>
          <a:solidFill>
            <a:srgbClr val="376DB5"/>
          </a:solidFill>
          <a:ln w="2090" cap="flat">
            <a:noFill/>
            <a:prstDash val="solid"/>
            <a:miter/>
          </a:ln>
        </p:spPr>
        <p:txBody>
          <a:bodyPr rtlCol="0" anchor="ctr"/>
          <a:lstStyle/>
          <a:p>
            <a:endParaRPr lang="en-US"/>
          </a:p>
        </p:txBody>
      </p:sp>
      <p:sp>
        <p:nvSpPr>
          <p:cNvPr id="17" name="Oval 16"/>
          <p:cNvSpPr/>
          <p:nvPr/>
        </p:nvSpPr>
        <p:spPr>
          <a:xfrm>
            <a:off x="92963" y="6542941"/>
            <a:ext cx="280476" cy="28047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latin typeface="Arial" panose="020B0604020202020204" pitchFamily="34" charset="0"/>
              <a:cs typeface="Arial" panose="020B0604020202020204" pitchFamily="34" charset="0"/>
            </a:endParaRPr>
          </a:p>
        </p:txBody>
      </p:sp>
      <p:sp>
        <p:nvSpPr>
          <p:cNvPr id="6" name="Slide Number Placeholder 5"/>
          <p:cNvSpPr>
            <a:spLocks noGrp="1"/>
          </p:cNvSpPr>
          <p:nvPr>
            <p:ph type="sldNum" sz="quarter" idx="12"/>
          </p:nvPr>
        </p:nvSpPr>
        <p:spPr>
          <a:xfrm>
            <a:off x="58380" y="6508358"/>
            <a:ext cx="349642" cy="349642"/>
          </a:xfrm>
        </p:spPr>
        <p:txBody>
          <a:bodyPr/>
          <a:lstStyle>
            <a:lvl1pPr algn="ctr">
              <a:defRPr lang="en-US" sz="700" kern="1200" smtClean="0">
                <a:solidFill>
                  <a:schemeClr val="tx1"/>
                </a:solidFill>
                <a:latin typeface="Arial" panose="020B0604020202020204" pitchFamily="34" charset="0"/>
                <a:ea typeface="+mn-ea"/>
                <a:cs typeface="Arial" panose="020B0604020202020204" pitchFamily="34" charset="0"/>
              </a:defRPr>
            </a:lvl1pPr>
          </a:lstStyle>
          <a:p>
            <a:fld id="{D8B0B3AC-44A8-D142-AAF6-9A453466E1A4}" type="slidenum">
              <a:rPr lang="en-US" smtClean="0"/>
            </a:fld>
            <a:endParaRPr lang="en-US"/>
          </a:p>
        </p:txBody>
      </p:sp>
      <p:grpSp>
        <p:nvGrpSpPr>
          <p:cNvPr id="21" name="Group 20"/>
          <p:cNvGrpSpPr/>
          <p:nvPr/>
        </p:nvGrpSpPr>
        <p:grpSpPr>
          <a:xfrm flipH="1" flipV="1">
            <a:off x="9265363" y="5246044"/>
            <a:ext cx="2869771" cy="1563379"/>
            <a:chOff x="44879" y="27296"/>
            <a:chExt cx="2869771" cy="1563379"/>
          </a:xfrm>
          <a:solidFill>
            <a:srgbClr val="0072FF"/>
          </a:solidFill>
        </p:grpSpPr>
        <p:cxnSp>
          <p:nvCxnSpPr>
            <p:cNvPr id="30" name="Straight Connector 29"/>
            <p:cNvCxnSpPr/>
            <p:nvPr/>
          </p:nvCxnSpPr>
          <p:spPr>
            <a:xfrm flipH="1">
              <a:off x="766351" y="34631"/>
              <a:ext cx="2148299" cy="0"/>
            </a:xfrm>
            <a:prstGeom prst="line">
              <a:avLst/>
            </a:prstGeom>
            <a:grpFill/>
            <a:ln w="38100">
              <a:solidFill>
                <a:srgbClr val="00C6FF"/>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flipH="1">
              <a:off x="44879" y="27296"/>
              <a:ext cx="737495" cy="644210"/>
            </a:xfrm>
            <a:prstGeom prst="line">
              <a:avLst/>
            </a:prstGeom>
            <a:grpFill/>
            <a:ln w="38100">
              <a:solidFill>
                <a:srgbClr val="00C6FF"/>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flipV="1">
              <a:off x="52214" y="654128"/>
              <a:ext cx="0" cy="936547"/>
            </a:xfrm>
            <a:prstGeom prst="line">
              <a:avLst/>
            </a:prstGeom>
            <a:grpFill/>
            <a:ln w="38100">
              <a:solidFill>
                <a:srgbClr val="00C6FF"/>
              </a:solidFill>
            </a:ln>
          </p:spPr>
          <p:style>
            <a:lnRef idx="1">
              <a:schemeClr val="accent1"/>
            </a:lnRef>
            <a:fillRef idx="0">
              <a:schemeClr val="accent1"/>
            </a:fillRef>
            <a:effectRef idx="0">
              <a:schemeClr val="accent1"/>
            </a:effectRef>
            <a:fontRef idx="minor">
              <a:schemeClr val="tx1"/>
            </a:fontRef>
          </p:style>
        </p:cxnSp>
      </p:grpSp>
      <p:sp>
        <p:nvSpPr>
          <p:cNvPr id="14" name="Content Placeholder 2"/>
          <p:cNvSpPr>
            <a:spLocks noGrp="1"/>
          </p:cNvSpPr>
          <p:nvPr>
            <p:ph idx="15" hasCustomPrompt="1"/>
          </p:nvPr>
        </p:nvSpPr>
        <p:spPr>
          <a:xfrm>
            <a:off x="5085934" y="202009"/>
            <a:ext cx="6267866" cy="5969620"/>
          </a:xfrm>
        </p:spPr>
        <p:txBody>
          <a:bodyPr/>
          <a:lstStyle>
            <a:lvl1pPr algn="just">
              <a:lnSpc>
                <a:spcPct val="130000"/>
              </a:lnSpc>
              <a:spcBef>
                <a:spcPts val="300"/>
              </a:spcBef>
              <a:spcAft>
                <a:spcPts val="300"/>
              </a:spcAft>
              <a:defRPr>
                <a:latin typeface="Arial" panose="020B0604020202020204" pitchFamily="34" charset="0"/>
                <a:cs typeface="Arial" panose="020B0604020202020204" pitchFamily="34" charset="0"/>
              </a:defRPr>
            </a:lvl1pPr>
            <a:lvl2pPr algn="just">
              <a:lnSpc>
                <a:spcPct val="130000"/>
              </a:lnSpc>
              <a:spcBef>
                <a:spcPts val="300"/>
              </a:spcBef>
              <a:spcAft>
                <a:spcPts val="300"/>
              </a:spcAft>
              <a:defRPr>
                <a:latin typeface="Arial" panose="020B0604020202020204" pitchFamily="34" charset="0"/>
                <a:cs typeface="Arial" panose="020B0604020202020204" pitchFamily="34" charset="0"/>
              </a:defRPr>
            </a:lvl2pPr>
            <a:lvl3pPr algn="just">
              <a:lnSpc>
                <a:spcPct val="130000"/>
              </a:lnSpc>
              <a:spcBef>
                <a:spcPts val="300"/>
              </a:spcBef>
              <a:spcAft>
                <a:spcPts val="300"/>
              </a:spcAft>
              <a:defRPr>
                <a:latin typeface="Arial" panose="020B0604020202020204" pitchFamily="34" charset="0"/>
                <a:cs typeface="Arial" panose="020B0604020202020204" pitchFamily="34" charset="0"/>
              </a:defRPr>
            </a:lvl3pPr>
            <a:lvl4pPr algn="just">
              <a:lnSpc>
                <a:spcPct val="130000"/>
              </a:lnSpc>
              <a:spcBef>
                <a:spcPts val="300"/>
              </a:spcBef>
              <a:spcAft>
                <a:spcPts val="300"/>
              </a:spcAft>
              <a:defRPr>
                <a:latin typeface="Arial" panose="020B0604020202020204" pitchFamily="34" charset="0"/>
                <a:cs typeface="Arial" panose="020B0604020202020204" pitchFamily="34" charset="0"/>
              </a:defRPr>
            </a:lvl4pPr>
            <a:lvl5pPr algn="just">
              <a:lnSpc>
                <a:spcPct val="130000"/>
              </a:lnSpc>
              <a:spcBef>
                <a:spcPts val="300"/>
              </a:spcBef>
              <a:spcAft>
                <a:spcPts val="300"/>
              </a:spcAft>
              <a:defRPr>
                <a:latin typeface="Arial" panose="020B0604020202020204" pitchFamily="34" charset="0"/>
                <a:cs typeface="Arial" panose="020B0604020202020204" pitchFamily="34" charset="0"/>
              </a:defRPr>
            </a:lvl5pPr>
          </a:lstStyle>
          <a:p>
            <a:pPr lvl="0"/>
            <a:r>
              <a:rPr lang="en-US" dirty="0" err="1"/>
              <a:t>Nhập</a:t>
            </a:r>
            <a:r>
              <a:rPr lang="en-US" dirty="0"/>
              <a:t> </a:t>
            </a:r>
            <a:r>
              <a:rPr lang="en-US" dirty="0" err="1"/>
              <a:t>nội</a:t>
            </a:r>
            <a:r>
              <a:rPr lang="en-US" dirty="0"/>
              <a:t> dung</a:t>
            </a:r>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Hình ảnh">
    <p:spTree>
      <p:nvGrpSpPr>
        <p:cNvPr id="1" name=""/>
        <p:cNvGrpSpPr/>
        <p:nvPr/>
      </p:nvGrpSpPr>
      <p:grpSpPr>
        <a:xfrm>
          <a:off x="0" y="0"/>
          <a:ext cx="0" cy="0"/>
          <a:chOff x="0" y="0"/>
          <a:chExt cx="0" cy="0"/>
        </a:xfrm>
      </p:grpSpPr>
      <p:sp>
        <p:nvSpPr>
          <p:cNvPr id="22" name="Freeform 21"/>
          <p:cNvSpPr/>
          <p:nvPr/>
        </p:nvSpPr>
        <p:spPr>
          <a:xfrm rot="10800000">
            <a:off x="-2" y="0"/>
            <a:ext cx="12192000" cy="6858000"/>
          </a:xfrm>
          <a:custGeom>
            <a:avLst/>
            <a:gdLst>
              <a:gd name="connsiteX0" fmla="*/ 0 w 12192000"/>
              <a:gd name="connsiteY0" fmla="*/ 616911 h 6858000"/>
              <a:gd name="connsiteX1" fmla="*/ 0 w 12192000"/>
              <a:gd name="connsiteY1" fmla="*/ 0 h 6858000"/>
              <a:gd name="connsiteX2" fmla="*/ 715617 w 12192000"/>
              <a:gd name="connsiteY2" fmla="*/ 0 h 6858000"/>
              <a:gd name="connsiteX3" fmla="*/ 12192000 w 12192000"/>
              <a:gd name="connsiteY3" fmla="*/ 6858000 h 6858000"/>
              <a:gd name="connsiteX4" fmla="*/ 11476383 w 12192000"/>
              <a:gd name="connsiteY4" fmla="*/ 6858000 h 6858000"/>
              <a:gd name="connsiteX5" fmla="*/ 12192000 w 12192000"/>
              <a:gd name="connsiteY5" fmla="*/ 624108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6858000">
                <a:moveTo>
                  <a:pt x="0" y="616911"/>
                </a:moveTo>
                <a:lnTo>
                  <a:pt x="0" y="0"/>
                </a:lnTo>
                <a:lnTo>
                  <a:pt x="715617" y="0"/>
                </a:lnTo>
                <a:close/>
                <a:moveTo>
                  <a:pt x="12192000" y="6858000"/>
                </a:moveTo>
                <a:lnTo>
                  <a:pt x="11476383" y="6858000"/>
                </a:lnTo>
                <a:lnTo>
                  <a:pt x="12192000" y="6241089"/>
                </a:lnTo>
                <a:close/>
              </a:path>
            </a:pathLst>
          </a:custGeom>
          <a:blipFill>
            <a:blip r:embed="rId2" cstate="screen"/>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 name="Isosceles Triangle 12"/>
          <p:cNvSpPr/>
          <p:nvPr/>
        </p:nvSpPr>
        <p:spPr>
          <a:xfrm rot="10800000">
            <a:off x="0" y="0"/>
            <a:ext cx="715617" cy="616911"/>
          </a:xfrm>
          <a:prstGeom prst="triangle">
            <a:avLst>
              <a:gd name="adj" fmla="val 100000"/>
            </a:avLst>
          </a:prstGeom>
          <a:solidFill>
            <a:srgbClr val="0072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p:cNvGrpSpPr/>
          <p:nvPr/>
        </p:nvGrpSpPr>
        <p:grpSpPr>
          <a:xfrm>
            <a:off x="58527" y="54292"/>
            <a:ext cx="2869771" cy="1563379"/>
            <a:chOff x="44879" y="27296"/>
            <a:chExt cx="2869771" cy="1563379"/>
          </a:xfrm>
          <a:solidFill>
            <a:srgbClr val="0072FF"/>
          </a:solidFill>
        </p:grpSpPr>
        <p:cxnSp>
          <p:nvCxnSpPr>
            <p:cNvPr id="9" name="Straight Connector 8"/>
            <p:cNvCxnSpPr/>
            <p:nvPr/>
          </p:nvCxnSpPr>
          <p:spPr>
            <a:xfrm flipH="1">
              <a:off x="766351" y="34631"/>
              <a:ext cx="2148299" cy="0"/>
            </a:xfrm>
            <a:prstGeom prst="line">
              <a:avLst/>
            </a:prstGeom>
            <a:grpFill/>
            <a:ln w="38100">
              <a:solidFill>
                <a:srgbClr val="00C6FF"/>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H="1">
              <a:off x="44879" y="27296"/>
              <a:ext cx="737495" cy="644210"/>
            </a:xfrm>
            <a:prstGeom prst="line">
              <a:avLst/>
            </a:prstGeom>
            <a:grpFill/>
            <a:ln w="38100">
              <a:solidFill>
                <a:srgbClr val="00C6FF"/>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V="1">
              <a:off x="52214" y="654128"/>
              <a:ext cx="0" cy="936547"/>
            </a:xfrm>
            <a:prstGeom prst="line">
              <a:avLst/>
            </a:prstGeom>
            <a:grpFill/>
            <a:ln w="38100">
              <a:solidFill>
                <a:srgbClr val="00C6FF"/>
              </a:solidFill>
            </a:ln>
          </p:spPr>
          <p:style>
            <a:lnRef idx="1">
              <a:schemeClr val="accent1"/>
            </a:lnRef>
            <a:fillRef idx="0">
              <a:schemeClr val="accent1"/>
            </a:fillRef>
            <a:effectRef idx="0">
              <a:schemeClr val="accent1"/>
            </a:effectRef>
            <a:fontRef idx="minor">
              <a:schemeClr val="tx1"/>
            </a:fontRef>
          </p:style>
        </p:cxnSp>
      </p:grpSp>
      <p:sp>
        <p:nvSpPr>
          <p:cNvPr id="12" name="Isosceles Triangle 12"/>
          <p:cNvSpPr/>
          <p:nvPr/>
        </p:nvSpPr>
        <p:spPr>
          <a:xfrm rot="10800000" flipH="1" flipV="1">
            <a:off x="11476383" y="6241089"/>
            <a:ext cx="715617" cy="616911"/>
          </a:xfrm>
          <a:prstGeom prst="triangle">
            <a:avLst>
              <a:gd name="adj" fmla="val 100000"/>
            </a:avLst>
          </a:prstGeom>
          <a:solidFill>
            <a:srgbClr val="0072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774146" y="202009"/>
            <a:ext cx="3932227" cy="1698043"/>
          </a:xfrm>
        </p:spPr>
        <p:txBody>
          <a:bodyPr>
            <a:noAutofit/>
          </a:bodyPr>
          <a:lstStyle>
            <a:lvl1pPr>
              <a:lnSpc>
                <a:spcPct val="120000"/>
              </a:lnSpc>
              <a:spcBef>
                <a:spcPts val="200"/>
              </a:spcBef>
              <a:spcAft>
                <a:spcPts val="200"/>
              </a:spcAft>
              <a:defRPr sz="4000"/>
            </a:lvl1pPr>
          </a:lstStyle>
          <a:p>
            <a:r>
              <a:rPr lang="en-US" dirty="0" err="1"/>
              <a:t>Nhập</a:t>
            </a:r>
            <a:r>
              <a:rPr lang="en-US" dirty="0"/>
              <a:t> </a:t>
            </a:r>
            <a:r>
              <a:rPr lang="en-US" dirty="0" err="1"/>
              <a:t>tiêu</a:t>
            </a:r>
            <a:r>
              <a:rPr lang="en-US" dirty="0"/>
              <a:t> </a:t>
            </a:r>
            <a:r>
              <a:rPr lang="en-US" dirty="0" err="1"/>
              <a:t>đề</a:t>
            </a:r>
            <a:endParaRPr lang="en-US" dirty="0"/>
          </a:p>
        </p:txBody>
      </p:sp>
      <p:sp>
        <p:nvSpPr>
          <p:cNvPr id="3" name="Content Placeholder 2"/>
          <p:cNvSpPr>
            <a:spLocks noGrp="1"/>
          </p:cNvSpPr>
          <p:nvPr>
            <p:ph idx="1" hasCustomPrompt="1"/>
          </p:nvPr>
        </p:nvSpPr>
        <p:spPr>
          <a:xfrm>
            <a:off x="774144" y="2113808"/>
            <a:ext cx="3932227" cy="4063156"/>
          </a:xfrm>
        </p:spPr>
        <p:txBody>
          <a:bodyPr/>
          <a:lstStyle>
            <a:lvl1pPr algn="just">
              <a:lnSpc>
                <a:spcPct val="130000"/>
              </a:lnSpc>
              <a:spcBef>
                <a:spcPts val="300"/>
              </a:spcBef>
              <a:spcAft>
                <a:spcPts val="300"/>
              </a:spcAft>
              <a:defRPr>
                <a:latin typeface="Arial" panose="020B0604020202020204" pitchFamily="34" charset="0"/>
                <a:cs typeface="Arial" panose="020B0604020202020204" pitchFamily="34" charset="0"/>
              </a:defRPr>
            </a:lvl1pPr>
            <a:lvl2pPr algn="just">
              <a:lnSpc>
                <a:spcPct val="130000"/>
              </a:lnSpc>
              <a:spcBef>
                <a:spcPts val="300"/>
              </a:spcBef>
              <a:spcAft>
                <a:spcPts val="300"/>
              </a:spcAft>
              <a:defRPr>
                <a:latin typeface="Arial" panose="020B0604020202020204" pitchFamily="34" charset="0"/>
                <a:cs typeface="Arial" panose="020B0604020202020204" pitchFamily="34" charset="0"/>
              </a:defRPr>
            </a:lvl2pPr>
            <a:lvl3pPr algn="just">
              <a:lnSpc>
                <a:spcPct val="130000"/>
              </a:lnSpc>
              <a:spcBef>
                <a:spcPts val="300"/>
              </a:spcBef>
              <a:spcAft>
                <a:spcPts val="300"/>
              </a:spcAft>
              <a:defRPr>
                <a:latin typeface="Arial" panose="020B0604020202020204" pitchFamily="34" charset="0"/>
                <a:cs typeface="Arial" panose="020B0604020202020204" pitchFamily="34" charset="0"/>
              </a:defRPr>
            </a:lvl3pPr>
            <a:lvl4pPr algn="just">
              <a:lnSpc>
                <a:spcPct val="130000"/>
              </a:lnSpc>
              <a:spcBef>
                <a:spcPts val="300"/>
              </a:spcBef>
              <a:spcAft>
                <a:spcPts val="300"/>
              </a:spcAft>
              <a:defRPr>
                <a:latin typeface="Arial" panose="020B0604020202020204" pitchFamily="34" charset="0"/>
                <a:cs typeface="Arial" panose="020B0604020202020204" pitchFamily="34" charset="0"/>
              </a:defRPr>
            </a:lvl4pPr>
            <a:lvl5pPr algn="just">
              <a:lnSpc>
                <a:spcPct val="130000"/>
              </a:lnSpc>
              <a:spcBef>
                <a:spcPts val="300"/>
              </a:spcBef>
              <a:spcAft>
                <a:spcPts val="300"/>
              </a:spcAft>
              <a:defRPr>
                <a:latin typeface="Arial" panose="020B0604020202020204" pitchFamily="34" charset="0"/>
                <a:cs typeface="Arial" panose="020B0604020202020204" pitchFamily="34" charset="0"/>
              </a:defRPr>
            </a:lvl5pPr>
          </a:lstStyle>
          <a:p>
            <a:pPr lvl="0"/>
            <a:r>
              <a:rPr lang="en-US" dirty="0" err="1"/>
              <a:t>Nhập</a:t>
            </a:r>
            <a:r>
              <a:rPr lang="en-US" dirty="0"/>
              <a:t> </a:t>
            </a:r>
            <a:r>
              <a:rPr lang="en-US" dirty="0" err="1"/>
              <a:t>nội</a:t>
            </a:r>
            <a:r>
              <a:rPr lang="en-US" dirty="0"/>
              <a:t> dung</a:t>
            </a:r>
            <a:endParaRPr lang="en-US" dirty="0"/>
          </a:p>
        </p:txBody>
      </p:sp>
      <p:sp>
        <p:nvSpPr>
          <p:cNvPr id="5" name="Footer Placeholder 4"/>
          <p:cNvSpPr>
            <a:spLocks noGrp="1"/>
          </p:cNvSpPr>
          <p:nvPr>
            <p:ph type="ftr" sz="quarter" idx="11"/>
          </p:nvPr>
        </p:nvSpPr>
        <p:spPr>
          <a:xfrm>
            <a:off x="774146" y="6475620"/>
            <a:ext cx="4311788" cy="263110"/>
          </a:xfrm>
        </p:spPr>
        <p:txBody>
          <a:bodyPr/>
          <a:lstStyle>
            <a:lvl1pPr marL="0" algn="l" defTabSz="914400" rtl="0" eaLnBrk="1" latinLnBrk="0" hangingPunct="1">
              <a:defRPr lang="en-US" sz="1100" kern="1200" dirty="0">
                <a:solidFill>
                  <a:schemeClr val="tx1">
                    <a:tint val="75000"/>
                  </a:schemeClr>
                </a:solidFill>
                <a:latin typeface="Arial" panose="020B0604020202020204" pitchFamily="34" charset="0"/>
                <a:ea typeface="+mn-ea"/>
                <a:cs typeface="Arial" panose="020B0604020202020204" pitchFamily="34" charset="0"/>
              </a:defRPr>
            </a:lvl1pPr>
          </a:lstStyle>
          <a:p>
            <a:r>
              <a:rPr lang="vi-VN"/>
              <a:t>Thực hiện bởi Trường Đại học Công nghệ Thông tin, ĐHQG-HCM</a:t>
            </a:r>
            <a:endParaRPr lang="en-US"/>
          </a:p>
        </p:txBody>
      </p:sp>
      <p:grpSp>
        <p:nvGrpSpPr>
          <p:cNvPr id="20" name="Group 19"/>
          <p:cNvGrpSpPr/>
          <p:nvPr/>
        </p:nvGrpSpPr>
        <p:grpSpPr>
          <a:xfrm>
            <a:off x="16026" y="4629289"/>
            <a:ext cx="434350" cy="2228711"/>
            <a:chOff x="16026" y="4629289"/>
            <a:chExt cx="434350" cy="2228711"/>
          </a:xfrm>
          <a:gradFill flip="none" rotWithShape="1">
            <a:gsLst>
              <a:gs pos="0">
                <a:srgbClr val="0072FF"/>
              </a:gs>
              <a:gs pos="100000">
                <a:srgbClr val="00C6FF">
                  <a:alpha val="0"/>
                </a:srgbClr>
              </a:gs>
            </a:gsLst>
            <a:lin ang="16200000" scaled="1"/>
            <a:tileRect/>
          </a:gradFill>
        </p:grpSpPr>
        <p:sp>
          <p:nvSpPr>
            <p:cNvPr id="23" name="Rectangle 22"/>
            <p:cNvSpPr/>
            <p:nvPr userDrawn="1"/>
          </p:nvSpPr>
          <p:spPr>
            <a:xfrm>
              <a:off x="16026" y="4629289"/>
              <a:ext cx="434350" cy="3469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userDrawn="1"/>
          </p:nvSpPr>
          <p:spPr>
            <a:xfrm>
              <a:off x="16026" y="5005641"/>
              <a:ext cx="434350" cy="3469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userDrawn="1"/>
          </p:nvSpPr>
          <p:spPr>
            <a:xfrm>
              <a:off x="16026" y="5381993"/>
              <a:ext cx="434350" cy="3469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6" name="Rectangle 25"/>
            <p:cNvSpPr/>
            <p:nvPr userDrawn="1"/>
          </p:nvSpPr>
          <p:spPr>
            <a:xfrm>
              <a:off x="16026" y="5758345"/>
              <a:ext cx="434350" cy="3469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userDrawn="1"/>
          </p:nvSpPr>
          <p:spPr>
            <a:xfrm>
              <a:off x="16026" y="6134697"/>
              <a:ext cx="434350" cy="3469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userDrawn="1"/>
          </p:nvSpPr>
          <p:spPr>
            <a:xfrm>
              <a:off x="16026" y="6511050"/>
              <a:ext cx="434350" cy="3469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grpSp>
      <p:sp>
        <p:nvSpPr>
          <p:cNvPr id="4" name="Date Placeholder 3"/>
          <p:cNvSpPr>
            <a:spLocks noGrp="1"/>
          </p:cNvSpPr>
          <p:nvPr>
            <p:ph type="dt" sz="half" idx="13"/>
          </p:nvPr>
        </p:nvSpPr>
        <p:spPr>
          <a:xfrm>
            <a:off x="6447446" y="6475620"/>
            <a:ext cx="2090098" cy="263110"/>
          </a:xfrm>
        </p:spPr>
        <p:txBody>
          <a:bodyPr/>
          <a:lstStyle>
            <a:lvl1pPr marL="0" algn="ctr" defTabSz="914400" rtl="0" eaLnBrk="1" latinLnBrk="0" hangingPunct="1">
              <a:defRPr lang="en-US" sz="1100" kern="1200" smtClean="0">
                <a:solidFill>
                  <a:schemeClr val="tx1">
                    <a:tint val="75000"/>
                  </a:schemeClr>
                </a:solidFill>
                <a:latin typeface="Arial" panose="020B0604020202020204" pitchFamily="34" charset="0"/>
                <a:ea typeface="+mn-ea"/>
                <a:cs typeface="Arial" panose="020B0604020202020204" pitchFamily="34" charset="0"/>
              </a:defRPr>
            </a:lvl1pPr>
          </a:lstStyle>
          <a:p>
            <a:fld id="{8CC34846-286B-45C9-AAB9-F766A3D2F3BF}" type="datetime4">
              <a:rPr lang="en-US" smtClean="0"/>
            </a:fld>
            <a:endParaRPr lang="en-US"/>
          </a:p>
        </p:txBody>
      </p:sp>
      <p:sp>
        <p:nvSpPr>
          <p:cNvPr id="18" name="Freeform 17"/>
          <p:cNvSpPr/>
          <p:nvPr/>
        </p:nvSpPr>
        <p:spPr>
          <a:xfrm>
            <a:off x="11589537" y="105878"/>
            <a:ext cx="489307" cy="405155"/>
          </a:xfrm>
          <a:custGeom>
            <a:avLst/>
            <a:gdLst>
              <a:gd name="connsiteX0" fmla="*/ 278290 w 489307"/>
              <a:gd name="connsiteY0" fmla="*/ 349616 h 405155"/>
              <a:gd name="connsiteX1" fmla="*/ 277683 w 489307"/>
              <a:gd name="connsiteY1" fmla="*/ 349811 h 405155"/>
              <a:gd name="connsiteX2" fmla="*/ 277976 w 489307"/>
              <a:gd name="connsiteY2" fmla="*/ 349743 h 405155"/>
              <a:gd name="connsiteX3" fmla="*/ 173116 w 489307"/>
              <a:gd name="connsiteY3" fmla="*/ 214928 h 405155"/>
              <a:gd name="connsiteX4" fmla="*/ 212561 w 489307"/>
              <a:gd name="connsiteY4" fmla="*/ 228062 h 405155"/>
              <a:gd name="connsiteX5" fmla="*/ 214259 w 489307"/>
              <a:gd name="connsiteY5" fmla="*/ 228947 h 405155"/>
              <a:gd name="connsiteX6" fmla="*/ 213316 w 489307"/>
              <a:gd name="connsiteY6" fmla="*/ 229788 h 405155"/>
              <a:gd name="connsiteX7" fmla="*/ 182086 w 489307"/>
              <a:gd name="connsiteY7" fmla="*/ 251026 h 405155"/>
              <a:gd name="connsiteX8" fmla="*/ 179990 w 489307"/>
              <a:gd name="connsiteY8" fmla="*/ 251847 h 405155"/>
              <a:gd name="connsiteX9" fmla="*/ 156055 w 489307"/>
              <a:gd name="connsiteY9" fmla="*/ 251847 h 405155"/>
              <a:gd name="connsiteX10" fmla="*/ 155132 w 489307"/>
              <a:gd name="connsiteY10" fmla="*/ 251658 h 405155"/>
              <a:gd name="connsiteX11" fmla="*/ 155384 w 489307"/>
              <a:gd name="connsiteY11" fmla="*/ 250353 h 405155"/>
              <a:gd name="connsiteX12" fmla="*/ 170328 w 489307"/>
              <a:gd name="connsiteY12" fmla="*/ 216233 h 405155"/>
              <a:gd name="connsiteX13" fmla="*/ 173116 w 489307"/>
              <a:gd name="connsiteY13" fmla="*/ 214928 h 405155"/>
              <a:gd name="connsiteX14" fmla="*/ 277908 w 489307"/>
              <a:gd name="connsiteY14" fmla="*/ 214851 h 405155"/>
              <a:gd name="connsiteX15" fmla="*/ 279966 w 489307"/>
              <a:gd name="connsiteY15" fmla="*/ 215771 h 405155"/>
              <a:gd name="connsiteX16" fmla="*/ 295308 w 489307"/>
              <a:gd name="connsiteY16" fmla="*/ 250795 h 405155"/>
              <a:gd name="connsiteX17" fmla="*/ 295434 w 489307"/>
              <a:gd name="connsiteY17" fmla="*/ 251743 h 405155"/>
              <a:gd name="connsiteX18" fmla="*/ 293925 w 489307"/>
              <a:gd name="connsiteY18" fmla="*/ 251890 h 405155"/>
              <a:gd name="connsiteX19" fmla="*/ 270870 w 489307"/>
              <a:gd name="connsiteY19" fmla="*/ 251890 h 405155"/>
              <a:gd name="connsiteX20" fmla="*/ 268250 w 489307"/>
              <a:gd name="connsiteY20" fmla="*/ 250964 h 405155"/>
              <a:gd name="connsiteX21" fmla="*/ 237502 w 489307"/>
              <a:gd name="connsiteY21" fmla="*/ 230042 h 405155"/>
              <a:gd name="connsiteX22" fmla="*/ 236245 w 489307"/>
              <a:gd name="connsiteY22" fmla="*/ 229179 h 405155"/>
              <a:gd name="connsiteX23" fmla="*/ 237251 w 489307"/>
              <a:gd name="connsiteY23" fmla="*/ 228400 h 405155"/>
              <a:gd name="connsiteX24" fmla="*/ 277870 w 489307"/>
              <a:gd name="connsiteY24" fmla="*/ 214866 h 405155"/>
              <a:gd name="connsiteX25" fmla="*/ 277908 w 489307"/>
              <a:gd name="connsiteY25" fmla="*/ 214851 h 405155"/>
              <a:gd name="connsiteX26" fmla="*/ 151422 w 489307"/>
              <a:gd name="connsiteY26" fmla="*/ 211056 h 405155"/>
              <a:gd name="connsiteX27" fmla="*/ 161566 w 489307"/>
              <a:gd name="connsiteY27" fmla="*/ 212550 h 405155"/>
              <a:gd name="connsiteX28" fmla="*/ 154797 w 489307"/>
              <a:gd name="connsiteY28" fmla="*/ 226084 h 405155"/>
              <a:gd name="connsiteX29" fmla="*/ 148886 w 489307"/>
              <a:gd name="connsiteY29" fmla="*/ 239639 h 405155"/>
              <a:gd name="connsiteX30" fmla="*/ 148530 w 489307"/>
              <a:gd name="connsiteY30" fmla="*/ 235429 h 405155"/>
              <a:gd name="connsiteX31" fmla="*/ 149641 w 489307"/>
              <a:gd name="connsiteY31" fmla="*/ 212529 h 405155"/>
              <a:gd name="connsiteX32" fmla="*/ 151422 w 489307"/>
              <a:gd name="connsiteY32" fmla="*/ 211056 h 405155"/>
              <a:gd name="connsiteX33" fmla="*/ 299584 w 489307"/>
              <a:gd name="connsiteY33" fmla="*/ 210929 h 405155"/>
              <a:gd name="connsiteX34" fmla="*/ 300800 w 489307"/>
              <a:gd name="connsiteY34" fmla="*/ 212003 h 405155"/>
              <a:gd name="connsiteX35" fmla="*/ 301680 w 489307"/>
              <a:gd name="connsiteY35" fmla="*/ 219980 h 405155"/>
              <a:gd name="connsiteX36" fmla="*/ 301701 w 489307"/>
              <a:gd name="connsiteY36" fmla="*/ 238566 h 405155"/>
              <a:gd name="connsiteX37" fmla="*/ 301701 w 489307"/>
              <a:gd name="connsiteY37" fmla="*/ 239871 h 405155"/>
              <a:gd name="connsiteX38" fmla="*/ 301093 w 489307"/>
              <a:gd name="connsiteY38" fmla="*/ 238923 h 405155"/>
              <a:gd name="connsiteX39" fmla="*/ 289000 w 489307"/>
              <a:gd name="connsiteY39" fmla="*/ 212634 h 405155"/>
              <a:gd name="connsiteX40" fmla="*/ 299584 w 489307"/>
              <a:gd name="connsiteY40" fmla="*/ 210929 h 405155"/>
              <a:gd name="connsiteX41" fmla="*/ 112605 w 489307"/>
              <a:gd name="connsiteY41" fmla="*/ 209436 h 405155"/>
              <a:gd name="connsiteX42" fmla="*/ 139224 w 489307"/>
              <a:gd name="connsiteY42" fmla="*/ 209814 h 405155"/>
              <a:gd name="connsiteX43" fmla="*/ 140397 w 489307"/>
              <a:gd name="connsiteY43" fmla="*/ 211204 h 405155"/>
              <a:gd name="connsiteX44" fmla="*/ 139475 w 489307"/>
              <a:gd name="connsiteY44" fmla="*/ 220970 h 405155"/>
              <a:gd name="connsiteX45" fmla="*/ 139454 w 489307"/>
              <a:gd name="connsiteY45" fmla="*/ 239808 h 405155"/>
              <a:gd name="connsiteX46" fmla="*/ 140670 w 489307"/>
              <a:gd name="connsiteY46" fmla="*/ 251616 h 405155"/>
              <a:gd name="connsiteX47" fmla="*/ 139077 w 489307"/>
              <a:gd name="connsiteY47" fmla="*/ 251869 h 405155"/>
              <a:gd name="connsiteX48" fmla="*/ 116671 w 489307"/>
              <a:gd name="connsiteY48" fmla="*/ 251869 h 405155"/>
              <a:gd name="connsiteX49" fmla="*/ 114156 w 489307"/>
              <a:gd name="connsiteY49" fmla="*/ 250564 h 405155"/>
              <a:gd name="connsiteX50" fmla="*/ 110174 w 489307"/>
              <a:gd name="connsiteY50" fmla="*/ 211140 h 405155"/>
              <a:gd name="connsiteX51" fmla="*/ 112605 w 489307"/>
              <a:gd name="connsiteY51" fmla="*/ 209436 h 405155"/>
              <a:gd name="connsiteX52" fmla="*/ 337584 w 489307"/>
              <a:gd name="connsiteY52" fmla="*/ 209372 h 405155"/>
              <a:gd name="connsiteX53" fmla="*/ 340539 w 489307"/>
              <a:gd name="connsiteY53" fmla="*/ 211477 h 405155"/>
              <a:gd name="connsiteX54" fmla="*/ 336348 w 489307"/>
              <a:gd name="connsiteY54" fmla="*/ 250542 h 405155"/>
              <a:gd name="connsiteX55" fmla="*/ 334252 w 489307"/>
              <a:gd name="connsiteY55" fmla="*/ 251847 h 405155"/>
              <a:gd name="connsiteX56" fmla="*/ 311070 w 489307"/>
              <a:gd name="connsiteY56" fmla="*/ 251847 h 405155"/>
              <a:gd name="connsiteX57" fmla="*/ 309918 w 489307"/>
              <a:gd name="connsiteY57" fmla="*/ 251574 h 405155"/>
              <a:gd name="connsiteX58" fmla="*/ 310735 w 489307"/>
              <a:gd name="connsiteY58" fmla="*/ 244038 h 405155"/>
              <a:gd name="connsiteX59" fmla="*/ 311154 w 489307"/>
              <a:gd name="connsiteY59" fmla="*/ 222274 h 405155"/>
              <a:gd name="connsiteX60" fmla="*/ 310169 w 489307"/>
              <a:gd name="connsiteY60" fmla="*/ 211350 h 405155"/>
              <a:gd name="connsiteX61" fmla="*/ 311343 w 489307"/>
              <a:gd name="connsiteY61" fmla="*/ 209814 h 405155"/>
              <a:gd name="connsiteX62" fmla="*/ 337584 w 489307"/>
              <a:gd name="connsiteY62" fmla="*/ 209372 h 405155"/>
              <a:gd name="connsiteX63" fmla="*/ 223837 w 489307"/>
              <a:gd name="connsiteY63" fmla="*/ 156099 h 405155"/>
              <a:gd name="connsiteX64" fmla="*/ 226772 w 489307"/>
              <a:gd name="connsiteY64" fmla="*/ 156099 h 405155"/>
              <a:gd name="connsiteX65" fmla="*/ 273260 w 489307"/>
              <a:gd name="connsiteY65" fmla="*/ 204805 h 405155"/>
              <a:gd name="connsiteX66" fmla="*/ 273909 w 489307"/>
              <a:gd name="connsiteY66" fmla="*/ 205920 h 405155"/>
              <a:gd name="connsiteX67" fmla="*/ 270220 w 489307"/>
              <a:gd name="connsiteY67" fmla="*/ 206888 h 405155"/>
              <a:gd name="connsiteX68" fmla="*/ 226667 w 489307"/>
              <a:gd name="connsiteY68" fmla="*/ 222843 h 405155"/>
              <a:gd name="connsiteX69" fmla="*/ 224005 w 489307"/>
              <a:gd name="connsiteY69" fmla="*/ 222843 h 405155"/>
              <a:gd name="connsiteX70" fmla="*/ 177664 w 489307"/>
              <a:gd name="connsiteY70" fmla="*/ 206173 h 405155"/>
              <a:gd name="connsiteX71" fmla="*/ 177014 w 489307"/>
              <a:gd name="connsiteY71" fmla="*/ 205899 h 405155"/>
              <a:gd name="connsiteX72" fmla="*/ 177433 w 489307"/>
              <a:gd name="connsiteY72" fmla="*/ 204636 h 405155"/>
              <a:gd name="connsiteX73" fmla="*/ 223837 w 489307"/>
              <a:gd name="connsiteY73" fmla="*/ 156099 h 405155"/>
              <a:gd name="connsiteX74" fmla="*/ 190281 w 489307"/>
              <a:gd name="connsiteY74" fmla="*/ 135577 h 405155"/>
              <a:gd name="connsiteX75" fmla="*/ 215432 w 489307"/>
              <a:gd name="connsiteY75" fmla="*/ 148542 h 405155"/>
              <a:gd name="connsiteX76" fmla="*/ 216732 w 489307"/>
              <a:gd name="connsiteY76" fmla="*/ 149426 h 405155"/>
              <a:gd name="connsiteX77" fmla="*/ 209459 w 489307"/>
              <a:gd name="connsiteY77" fmla="*/ 155194 h 405155"/>
              <a:gd name="connsiteX78" fmla="*/ 168022 w 489307"/>
              <a:gd name="connsiteY78" fmla="*/ 201921 h 405155"/>
              <a:gd name="connsiteX79" fmla="*/ 164501 w 489307"/>
              <a:gd name="connsiteY79" fmla="*/ 203457 h 405155"/>
              <a:gd name="connsiteX80" fmla="*/ 153539 w 489307"/>
              <a:gd name="connsiteY80" fmla="*/ 201626 h 405155"/>
              <a:gd name="connsiteX81" fmla="*/ 152051 w 489307"/>
              <a:gd name="connsiteY81" fmla="*/ 199521 h 405155"/>
              <a:gd name="connsiteX82" fmla="*/ 158779 w 489307"/>
              <a:gd name="connsiteY82" fmla="*/ 178683 h 405155"/>
              <a:gd name="connsiteX83" fmla="*/ 186969 w 489307"/>
              <a:gd name="connsiteY83" fmla="*/ 136271 h 405155"/>
              <a:gd name="connsiteX84" fmla="*/ 190281 w 489307"/>
              <a:gd name="connsiteY84" fmla="*/ 135577 h 405155"/>
              <a:gd name="connsiteX85" fmla="*/ 260223 w 489307"/>
              <a:gd name="connsiteY85" fmla="*/ 135514 h 405155"/>
              <a:gd name="connsiteX86" fmla="*/ 263555 w 489307"/>
              <a:gd name="connsiteY86" fmla="*/ 136146 h 405155"/>
              <a:gd name="connsiteX87" fmla="*/ 297090 w 489307"/>
              <a:gd name="connsiteY87" fmla="*/ 194239 h 405155"/>
              <a:gd name="connsiteX88" fmla="*/ 298536 w 489307"/>
              <a:gd name="connsiteY88" fmla="*/ 199943 h 405155"/>
              <a:gd name="connsiteX89" fmla="*/ 297384 w 489307"/>
              <a:gd name="connsiteY89" fmla="*/ 201479 h 405155"/>
              <a:gd name="connsiteX90" fmla="*/ 285101 w 489307"/>
              <a:gd name="connsiteY90" fmla="*/ 203584 h 405155"/>
              <a:gd name="connsiteX91" fmla="*/ 283006 w 489307"/>
              <a:gd name="connsiteY91" fmla="*/ 202616 h 405155"/>
              <a:gd name="connsiteX92" fmla="*/ 265945 w 489307"/>
              <a:gd name="connsiteY92" fmla="*/ 179463 h 405155"/>
              <a:gd name="connsiteX93" fmla="*/ 236119 w 489307"/>
              <a:gd name="connsiteY93" fmla="*/ 151174 h 405155"/>
              <a:gd name="connsiteX94" fmla="*/ 233793 w 489307"/>
              <a:gd name="connsiteY94" fmla="*/ 149364 h 405155"/>
              <a:gd name="connsiteX95" fmla="*/ 240081 w 489307"/>
              <a:gd name="connsiteY95" fmla="*/ 145512 h 405155"/>
              <a:gd name="connsiteX96" fmla="*/ 260223 w 489307"/>
              <a:gd name="connsiteY96" fmla="*/ 135514 h 405155"/>
              <a:gd name="connsiteX97" fmla="*/ 322955 w 489307"/>
              <a:gd name="connsiteY97" fmla="*/ 47469 h 405155"/>
              <a:gd name="connsiteX98" fmla="*/ 256303 w 489307"/>
              <a:gd name="connsiteY98" fmla="*/ 72727 h 405155"/>
              <a:gd name="connsiteX99" fmla="*/ 223376 w 489307"/>
              <a:gd name="connsiteY99" fmla="*/ 89060 h 405155"/>
              <a:gd name="connsiteX100" fmla="*/ 150144 w 489307"/>
              <a:gd name="connsiteY100" fmla="*/ 139302 h 405155"/>
              <a:gd name="connsiteX101" fmla="*/ 74334 w 489307"/>
              <a:gd name="connsiteY101" fmla="*/ 225979 h 405155"/>
              <a:gd name="connsiteX102" fmla="*/ 54045 w 489307"/>
              <a:gd name="connsiteY102" fmla="*/ 268560 h 405155"/>
              <a:gd name="connsiteX103" fmla="*/ 49622 w 489307"/>
              <a:gd name="connsiteY103" fmla="*/ 303815 h 405155"/>
              <a:gd name="connsiteX104" fmla="*/ 64126 w 489307"/>
              <a:gd name="connsiteY104" fmla="*/ 342860 h 405155"/>
              <a:gd name="connsiteX105" fmla="*/ 84583 w 489307"/>
              <a:gd name="connsiteY105" fmla="*/ 360077 h 405155"/>
              <a:gd name="connsiteX106" fmla="*/ 132517 w 489307"/>
              <a:gd name="connsiteY106" fmla="*/ 374811 h 405155"/>
              <a:gd name="connsiteX107" fmla="*/ 156222 w 489307"/>
              <a:gd name="connsiteY107" fmla="*/ 375422 h 405155"/>
              <a:gd name="connsiteX108" fmla="*/ 191979 w 489307"/>
              <a:gd name="connsiteY108" fmla="*/ 371359 h 405155"/>
              <a:gd name="connsiteX109" fmla="*/ 244000 w 489307"/>
              <a:gd name="connsiteY109" fmla="*/ 360604 h 405155"/>
              <a:gd name="connsiteX110" fmla="*/ 277680 w 489307"/>
              <a:gd name="connsiteY110" fmla="*/ 349812 h 405155"/>
              <a:gd name="connsiteX111" fmla="*/ 247375 w 489307"/>
              <a:gd name="connsiteY111" fmla="*/ 356815 h 405155"/>
              <a:gd name="connsiteX112" fmla="*/ 217172 w 489307"/>
              <a:gd name="connsiteY112" fmla="*/ 358057 h 405155"/>
              <a:gd name="connsiteX113" fmla="*/ 156138 w 489307"/>
              <a:gd name="connsiteY113" fmla="*/ 343323 h 405155"/>
              <a:gd name="connsiteX114" fmla="*/ 85065 w 489307"/>
              <a:gd name="connsiteY114" fmla="*/ 284051 h 405155"/>
              <a:gd name="connsiteX115" fmla="*/ 84499 w 489307"/>
              <a:gd name="connsiteY115" fmla="*/ 283251 h 405155"/>
              <a:gd name="connsiteX116" fmla="*/ 85798 w 489307"/>
              <a:gd name="connsiteY116" fmla="*/ 280768 h 405155"/>
              <a:gd name="connsiteX117" fmla="*/ 122226 w 489307"/>
              <a:gd name="connsiteY117" fmla="*/ 280768 h 405155"/>
              <a:gd name="connsiteX118" fmla="*/ 125831 w 489307"/>
              <a:gd name="connsiteY118" fmla="*/ 282704 h 405155"/>
              <a:gd name="connsiteX119" fmla="*/ 152407 w 489307"/>
              <a:gd name="connsiteY119" fmla="*/ 304173 h 405155"/>
              <a:gd name="connsiteX120" fmla="*/ 206902 w 489307"/>
              <a:gd name="connsiteY120" fmla="*/ 323811 h 405155"/>
              <a:gd name="connsiteX121" fmla="*/ 196548 w 489307"/>
              <a:gd name="connsiteY121" fmla="*/ 316002 h 405155"/>
              <a:gd name="connsiteX122" fmla="*/ 167393 w 489307"/>
              <a:gd name="connsiteY122" fmla="*/ 293965 h 405155"/>
              <a:gd name="connsiteX123" fmla="*/ 127571 w 489307"/>
              <a:gd name="connsiteY123" fmla="*/ 263740 h 405155"/>
              <a:gd name="connsiteX124" fmla="*/ 125789 w 489307"/>
              <a:gd name="connsiteY124" fmla="*/ 261466 h 405155"/>
              <a:gd name="connsiteX125" fmla="*/ 128472 w 489307"/>
              <a:gd name="connsiteY125" fmla="*/ 260666 h 405155"/>
              <a:gd name="connsiteX126" fmla="*/ 174289 w 489307"/>
              <a:gd name="connsiteY126" fmla="*/ 260666 h 405155"/>
              <a:gd name="connsiteX127" fmla="*/ 179110 w 489307"/>
              <a:gd name="connsiteY127" fmla="*/ 263171 h 405155"/>
              <a:gd name="connsiteX128" fmla="*/ 223795 w 489307"/>
              <a:gd name="connsiteY128" fmla="*/ 323369 h 405155"/>
              <a:gd name="connsiteX129" fmla="*/ 226772 w 489307"/>
              <a:gd name="connsiteY129" fmla="*/ 323369 h 405155"/>
              <a:gd name="connsiteX130" fmla="*/ 270954 w 489307"/>
              <a:gd name="connsiteY130" fmla="*/ 263929 h 405155"/>
              <a:gd name="connsiteX131" fmla="*/ 277074 w 489307"/>
              <a:gd name="connsiteY131" fmla="*/ 260814 h 405155"/>
              <a:gd name="connsiteX132" fmla="*/ 321928 w 489307"/>
              <a:gd name="connsiteY132" fmla="*/ 260814 h 405155"/>
              <a:gd name="connsiteX133" fmla="*/ 324799 w 489307"/>
              <a:gd name="connsiteY133" fmla="*/ 261614 h 405155"/>
              <a:gd name="connsiteX134" fmla="*/ 322934 w 489307"/>
              <a:gd name="connsiteY134" fmla="*/ 263824 h 405155"/>
              <a:gd name="connsiteX135" fmla="*/ 269298 w 489307"/>
              <a:gd name="connsiteY135" fmla="*/ 304447 h 405155"/>
              <a:gd name="connsiteX136" fmla="*/ 244650 w 489307"/>
              <a:gd name="connsiteY136" fmla="*/ 323159 h 405155"/>
              <a:gd name="connsiteX137" fmla="*/ 243916 w 489307"/>
              <a:gd name="connsiteY137" fmla="*/ 323895 h 405155"/>
              <a:gd name="connsiteX138" fmla="*/ 310442 w 489307"/>
              <a:gd name="connsiteY138" fmla="*/ 295565 h 405155"/>
              <a:gd name="connsiteX139" fmla="*/ 325449 w 489307"/>
              <a:gd name="connsiteY139" fmla="*/ 281883 h 405155"/>
              <a:gd name="connsiteX140" fmla="*/ 328614 w 489307"/>
              <a:gd name="connsiteY140" fmla="*/ 280831 h 405155"/>
              <a:gd name="connsiteX141" fmla="*/ 355861 w 489307"/>
              <a:gd name="connsiteY141" fmla="*/ 280831 h 405155"/>
              <a:gd name="connsiteX142" fmla="*/ 360912 w 489307"/>
              <a:gd name="connsiteY142" fmla="*/ 278158 h 405155"/>
              <a:gd name="connsiteX143" fmla="*/ 384491 w 489307"/>
              <a:gd name="connsiteY143" fmla="*/ 226737 h 405155"/>
              <a:gd name="connsiteX144" fmla="*/ 389983 w 489307"/>
              <a:gd name="connsiteY144" fmla="*/ 194491 h 405155"/>
              <a:gd name="connsiteX145" fmla="*/ 390507 w 489307"/>
              <a:gd name="connsiteY145" fmla="*/ 181862 h 405155"/>
              <a:gd name="connsiteX146" fmla="*/ 388159 w 489307"/>
              <a:gd name="connsiteY146" fmla="*/ 153173 h 405155"/>
              <a:gd name="connsiteX147" fmla="*/ 371664 w 489307"/>
              <a:gd name="connsiteY147" fmla="*/ 103183 h 405155"/>
              <a:gd name="connsiteX148" fmla="*/ 350893 w 489307"/>
              <a:gd name="connsiteY148" fmla="*/ 71611 h 405155"/>
              <a:gd name="connsiteX149" fmla="*/ 327146 w 489307"/>
              <a:gd name="connsiteY149" fmla="*/ 48289 h 405155"/>
              <a:gd name="connsiteX150" fmla="*/ 322955 w 489307"/>
              <a:gd name="connsiteY150" fmla="*/ 47469 h 405155"/>
              <a:gd name="connsiteX151" fmla="*/ 279044 w 489307"/>
              <a:gd name="connsiteY151" fmla="*/ 15391 h 405155"/>
              <a:gd name="connsiteX152" fmla="*/ 282356 w 489307"/>
              <a:gd name="connsiteY152" fmla="*/ 15391 h 405155"/>
              <a:gd name="connsiteX153" fmla="*/ 288790 w 489307"/>
              <a:gd name="connsiteY153" fmla="*/ 17896 h 405155"/>
              <a:gd name="connsiteX154" fmla="*/ 289650 w 489307"/>
              <a:gd name="connsiteY154" fmla="*/ 18380 h 405155"/>
              <a:gd name="connsiteX155" fmla="*/ 265211 w 489307"/>
              <a:gd name="connsiteY155" fmla="*/ 26947 h 405155"/>
              <a:gd name="connsiteX156" fmla="*/ 241422 w 489307"/>
              <a:gd name="connsiteY156" fmla="*/ 36755 h 405155"/>
              <a:gd name="connsiteX157" fmla="*/ 218115 w 489307"/>
              <a:gd name="connsiteY157" fmla="*/ 47742 h 405155"/>
              <a:gd name="connsiteX158" fmla="*/ 195332 w 489307"/>
              <a:gd name="connsiteY158" fmla="*/ 59845 h 405155"/>
              <a:gd name="connsiteX159" fmla="*/ 173094 w 489307"/>
              <a:gd name="connsiteY159" fmla="*/ 73000 h 405155"/>
              <a:gd name="connsiteX160" fmla="*/ 151443 w 489307"/>
              <a:gd name="connsiteY160" fmla="*/ 87124 h 405155"/>
              <a:gd name="connsiteX161" fmla="*/ 130483 w 489307"/>
              <a:gd name="connsiteY161" fmla="*/ 102236 h 405155"/>
              <a:gd name="connsiteX162" fmla="*/ 110153 w 489307"/>
              <a:gd name="connsiteY162" fmla="*/ 118296 h 405155"/>
              <a:gd name="connsiteX163" fmla="*/ 90577 w 489307"/>
              <a:gd name="connsiteY163" fmla="*/ 135303 h 405155"/>
              <a:gd name="connsiteX164" fmla="*/ 71818 w 489307"/>
              <a:gd name="connsiteY164" fmla="*/ 153278 h 405155"/>
              <a:gd name="connsiteX165" fmla="*/ 53814 w 489307"/>
              <a:gd name="connsiteY165" fmla="*/ 172474 h 405155"/>
              <a:gd name="connsiteX166" fmla="*/ 53940 w 489307"/>
              <a:gd name="connsiteY166" fmla="*/ 167612 h 405155"/>
              <a:gd name="connsiteX167" fmla="*/ 58131 w 489307"/>
              <a:gd name="connsiteY167" fmla="*/ 158456 h 405155"/>
              <a:gd name="connsiteX168" fmla="*/ 132244 w 489307"/>
              <a:gd name="connsiteY168" fmla="*/ 93206 h 405155"/>
              <a:gd name="connsiteX169" fmla="*/ 209710 w 489307"/>
              <a:gd name="connsiteY169" fmla="*/ 45174 h 405155"/>
              <a:gd name="connsiteX170" fmla="*/ 279044 w 489307"/>
              <a:gd name="connsiteY170" fmla="*/ 15391 h 405155"/>
              <a:gd name="connsiteX171" fmla="*/ 261648 w 489307"/>
              <a:gd name="connsiteY171" fmla="*/ 9456 h 405155"/>
              <a:gd name="connsiteX172" fmla="*/ 268900 w 489307"/>
              <a:gd name="connsiteY172" fmla="*/ 11287 h 405155"/>
              <a:gd name="connsiteX173" fmla="*/ 269382 w 489307"/>
              <a:gd name="connsiteY173" fmla="*/ 11519 h 405155"/>
              <a:gd name="connsiteX174" fmla="*/ 267852 w 489307"/>
              <a:gd name="connsiteY174" fmla="*/ 12298 h 405155"/>
              <a:gd name="connsiteX175" fmla="*/ 193593 w 489307"/>
              <a:gd name="connsiteY175" fmla="*/ 46227 h 405155"/>
              <a:gd name="connsiteX176" fmla="*/ 147880 w 489307"/>
              <a:gd name="connsiteY176" fmla="*/ 74180 h 405155"/>
              <a:gd name="connsiteX177" fmla="*/ 99422 w 489307"/>
              <a:gd name="connsiteY177" fmla="*/ 110656 h 405155"/>
              <a:gd name="connsiteX178" fmla="*/ 73180 w 489307"/>
              <a:gd name="connsiteY178" fmla="*/ 134167 h 405155"/>
              <a:gd name="connsiteX179" fmla="*/ 56853 w 489307"/>
              <a:gd name="connsiteY179" fmla="*/ 150479 h 405155"/>
              <a:gd name="connsiteX180" fmla="*/ 56371 w 489307"/>
              <a:gd name="connsiteY180" fmla="*/ 150985 h 405155"/>
              <a:gd name="connsiteX181" fmla="*/ 56057 w 489307"/>
              <a:gd name="connsiteY181" fmla="*/ 150458 h 405155"/>
              <a:gd name="connsiteX182" fmla="*/ 56413 w 489307"/>
              <a:gd name="connsiteY182" fmla="*/ 149217 h 405155"/>
              <a:gd name="connsiteX183" fmla="*/ 58132 w 489307"/>
              <a:gd name="connsiteY183" fmla="*/ 140797 h 405155"/>
              <a:gd name="connsiteX184" fmla="*/ 59368 w 489307"/>
              <a:gd name="connsiteY184" fmla="*/ 139071 h 405155"/>
              <a:gd name="connsiteX185" fmla="*/ 82151 w 489307"/>
              <a:gd name="connsiteY185" fmla="*/ 117476 h 405155"/>
              <a:gd name="connsiteX186" fmla="*/ 144254 w 489307"/>
              <a:gd name="connsiteY186" fmla="*/ 69191 h 405155"/>
              <a:gd name="connsiteX187" fmla="*/ 202940 w 489307"/>
              <a:gd name="connsiteY187" fmla="*/ 34188 h 405155"/>
              <a:gd name="connsiteX188" fmla="*/ 256660 w 489307"/>
              <a:gd name="connsiteY188" fmla="*/ 9835 h 405155"/>
              <a:gd name="connsiteX189" fmla="*/ 261648 w 489307"/>
              <a:gd name="connsiteY189" fmla="*/ 9456 h 405155"/>
              <a:gd name="connsiteX190" fmla="*/ 245404 w 489307"/>
              <a:gd name="connsiteY190" fmla="*/ 6677 h 405155"/>
              <a:gd name="connsiteX191" fmla="*/ 246033 w 489307"/>
              <a:gd name="connsiteY191" fmla="*/ 6825 h 405155"/>
              <a:gd name="connsiteX192" fmla="*/ 245027 w 489307"/>
              <a:gd name="connsiteY192" fmla="*/ 7393 h 405155"/>
              <a:gd name="connsiteX193" fmla="*/ 220064 w 489307"/>
              <a:gd name="connsiteY193" fmla="*/ 18401 h 405155"/>
              <a:gd name="connsiteX194" fmla="*/ 172905 w 489307"/>
              <a:gd name="connsiteY194" fmla="*/ 43301 h 405155"/>
              <a:gd name="connsiteX195" fmla="*/ 100071 w 489307"/>
              <a:gd name="connsiteY195" fmla="*/ 93691 h 405155"/>
              <a:gd name="connsiteX196" fmla="*/ 65572 w 489307"/>
              <a:gd name="connsiteY196" fmla="*/ 123916 h 405155"/>
              <a:gd name="connsiteX197" fmla="*/ 62407 w 489307"/>
              <a:gd name="connsiteY197" fmla="*/ 126842 h 405155"/>
              <a:gd name="connsiteX198" fmla="*/ 82507 w 489307"/>
              <a:gd name="connsiteY198" fmla="*/ 83546 h 405155"/>
              <a:gd name="connsiteX199" fmla="*/ 113695 w 489307"/>
              <a:gd name="connsiteY199" fmla="*/ 47574 h 405155"/>
              <a:gd name="connsiteX200" fmla="*/ 153518 w 489307"/>
              <a:gd name="connsiteY200" fmla="*/ 21538 h 405155"/>
              <a:gd name="connsiteX201" fmla="*/ 198455 w 489307"/>
              <a:gd name="connsiteY201" fmla="*/ 7561 h 405155"/>
              <a:gd name="connsiteX202" fmla="*/ 245404 w 489307"/>
              <a:gd name="connsiteY202" fmla="*/ 6677 h 405155"/>
              <a:gd name="connsiteX203" fmla="*/ 416266 w 489307"/>
              <a:gd name="connsiteY203" fmla="*/ 131 h 405155"/>
              <a:gd name="connsiteX204" fmla="*/ 443052 w 489307"/>
              <a:gd name="connsiteY204" fmla="*/ 28862 h 405155"/>
              <a:gd name="connsiteX205" fmla="*/ 444980 w 489307"/>
              <a:gd name="connsiteY205" fmla="*/ 31724 h 405155"/>
              <a:gd name="connsiteX206" fmla="*/ 468036 w 489307"/>
              <a:gd name="connsiteY206" fmla="*/ 47384 h 405155"/>
              <a:gd name="connsiteX207" fmla="*/ 487277 w 489307"/>
              <a:gd name="connsiteY207" fmla="*/ 82451 h 405155"/>
              <a:gd name="connsiteX208" fmla="*/ 488932 w 489307"/>
              <a:gd name="connsiteY208" fmla="*/ 110150 h 405155"/>
              <a:gd name="connsiteX209" fmla="*/ 480444 w 489307"/>
              <a:gd name="connsiteY209" fmla="*/ 147869 h 405155"/>
              <a:gd name="connsiteX210" fmla="*/ 460470 w 489307"/>
              <a:gd name="connsiteY210" fmla="*/ 189123 h 405155"/>
              <a:gd name="connsiteX211" fmla="*/ 438462 w 489307"/>
              <a:gd name="connsiteY211" fmla="*/ 221012 h 405155"/>
              <a:gd name="connsiteX212" fmla="*/ 437561 w 489307"/>
              <a:gd name="connsiteY212" fmla="*/ 222022 h 405155"/>
              <a:gd name="connsiteX213" fmla="*/ 434333 w 489307"/>
              <a:gd name="connsiteY213" fmla="*/ 226232 h 405155"/>
              <a:gd name="connsiteX214" fmla="*/ 433180 w 489307"/>
              <a:gd name="connsiteY214" fmla="*/ 227789 h 405155"/>
              <a:gd name="connsiteX215" fmla="*/ 431692 w 489307"/>
              <a:gd name="connsiteY215" fmla="*/ 229473 h 405155"/>
              <a:gd name="connsiteX216" fmla="*/ 430539 w 489307"/>
              <a:gd name="connsiteY216" fmla="*/ 230799 h 405155"/>
              <a:gd name="connsiteX217" fmla="*/ 431671 w 489307"/>
              <a:gd name="connsiteY217" fmla="*/ 228989 h 405155"/>
              <a:gd name="connsiteX218" fmla="*/ 432803 w 489307"/>
              <a:gd name="connsiteY218" fmla="*/ 227389 h 405155"/>
              <a:gd name="connsiteX219" fmla="*/ 433935 w 489307"/>
              <a:gd name="connsiteY219" fmla="*/ 225789 h 405155"/>
              <a:gd name="connsiteX220" fmla="*/ 437058 w 489307"/>
              <a:gd name="connsiteY220" fmla="*/ 221159 h 405155"/>
              <a:gd name="connsiteX221" fmla="*/ 445945 w 489307"/>
              <a:gd name="connsiteY221" fmla="*/ 207183 h 405155"/>
              <a:gd name="connsiteX222" fmla="*/ 466715 w 489307"/>
              <a:gd name="connsiteY222" fmla="*/ 168496 h 405155"/>
              <a:gd name="connsiteX223" fmla="*/ 477866 w 489307"/>
              <a:gd name="connsiteY223" fmla="*/ 134819 h 405155"/>
              <a:gd name="connsiteX224" fmla="*/ 479962 w 489307"/>
              <a:gd name="connsiteY224" fmla="*/ 109835 h 405155"/>
              <a:gd name="connsiteX225" fmla="*/ 472312 w 489307"/>
              <a:gd name="connsiteY225" fmla="*/ 76852 h 405155"/>
              <a:gd name="connsiteX226" fmla="*/ 448858 w 489307"/>
              <a:gd name="connsiteY226" fmla="*/ 50584 h 405155"/>
              <a:gd name="connsiteX227" fmla="*/ 440831 w 489307"/>
              <a:gd name="connsiteY227" fmla="*/ 45995 h 405155"/>
              <a:gd name="connsiteX228" fmla="*/ 438462 w 489307"/>
              <a:gd name="connsiteY228" fmla="*/ 46732 h 405155"/>
              <a:gd name="connsiteX229" fmla="*/ 419955 w 489307"/>
              <a:gd name="connsiteY229" fmla="*/ 59719 h 405155"/>
              <a:gd name="connsiteX230" fmla="*/ 385057 w 489307"/>
              <a:gd name="connsiteY230" fmla="*/ 37534 h 405155"/>
              <a:gd name="connsiteX231" fmla="*/ 383087 w 489307"/>
              <a:gd name="connsiteY231" fmla="*/ 36039 h 405155"/>
              <a:gd name="connsiteX232" fmla="*/ 358166 w 489307"/>
              <a:gd name="connsiteY232" fmla="*/ 38965 h 405155"/>
              <a:gd name="connsiteX233" fmla="*/ 333707 w 489307"/>
              <a:gd name="connsiteY233" fmla="*/ 43575 h 405155"/>
              <a:gd name="connsiteX234" fmla="*/ 332910 w 489307"/>
              <a:gd name="connsiteY234" fmla="*/ 44038 h 405155"/>
              <a:gd name="connsiteX235" fmla="*/ 334105 w 489307"/>
              <a:gd name="connsiteY235" fmla="*/ 45280 h 405155"/>
              <a:gd name="connsiteX236" fmla="*/ 379210 w 489307"/>
              <a:gd name="connsiteY236" fmla="*/ 103499 h 405155"/>
              <a:gd name="connsiteX237" fmla="*/ 394845 w 489307"/>
              <a:gd name="connsiteY237" fmla="*/ 153383 h 405155"/>
              <a:gd name="connsiteX238" fmla="*/ 396774 w 489307"/>
              <a:gd name="connsiteY238" fmla="*/ 191270 h 405155"/>
              <a:gd name="connsiteX239" fmla="*/ 370344 w 489307"/>
              <a:gd name="connsiteY239" fmla="*/ 275758 h 405155"/>
              <a:gd name="connsiteX240" fmla="*/ 334063 w 489307"/>
              <a:gd name="connsiteY240" fmla="*/ 317686 h 405155"/>
              <a:gd name="connsiteX241" fmla="*/ 319098 w 489307"/>
              <a:gd name="connsiteY241" fmla="*/ 328968 h 405155"/>
              <a:gd name="connsiteX242" fmla="*/ 313670 w 489307"/>
              <a:gd name="connsiteY242" fmla="*/ 332252 h 405155"/>
              <a:gd name="connsiteX243" fmla="*/ 312873 w 489307"/>
              <a:gd name="connsiteY243" fmla="*/ 333304 h 405155"/>
              <a:gd name="connsiteX244" fmla="*/ 307549 w 489307"/>
              <a:gd name="connsiteY244" fmla="*/ 336630 h 405155"/>
              <a:gd name="connsiteX245" fmla="*/ 304846 w 489307"/>
              <a:gd name="connsiteY245" fmla="*/ 338166 h 405155"/>
              <a:gd name="connsiteX246" fmla="*/ 301408 w 489307"/>
              <a:gd name="connsiteY246" fmla="*/ 340145 h 405155"/>
              <a:gd name="connsiteX247" fmla="*/ 297971 w 489307"/>
              <a:gd name="connsiteY247" fmla="*/ 342123 h 405155"/>
              <a:gd name="connsiteX248" fmla="*/ 295749 w 489307"/>
              <a:gd name="connsiteY248" fmla="*/ 343386 h 405155"/>
              <a:gd name="connsiteX249" fmla="*/ 295288 w 489307"/>
              <a:gd name="connsiteY249" fmla="*/ 343681 h 405155"/>
              <a:gd name="connsiteX250" fmla="*/ 294554 w 489307"/>
              <a:gd name="connsiteY250" fmla="*/ 344081 h 405155"/>
              <a:gd name="connsiteX251" fmla="*/ 293800 w 489307"/>
              <a:gd name="connsiteY251" fmla="*/ 344523 h 405155"/>
              <a:gd name="connsiteX252" fmla="*/ 293066 w 489307"/>
              <a:gd name="connsiteY252" fmla="*/ 344944 h 405155"/>
              <a:gd name="connsiteX253" fmla="*/ 292626 w 489307"/>
              <a:gd name="connsiteY253" fmla="*/ 345238 h 405155"/>
              <a:gd name="connsiteX254" fmla="*/ 278395 w 489307"/>
              <a:gd name="connsiteY254" fmla="*/ 353300 h 405155"/>
              <a:gd name="connsiteX255" fmla="*/ 210633 w 489307"/>
              <a:gd name="connsiteY255" fmla="*/ 383946 h 405155"/>
              <a:gd name="connsiteX256" fmla="*/ 156453 w 489307"/>
              <a:gd name="connsiteY256" fmla="*/ 399396 h 405155"/>
              <a:gd name="connsiteX257" fmla="*/ 130358 w 489307"/>
              <a:gd name="connsiteY257" fmla="*/ 403605 h 405155"/>
              <a:gd name="connsiteX258" fmla="*/ 94853 w 489307"/>
              <a:gd name="connsiteY258" fmla="*/ 404973 h 405155"/>
              <a:gd name="connsiteX259" fmla="*/ 52808 w 489307"/>
              <a:gd name="connsiteY259" fmla="*/ 397228 h 405155"/>
              <a:gd name="connsiteX260" fmla="*/ 21914 w 489307"/>
              <a:gd name="connsiteY260" fmla="*/ 378705 h 405155"/>
              <a:gd name="connsiteX261" fmla="*/ 1688 w 489307"/>
              <a:gd name="connsiteY261" fmla="*/ 341155 h 405155"/>
              <a:gd name="connsiteX262" fmla="*/ 724 w 489307"/>
              <a:gd name="connsiteY262" fmla="*/ 311456 h 405155"/>
              <a:gd name="connsiteX263" fmla="*/ 13761 w 489307"/>
              <a:gd name="connsiteY263" fmla="*/ 265150 h 405155"/>
              <a:gd name="connsiteX264" fmla="*/ 41993 w 489307"/>
              <a:gd name="connsiteY264" fmla="*/ 216234 h 405155"/>
              <a:gd name="connsiteX265" fmla="*/ 88104 w 489307"/>
              <a:gd name="connsiteY265" fmla="*/ 162497 h 405155"/>
              <a:gd name="connsiteX266" fmla="*/ 172508 w 489307"/>
              <a:gd name="connsiteY266" fmla="*/ 94890 h 405155"/>
              <a:gd name="connsiteX267" fmla="*/ 243979 w 489307"/>
              <a:gd name="connsiteY267" fmla="*/ 55530 h 405155"/>
              <a:gd name="connsiteX268" fmla="*/ 316583 w 489307"/>
              <a:gd name="connsiteY268" fmla="*/ 29620 h 405155"/>
              <a:gd name="connsiteX269" fmla="*/ 357999 w 489307"/>
              <a:gd name="connsiteY269" fmla="*/ 21874 h 405155"/>
              <a:gd name="connsiteX270" fmla="*/ 382270 w 489307"/>
              <a:gd name="connsiteY270" fmla="*/ 20316 h 405155"/>
              <a:gd name="connsiteX271" fmla="*/ 383024 w 489307"/>
              <a:gd name="connsiteY271" fmla="*/ 20316 h 405155"/>
              <a:gd name="connsiteX272" fmla="*/ 386923 w 489307"/>
              <a:gd name="connsiteY272" fmla="*/ 17622 h 405155"/>
              <a:gd name="connsiteX273" fmla="*/ 416266 w 489307"/>
              <a:gd name="connsiteY273" fmla="*/ 131 h 405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Lst>
            <a:rect l="l" t="t" r="r" b="b"/>
            <a:pathLst>
              <a:path w="489307" h="405155">
                <a:moveTo>
                  <a:pt x="278290" y="349616"/>
                </a:moveTo>
                <a:lnTo>
                  <a:pt x="277683" y="349811"/>
                </a:lnTo>
                <a:lnTo>
                  <a:pt x="277976" y="349743"/>
                </a:lnTo>
                <a:close/>
                <a:moveTo>
                  <a:pt x="173116" y="214928"/>
                </a:moveTo>
                <a:cubicBezTo>
                  <a:pt x="186639" y="218079"/>
                  <a:pt x="199843" y="222476"/>
                  <a:pt x="212561" y="228062"/>
                </a:cubicBezTo>
                <a:cubicBezTo>
                  <a:pt x="213178" y="228246"/>
                  <a:pt x="213754" y="228547"/>
                  <a:pt x="214259" y="228947"/>
                </a:cubicBezTo>
                <a:cubicBezTo>
                  <a:pt x="214217" y="229557"/>
                  <a:pt x="213672" y="229599"/>
                  <a:pt x="213316" y="229788"/>
                </a:cubicBezTo>
                <a:cubicBezTo>
                  <a:pt x="202362" y="236025"/>
                  <a:pt x="191918" y="243127"/>
                  <a:pt x="182086" y="251026"/>
                </a:cubicBezTo>
                <a:cubicBezTo>
                  <a:pt x="181512" y="251550"/>
                  <a:pt x="180766" y="251843"/>
                  <a:pt x="179990" y="251847"/>
                </a:cubicBezTo>
                <a:lnTo>
                  <a:pt x="156055" y="251847"/>
                </a:lnTo>
                <a:cubicBezTo>
                  <a:pt x="155735" y="251891"/>
                  <a:pt x="155409" y="251824"/>
                  <a:pt x="155132" y="251658"/>
                </a:cubicBezTo>
                <a:cubicBezTo>
                  <a:pt x="155074" y="251207"/>
                  <a:pt x="155162" y="250748"/>
                  <a:pt x="155384" y="250353"/>
                </a:cubicBezTo>
                <a:cubicBezTo>
                  <a:pt x="159232" y="238513"/>
                  <a:pt x="164239" y="227084"/>
                  <a:pt x="170328" y="216233"/>
                </a:cubicBezTo>
                <a:cubicBezTo>
                  <a:pt x="171292" y="214507"/>
                  <a:pt x="171313" y="214507"/>
                  <a:pt x="173116" y="214928"/>
                </a:cubicBezTo>
                <a:close/>
                <a:moveTo>
                  <a:pt x="277908" y="214851"/>
                </a:moveTo>
                <a:cubicBezTo>
                  <a:pt x="278730" y="214533"/>
                  <a:pt x="279652" y="214946"/>
                  <a:pt x="279966" y="215771"/>
                </a:cubicBezTo>
                <a:cubicBezTo>
                  <a:pt x="286223" y="226906"/>
                  <a:pt x="291362" y="238640"/>
                  <a:pt x="295308" y="250795"/>
                </a:cubicBezTo>
                <a:cubicBezTo>
                  <a:pt x="295455" y="251088"/>
                  <a:pt x="295499" y="251423"/>
                  <a:pt x="295434" y="251743"/>
                </a:cubicBezTo>
                <a:cubicBezTo>
                  <a:pt x="294948" y="251907"/>
                  <a:pt x="294432" y="251957"/>
                  <a:pt x="293925" y="251890"/>
                </a:cubicBezTo>
                <a:cubicBezTo>
                  <a:pt x="286191" y="251890"/>
                  <a:pt x="278520" y="251890"/>
                  <a:pt x="270870" y="251890"/>
                </a:cubicBezTo>
                <a:cubicBezTo>
                  <a:pt x="269914" y="251905"/>
                  <a:pt x="268985" y="251576"/>
                  <a:pt x="268250" y="250964"/>
                </a:cubicBezTo>
                <a:cubicBezTo>
                  <a:pt x="258573" y="243178"/>
                  <a:pt x="248290" y="236182"/>
                  <a:pt x="237502" y="230042"/>
                </a:cubicBezTo>
                <a:cubicBezTo>
                  <a:pt x="237020" y="229859"/>
                  <a:pt x="236588" y="229564"/>
                  <a:pt x="236245" y="229179"/>
                </a:cubicBezTo>
                <a:cubicBezTo>
                  <a:pt x="236350" y="228589"/>
                  <a:pt x="236874" y="228547"/>
                  <a:pt x="237251" y="228400"/>
                </a:cubicBezTo>
                <a:cubicBezTo>
                  <a:pt x="250332" y="222603"/>
                  <a:pt x="263932" y="218072"/>
                  <a:pt x="277870" y="214866"/>
                </a:cubicBezTo>
                <a:cubicBezTo>
                  <a:pt x="277883" y="214862"/>
                  <a:pt x="277895" y="214856"/>
                  <a:pt x="277908" y="214851"/>
                </a:cubicBezTo>
                <a:close/>
                <a:moveTo>
                  <a:pt x="151422" y="211056"/>
                </a:moveTo>
                <a:cubicBezTo>
                  <a:pt x="154692" y="211561"/>
                  <a:pt x="157982" y="212024"/>
                  <a:pt x="161566" y="212550"/>
                </a:cubicBezTo>
                <a:cubicBezTo>
                  <a:pt x="159177" y="217160"/>
                  <a:pt x="156830" y="221622"/>
                  <a:pt x="154797" y="226084"/>
                </a:cubicBezTo>
                <a:cubicBezTo>
                  <a:pt x="152764" y="230546"/>
                  <a:pt x="150982" y="235114"/>
                  <a:pt x="148886" y="239639"/>
                </a:cubicBezTo>
                <a:cubicBezTo>
                  <a:pt x="148760" y="238250"/>
                  <a:pt x="148530" y="236840"/>
                  <a:pt x="148530" y="235429"/>
                </a:cubicBezTo>
                <a:cubicBezTo>
                  <a:pt x="148302" y="227778"/>
                  <a:pt x="148673" y="220121"/>
                  <a:pt x="149641" y="212529"/>
                </a:cubicBezTo>
                <a:cubicBezTo>
                  <a:pt x="149850" y="210908"/>
                  <a:pt x="149913" y="210845"/>
                  <a:pt x="151422" y="211056"/>
                </a:cubicBezTo>
                <a:close/>
                <a:moveTo>
                  <a:pt x="299584" y="210929"/>
                </a:moveTo>
                <a:cubicBezTo>
                  <a:pt x="300465" y="210803"/>
                  <a:pt x="300800" y="211224"/>
                  <a:pt x="300800" y="212003"/>
                </a:cubicBezTo>
                <a:cubicBezTo>
                  <a:pt x="301093" y="214655"/>
                  <a:pt x="301492" y="217328"/>
                  <a:pt x="301680" y="219980"/>
                </a:cubicBezTo>
                <a:cubicBezTo>
                  <a:pt x="302219" y="226164"/>
                  <a:pt x="302227" y="232382"/>
                  <a:pt x="301701" y="238566"/>
                </a:cubicBezTo>
                <a:cubicBezTo>
                  <a:pt x="301825" y="238991"/>
                  <a:pt x="301825" y="239445"/>
                  <a:pt x="301701" y="239871"/>
                </a:cubicBezTo>
                <a:cubicBezTo>
                  <a:pt x="301093" y="239765"/>
                  <a:pt x="301093" y="239344"/>
                  <a:pt x="301093" y="238923"/>
                </a:cubicBezTo>
                <a:cubicBezTo>
                  <a:pt x="297648" y="229900"/>
                  <a:pt x="293609" y="221117"/>
                  <a:pt x="289000" y="212634"/>
                </a:cubicBezTo>
                <a:cubicBezTo>
                  <a:pt x="292647" y="211813"/>
                  <a:pt x="296126" y="211455"/>
                  <a:pt x="299584" y="210929"/>
                </a:cubicBezTo>
                <a:close/>
                <a:moveTo>
                  <a:pt x="112605" y="209436"/>
                </a:moveTo>
                <a:cubicBezTo>
                  <a:pt x="121492" y="209225"/>
                  <a:pt x="130358" y="209162"/>
                  <a:pt x="139224" y="209814"/>
                </a:cubicBezTo>
                <a:cubicBezTo>
                  <a:pt x="140397" y="209899"/>
                  <a:pt x="140544" y="209920"/>
                  <a:pt x="140397" y="211204"/>
                </a:cubicBezTo>
                <a:cubicBezTo>
                  <a:pt x="140041" y="214445"/>
                  <a:pt x="139685" y="217707"/>
                  <a:pt x="139475" y="220970"/>
                </a:cubicBezTo>
                <a:cubicBezTo>
                  <a:pt x="139059" y="227242"/>
                  <a:pt x="139052" y="233536"/>
                  <a:pt x="139454" y="239808"/>
                </a:cubicBezTo>
                <a:cubicBezTo>
                  <a:pt x="139706" y="243786"/>
                  <a:pt x="140167" y="247722"/>
                  <a:pt x="140670" y="251616"/>
                </a:cubicBezTo>
                <a:cubicBezTo>
                  <a:pt x="140179" y="251869"/>
                  <a:pt x="139621" y="251957"/>
                  <a:pt x="139077" y="251869"/>
                </a:cubicBezTo>
                <a:cubicBezTo>
                  <a:pt x="131615" y="251869"/>
                  <a:pt x="124133" y="251869"/>
                  <a:pt x="116671" y="251869"/>
                </a:cubicBezTo>
                <a:cubicBezTo>
                  <a:pt x="115649" y="251976"/>
                  <a:pt x="114660" y="251463"/>
                  <a:pt x="114156" y="250564"/>
                </a:cubicBezTo>
                <a:cubicBezTo>
                  <a:pt x="106186" y="238977"/>
                  <a:pt x="104682" y="224098"/>
                  <a:pt x="110174" y="211140"/>
                </a:cubicBezTo>
                <a:cubicBezTo>
                  <a:pt x="110472" y="210061"/>
                  <a:pt x="111492" y="209345"/>
                  <a:pt x="112605" y="209436"/>
                </a:cubicBezTo>
                <a:close/>
                <a:moveTo>
                  <a:pt x="337584" y="209372"/>
                </a:moveTo>
                <a:cubicBezTo>
                  <a:pt x="338953" y="209237"/>
                  <a:pt x="340213" y="210134"/>
                  <a:pt x="340539" y="211477"/>
                </a:cubicBezTo>
                <a:cubicBezTo>
                  <a:pt x="345851" y="224367"/>
                  <a:pt x="344272" y="239083"/>
                  <a:pt x="336348" y="250542"/>
                </a:cubicBezTo>
                <a:cubicBezTo>
                  <a:pt x="335962" y="251350"/>
                  <a:pt x="335145" y="251860"/>
                  <a:pt x="334252" y="251847"/>
                </a:cubicBezTo>
                <a:cubicBezTo>
                  <a:pt x="326518" y="251847"/>
                  <a:pt x="318805" y="251847"/>
                  <a:pt x="311070" y="251847"/>
                </a:cubicBezTo>
                <a:cubicBezTo>
                  <a:pt x="310666" y="251921"/>
                  <a:pt x="310247" y="251822"/>
                  <a:pt x="309918" y="251574"/>
                </a:cubicBezTo>
                <a:cubicBezTo>
                  <a:pt x="310190" y="249090"/>
                  <a:pt x="310463" y="246564"/>
                  <a:pt x="310735" y="244038"/>
                </a:cubicBezTo>
                <a:cubicBezTo>
                  <a:pt x="311452" y="236806"/>
                  <a:pt x="311592" y="229528"/>
                  <a:pt x="311154" y="222274"/>
                </a:cubicBezTo>
                <a:cubicBezTo>
                  <a:pt x="310945" y="218612"/>
                  <a:pt x="310567" y="214992"/>
                  <a:pt x="310169" y="211350"/>
                </a:cubicBezTo>
                <a:cubicBezTo>
                  <a:pt x="310023" y="209919"/>
                  <a:pt x="310043" y="209814"/>
                  <a:pt x="311343" y="209814"/>
                </a:cubicBezTo>
                <a:cubicBezTo>
                  <a:pt x="320083" y="209161"/>
                  <a:pt x="328823" y="209245"/>
                  <a:pt x="337584" y="209372"/>
                </a:cubicBezTo>
                <a:close/>
                <a:moveTo>
                  <a:pt x="223837" y="156099"/>
                </a:moveTo>
                <a:cubicBezTo>
                  <a:pt x="225577" y="154857"/>
                  <a:pt x="225137" y="154920"/>
                  <a:pt x="226772" y="156099"/>
                </a:cubicBezTo>
                <a:cubicBezTo>
                  <a:pt x="245080" y="169370"/>
                  <a:pt x="260831" y="185874"/>
                  <a:pt x="273260" y="204805"/>
                </a:cubicBezTo>
                <a:lnTo>
                  <a:pt x="273909" y="205920"/>
                </a:lnTo>
                <a:lnTo>
                  <a:pt x="270220" y="206888"/>
                </a:lnTo>
                <a:cubicBezTo>
                  <a:pt x="255205" y="210723"/>
                  <a:pt x="240613" y="216070"/>
                  <a:pt x="226667" y="222843"/>
                </a:cubicBezTo>
                <a:cubicBezTo>
                  <a:pt x="225843" y="223317"/>
                  <a:pt x="224829" y="223317"/>
                  <a:pt x="224005" y="222843"/>
                </a:cubicBezTo>
                <a:cubicBezTo>
                  <a:pt x="209195" y="215638"/>
                  <a:pt x="193660" y="210050"/>
                  <a:pt x="177664" y="206173"/>
                </a:cubicBezTo>
                <a:cubicBezTo>
                  <a:pt x="177441" y="206099"/>
                  <a:pt x="177223" y="206006"/>
                  <a:pt x="177014" y="205899"/>
                </a:cubicBezTo>
                <a:cubicBezTo>
                  <a:pt x="176783" y="205289"/>
                  <a:pt x="177202" y="204994"/>
                  <a:pt x="177433" y="204636"/>
                </a:cubicBezTo>
                <a:cubicBezTo>
                  <a:pt x="189845" y="185766"/>
                  <a:pt x="205569" y="169321"/>
                  <a:pt x="223837" y="156099"/>
                </a:cubicBezTo>
                <a:close/>
                <a:moveTo>
                  <a:pt x="190281" y="135577"/>
                </a:moveTo>
                <a:cubicBezTo>
                  <a:pt x="198967" y="139281"/>
                  <a:pt x="207373" y="143615"/>
                  <a:pt x="215432" y="148542"/>
                </a:cubicBezTo>
                <a:cubicBezTo>
                  <a:pt x="215810" y="148774"/>
                  <a:pt x="216166" y="149048"/>
                  <a:pt x="216732" y="149426"/>
                </a:cubicBezTo>
                <a:cubicBezTo>
                  <a:pt x="214196" y="151426"/>
                  <a:pt x="211806" y="153278"/>
                  <a:pt x="209459" y="155194"/>
                </a:cubicBezTo>
                <a:cubicBezTo>
                  <a:pt x="193209" y="168404"/>
                  <a:pt x="179212" y="184185"/>
                  <a:pt x="168022" y="201921"/>
                </a:cubicBezTo>
                <a:cubicBezTo>
                  <a:pt x="167418" y="203270"/>
                  <a:pt x="165893" y="203935"/>
                  <a:pt x="164501" y="203457"/>
                </a:cubicBezTo>
                <a:cubicBezTo>
                  <a:pt x="160875" y="202721"/>
                  <a:pt x="157186" y="202215"/>
                  <a:pt x="153539" y="201626"/>
                </a:cubicBezTo>
                <a:cubicBezTo>
                  <a:pt x="151653" y="201331"/>
                  <a:pt x="151653" y="201331"/>
                  <a:pt x="152051" y="199521"/>
                </a:cubicBezTo>
                <a:cubicBezTo>
                  <a:pt x="153707" y="192399"/>
                  <a:pt x="155957" y="185427"/>
                  <a:pt x="158779" y="178683"/>
                </a:cubicBezTo>
                <a:cubicBezTo>
                  <a:pt x="165364" y="162853"/>
                  <a:pt x="174937" y="148450"/>
                  <a:pt x="186969" y="136271"/>
                </a:cubicBezTo>
                <a:cubicBezTo>
                  <a:pt x="187741" y="135236"/>
                  <a:pt x="189160" y="134937"/>
                  <a:pt x="190281" y="135577"/>
                </a:cubicBezTo>
                <a:close/>
                <a:moveTo>
                  <a:pt x="260223" y="135514"/>
                </a:moveTo>
                <a:cubicBezTo>
                  <a:pt x="261329" y="134828"/>
                  <a:pt x="262773" y="135102"/>
                  <a:pt x="263555" y="136146"/>
                </a:cubicBezTo>
                <a:cubicBezTo>
                  <a:pt x="279501" y="152309"/>
                  <a:pt x="291048" y="172311"/>
                  <a:pt x="297090" y="194239"/>
                </a:cubicBezTo>
                <a:cubicBezTo>
                  <a:pt x="297614" y="196133"/>
                  <a:pt x="298075" y="198027"/>
                  <a:pt x="298536" y="199943"/>
                </a:cubicBezTo>
                <a:cubicBezTo>
                  <a:pt x="298830" y="201248"/>
                  <a:pt x="298788" y="201269"/>
                  <a:pt x="297384" y="201479"/>
                </a:cubicBezTo>
                <a:cubicBezTo>
                  <a:pt x="293297" y="202237"/>
                  <a:pt x="289189" y="202848"/>
                  <a:pt x="285101" y="203584"/>
                </a:cubicBezTo>
                <a:cubicBezTo>
                  <a:pt x="284261" y="203820"/>
                  <a:pt x="283374" y="203412"/>
                  <a:pt x="283006" y="202616"/>
                </a:cubicBezTo>
                <a:cubicBezTo>
                  <a:pt x="277902" y="194481"/>
                  <a:pt x="272199" y="186741"/>
                  <a:pt x="265945" y="179463"/>
                </a:cubicBezTo>
                <a:cubicBezTo>
                  <a:pt x="257022" y="169004"/>
                  <a:pt x="247027" y="159522"/>
                  <a:pt x="236119" y="151174"/>
                </a:cubicBezTo>
                <a:lnTo>
                  <a:pt x="233793" y="149364"/>
                </a:lnTo>
                <a:cubicBezTo>
                  <a:pt x="235813" y="147960"/>
                  <a:pt x="237911" y="146674"/>
                  <a:pt x="240081" y="145512"/>
                </a:cubicBezTo>
                <a:cubicBezTo>
                  <a:pt x="246591" y="141782"/>
                  <a:pt x="253316" y="138444"/>
                  <a:pt x="260223" y="135514"/>
                </a:cubicBezTo>
                <a:close/>
                <a:moveTo>
                  <a:pt x="322955" y="47469"/>
                </a:moveTo>
                <a:cubicBezTo>
                  <a:pt x="300264" y="54570"/>
                  <a:pt x="278009" y="63003"/>
                  <a:pt x="256303" y="72727"/>
                </a:cubicBezTo>
                <a:cubicBezTo>
                  <a:pt x="245153" y="77799"/>
                  <a:pt x="234128" y="83145"/>
                  <a:pt x="223376" y="89060"/>
                </a:cubicBezTo>
                <a:cubicBezTo>
                  <a:pt x="197303" y="103220"/>
                  <a:pt x="172759" y="120058"/>
                  <a:pt x="150144" y="139302"/>
                </a:cubicBezTo>
                <a:cubicBezTo>
                  <a:pt x="120830" y="164358"/>
                  <a:pt x="95293" y="193554"/>
                  <a:pt x="74334" y="225979"/>
                </a:cubicBezTo>
                <a:cubicBezTo>
                  <a:pt x="65749" y="239223"/>
                  <a:pt x="58928" y="253537"/>
                  <a:pt x="54045" y="268560"/>
                </a:cubicBezTo>
                <a:cubicBezTo>
                  <a:pt x="50376" y="279928"/>
                  <a:pt x="48876" y="291889"/>
                  <a:pt x="49622" y="303815"/>
                </a:cubicBezTo>
                <a:cubicBezTo>
                  <a:pt x="50381" y="318010"/>
                  <a:pt x="55442" y="331635"/>
                  <a:pt x="64126" y="342860"/>
                </a:cubicBezTo>
                <a:cubicBezTo>
                  <a:pt x="69755" y="349890"/>
                  <a:pt x="76705" y="355742"/>
                  <a:pt x="84583" y="360077"/>
                </a:cubicBezTo>
                <a:cubicBezTo>
                  <a:pt x="99400" y="368204"/>
                  <a:pt x="115709" y="373216"/>
                  <a:pt x="132517" y="374811"/>
                </a:cubicBezTo>
                <a:cubicBezTo>
                  <a:pt x="140389" y="375666"/>
                  <a:pt x="148317" y="375870"/>
                  <a:pt x="156222" y="375422"/>
                </a:cubicBezTo>
                <a:cubicBezTo>
                  <a:pt x="168209" y="374761"/>
                  <a:pt x="180147" y="373405"/>
                  <a:pt x="191979" y="371359"/>
                </a:cubicBezTo>
                <a:cubicBezTo>
                  <a:pt x="209438" y="368413"/>
                  <a:pt x="226814" y="365024"/>
                  <a:pt x="244000" y="360604"/>
                </a:cubicBezTo>
                <a:lnTo>
                  <a:pt x="277680" y="349812"/>
                </a:lnTo>
                <a:lnTo>
                  <a:pt x="247375" y="356815"/>
                </a:lnTo>
                <a:cubicBezTo>
                  <a:pt x="237369" y="358185"/>
                  <a:pt x="227256" y="358602"/>
                  <a:pt x="217172" y="358057"/>
                </a:cubicBezTo>
                <a:cubicBezTo>
                  <a:pt x="196093" y="356998"/>
                  <a:pt x="175394" y="352001"/>
                  <a:pt x="156138" y="343323"/>
                </a:cubicBezTo>
                <a:cubicBezTo>
                  <a:pt x="127518" y="330429"/>
                  <a:pt x="102944" y="309934"/>
                  <a:pt x="85065" y="284051"/>
                </a:cubicBezTo>
                <a:cubicBezTo>
                  <a:pt x="84876" y="283777"/>
                  <a:pt x="84667" y="283525"/>
                  <a:pt x="84499" y="283251"/>
                </a:cubicBezTo>
                <a:cubicBezTo>
                  <a:pt x="83388" y="281462"/>
                  <a:pt x="83702" y="280768"/>
                  <a:pt x="85798" y="280768"/>
                </a:cubicBezTo>
                <a:cubicBezTo>
                  <a:pt x="97955" y="280768"/>
                  <a:pt x="110090" y="280768"/>
                  <a:pt x="122226" y="280768"/>
                </a:cubicBezTo>
                <a:cubicBezTo>
                  <a:pt x="123646" y="280875"/>
                  <a:pt x="124955" y="281578"/>
                  <a:pt x="125831" y="282704"/>
                </a:cubicBezTo>
                <a:cubicBezTo>
                  <a:pt x="133821" y="290881"/>
                  <a:pt x="142741" y="298088"/>
                  <a:pt x="152407" y="304173"/>
                </a:cubicBezTo>
                <a:cubicBezTo>
                  <a:pt x="168993" y="314500"/>
                  <a:pt x="187563" y="321191"/>
                  <a:pt x="206902" y="323811"/>
                </a:cubicBezTo>
                <a:cubicBezTo>
                  <a:pt x="203192" y="321138"/>
                  <a:pt x="199902" y="318507"/>
                  <a:pt x="196548" y="316002"/>
                </a:cubicBezTo>
                <a:cubicBezTo>
                  <a:pt x="186802" y="308699"/>
                  <a:pt x="177119" y="301290"/>
                  <a:pt x="167393" y="293965"/>
                </a:cubicBezTo>
                <a:cubicBezTo>
                  <a:pt x="154168" y="283904"/>
                  <a:pt x="140901" y="273780"/>
                  <a:pt x="127571" y="263740"/>
                </a:cubicBezTo>
                <a:cubicBezTo>
                  <a:pt x="126795" y="263150"/>
                  <a:pt x="125433" y="262687"/>
                  <a:pt x="125789" y="261466"/>
                </a:cubicBezTo>
                <a:cubicBezTo>
                  <a:pt x="126145" y="260246"/>
                  <a:pt x="127529" y="260666"/>
                  <a:pt x="128472" y="260666"/>
                </a:cubicBezTo>
                <a:cubicBezTo>
                  <a:pt x="143751" y="260666"/>
                  <a:pt x="159010" y="260666"/>
                  <a:pt x="174289" y="260666"/>
                </a:cubicBezTo>
                <a:cubicBezTo>
                  <a:pt x="176224" y="260587"/>
                  <a:pt x="178058" y="261538"/>
                  <a:pt x="179110" y="263171"/>
                </a:cubicBezTo>
                <a:cubicBezTo>
                  <a:pt x="193928" y="283378"/>
                  <a:pt x="208914" y="303289"/>
                  <a:pt x="223795" y="323369"/>
                </a:cubicBezTo>
                <a:cubicBezTo>
                  <a:pt x="225221" y="325348"/>
                  <a:pt x="225304" y="325327"/>
                  <a:pt x="226772" y="323369"/>
                </a:cubicBezTo>
                <a:cubicBezTo>
                  <a:pt x="241584" y="303557"/>
                  <a:pt x="256310" y="283742"/>
                  <a:pt x="270954" y="263929"/>
                </a:cubicBezTo>
                <a:cubicBezTo>
                  <a:pt x="272283" y="261856"/>
                  <a:pt x="274624" y="260664"/>
                  <a:pt x="277074" y="260814"/>
                </a:cubicBezTo>
                <a:cubicBezTo>
                  <a:pt x="292018" y="260814"/>
                  <a:pt x="306983" y="260814"/>
                  <a:pt x="321928" y="260814"/>
                </a:cubicBezTo>
                <a:cubicBezTo>
                  <a:pt x="322934" y="260814"/>
                  <a:pt x="324568" y="260498"/>
                  <a:pt x="324799" y="261614"/>
                </a:cubicBezTo>
                <a:cubicBezTo>
                  <a:pt x="325030" y="262729"/>
                  <a:pt x="323730" y="263234"/>
                  <a:pt x="322934" y="263824"/>
                </a:cubicBezTo>
                <a:lnTo>
                  <a:pt x="269298" y="304447"/>
                </a:lnTo>
                <a:cubicBezTo>
                  <a:pt x="261082" y="310677"/>
                  <a:pt x="252803" y="316844"/>
                  <a:pt x="244650" y="323159"/>
                </a:cubicBezTo>
                <a:cubicBezTo>
                  <a:pt x="244342" y="323331"/>
                  <a:pt x="244088" y="323586"/>
                  <a:pt x="243916" y="323895"/>
                </a:cubicBezTo>
                <a:cubicBezTo>
                  <a:pt x="268192" y="320507"/>
                  <a:pt x="291142" y="310734"/>
                  <a:pt x="310442" y="295565"/>
                </a:cubicBezTo>
                <a:cubicBezTo>
                  <a:pt x="315749" y="291353"/>
                  <a:pt x="320762" y="286781"/>
                  <a:pt x="325449" y="281883"/>
                </a:cubicBezTo>
                <a:cubicBezTo>
                  <a:pt x="326298" y="281079"/>
                  <a:pt x="327455" y="280694"/>
                  <a:pt x="328614" y="280831"/>
                </a:cubicBezTo>
                <a:cubicBezTo>
                  <a:pt x="337710" y="280831"/>
                  <a:pt x="346785" y="280704"/>
                  <a:pt x="355861" y="280831"/>
                </a:cubicBezTo>
                <a:cubicBezTo>
                  <a:pt x="357919" y="281003"/>
                  <a:pt x="359891" y="279961"/>
                  <a:pt x="360912" y="278158"/>
                </a:cubicBezTo>
                <a:cubicBezTo>
                  <a:pt x="371568" y="262456"/>
                  <a:pt x="379537" y="245076"/>
                  <a:pt x="384491" y="226737"/>
                </a:cubicBezTo>
                <a:cubicBezTo>
                  <a:pt x="387315" y="216183"/>
                  <a:pt x="389153" y="205387"/>
                  <a:pt x="389983" y="194491"/>
                </a:cubicBezTo>
                <a:cubicBezTo>
                  <a:pt x="390318" y="190281"/>
                  <a:pt x="390507" y="186071"/>
                  <a:pt x="390507" y="181862"/>
                </a:cubicBezTo>
                <a:cubicBezTo>
                  <a:pt x="390501" y="172251"/>
                  <a:pt x="389715" y="162655"/>
                  <a:pt x="388159" y="153173"/>
                </a:cubicBezTo>
                <a:cubicBezTo>
                  <a:pt x="385212" y="135768"/>
                  <a:pt x="379650" y="118913"/>
                  <a:pt x="371664" y="103183"/>
                </a:cubicBezTo>
                <a:cubicBezTo>
                  <a:pt x="365936" y="91914"/>
                  <a:pt x="358969" y="81324"/>
                  <a:pt x="350893" y="71611"/>
                </a:cubicBezTo>
                <a:cubicBezTo>
                  <a:pt x="343746" y="63084"/>
                  <a:pt x="335794" y="55274"/>
                  <a:pt x="327146" y="48289"/>
                </a:cubicBezTo>
                <a:cubicBezTo>
                  <a:pt x="326002" y="47268"/>
                  <a:pt x="324397" y="46953"/>
                  <a:pt x="322955" y="47469"/>
                </a:cubicBezTo>
                <a:close/>
                <a:moveTo>
                  <a:pt x="279044" y="15391"/>
                </a:moveTo>
                <a:cubicBezTo>
                  <a:pt x="280107" y="14960"/>
                  <a:pt x="281293" y="14960"/>
                  <a:pt x="282356" y="15391"/>
                </a:cubicBezTo>
                <a:cubicBezTo>
                  <a:pt x="284473" y="16296"/>
                  <a:pt x="286694" y="17075"/>
                  <a:pt x="288790" y="17896"/>
                </a:cubicBezTo>
                <a:cubicBezTo>
                  <a:pt x="288958" y="17959"/>
                  <a:pt x="289126" y="18085"/>
                  <a:pt x="289650" y="18380"/>
                </a:cubicBezTo>
                <a:cubicBezTo>
                  <a:pt x="281266" y="21200"/>
                  <a:pt x="273217" y="23852"/>
                  <a:pt x="265211" y="26947"/>
                </a:cubicBezTo>
                <a:cubicBezTo>
                  <a:pt x="257204" y="30041"/>
                  <a:pt x="249282" y="33282"/>
                  <a:pt x="241422" y="36755"/>
                </a:cubicBezTo>
                <a:cubicBezTo>
                  <a:pt x="233562" y="40228"/>
                  <a:pt x="225807" y="43911"/>
                  <a:pt x="218115" y="47742"/>
                </a:cubicBezTo>
                <a:cubicBezTo>
                  <a:pt x="210429" y="51601"/>
                  <a:pt x="202835" y="55635"/>
                  <a:pt x="195332" y="59845"/>
                </a:cubicBezTo>
                <a:cubicBezTo>
                  <a:pt x="187814" y="64069"/>
                  <a:pt x="180403" y="68454"/>
                  <a:pt x="173094" y="73000"/>
                </a:cubicBezTo>
                <a:cubicBezTo>
                  <a:pt x="165785" y="77547"/>
                  <a:pt x="158569" y="82254"/>
                  <a:pt x="151443" y="87124"/>
                </a:cubicBezTo>
                <a:cubicBezTo>
                  <a:pt x="144373" y="92007"/>
                  <a:pt x="137386" y="97044"/>
                  <a:pt x="130483" y="102236"/>
                </a:cubicBezTo>
                <a:cubicBezTo>
                  <a:pt x="123581" y="107428"/>
                  <a:pt x="116804" y="112781"/>
                  <a:pt x="110153" y="118296"/>
                </a:cubicBezTo>
                <a:cubicBezTo>
                  <a:pt x="103516" y="123796"/>
                  <a:pt x="96990" y="129466"/>
                  <a:pt x="90577" y="135303"/>
                </a:cubicBezTo>
                <a:cubicBezTo>
                  <a:pt x="84163" y="141140"/>
                  <a:pt x="77910" y="147132"/>
                  <a:pt x="71818" y="153278"/>
                </a:cubicBezTo>
                <a:cubicBezTo>
                  <a:pt x="65740" y="159424"/>
                  <a:pt x="59850" y="165739"/>
                  <a:pt x="53814" y="172474"/>
                </a:cubicBezTo>
                <a:cubicBezTo>
                  <a:pt x="53793" y="170496"/>
                  <a:pt x="53940" y="169043"/>
                  <a:pt x="53940" y="167612"/>
                </a:cubicBezTo>
                <a:cubicBezTo>
                  <a:pt x="53730" y="163739"/>
                  <a:pt x="55616" y="161129"/>
                  <a:pt x="58131" y="158456"/>
                </a:cubicBezTo>
                <a:cubicBezTo>
                  <a:pt x="80821" y="134501"/>
                  <a:pt x="105627" y="112661"/>
                  <a:pt x="132244" y="93206"/>
                </a:cubicBezTo>
                <a:cubicBezTo>
                  <a:pt x="156774" y="75183"/>
                  <a:pt x="182675" y="59123"/>
                  <a:pt x="209710" y="45174"/>
                </a:cubicBezTo>
                <a:cubicBezTo>
                  <a:pt x="232078" y="33585"/>
                  <a:pt x="255249" y="23631"/>
                  <a:pt x="279044" y="15391"/>
                </a:cubicBezTo>
                <a:close/>
                <a:moveTo>
                  <a:pt x="261648" y="9456"/>
                </a:moveTo>
                <a:cubicBezTo>
                  <a:pt x="264037" y="10193"/>
                  <a:pt x="266469" y="10698"/>
                  <a:pt x="268900" y="11287"/>
                </a:cubicBezTo>
                <a:cubicBezTo>
                  <a:pt x="269067" y="11351"/>
                  <a:pt x="269227" y="11429"/>
                  <a:pt x="269382" y="11519"/>
                </a:cubicBezTo>
                <a:cubicBezTo>
                  <a:pt x="269005" y="12087"/>
                  <a:pt x="268376" y="12108"/>
                  <a:pt x="267852" y="12298"/>
                </a:cubicBezTo>
                <a:cubicBezTo>
                  <a:pt x="242275" y="21696"/>
                  <a:pt x="217451" y="33038"/>
                  <a:pt x="193593" y="46227"/>
                </a:cubicBezTo>
                <a:cubicBezTo>
                  <a:pt x="177984" y="54843"/>
                  <a:pt x="162747" y="64161"/>
                  <a:pt x="147880" y="74180"/>
                </a:cubicBezTo>
                <a:cubicBezTo>
                  <a:pt x="131120" y="85503"/>
                  <a:pt x="114947" y="97678"/>
                  <a:pt x="99422" y="110656"/>
                </a:cubicBezTo>
                <a:cubicBezTo>
                  <a:pt x="90437" y="118219"/>
                  <a:pt x="81690" y="126057"/>
                  <a:pt x="73180" y="134167"/>
                </a:cubicBezTo>
                <a:cubicBezTo>
                  <a:pt x="67605" y="139471"/>
                  <a:pt x="62261" y="145007"/>
                  <a:pt x="56853" y="150479"/>
                </a:cubicBezTo>
                <a:cubicBezTo>
                  <a:pt x="56769" y="150732"/>
                  <a:pt x="56602" y="150985"/>
                  <a:pt x="56371" y="150985"/>
                </a:cubicBezTo>
                <a:cubicBezTo>
                  <a:pt x="56015" y="151027"/>
                  <a:pt x="56036" y="150690"/>
                  <a:pt x="56057" y="150458"/>
                </a:cubicBezTo>
                <a:cubicBezTo>
                  <a:pt x="56043" y="150016"/>
                  <a:pt x="56167" y="149583"/>
                  <a:pt x="56413" y="149217"/>
                </a:cubicBezTo>
                <a:cubicBezTo>
                  <a:pt x="56806" y="146377"/>
                  <a:pt x="57380" y="143563"/>
                  <a:pt x="58132" y="140797"/>
                </a:cubicBezTo>
                <a:cubicBezTo>
                  <a:pt x="58380" y="140120"/>
                  <a:pt x="58808" y="139524"/>
                  <a:pt x="59368" y="139071"/>
                </a:cubicBezTo>
                <a:cubicBezTo>
                  <a:pt x="66760" y="131690"/>
                  <a:pt x="74354" y="124491"/>
                  <a:pt x="82151" y="117476"/>
                </a:cubicBezTo>
                <a:cubicBezTo>
                  <a:pt x="101750" y="100000"/>
                  <a:pt x="122497" y="83868"/>
                  <a:pt x="144254" y="69191"/>
                </a:cubicBezTo>
                <a:cubicBezTo>
                  <a:pt x="163134" y="56408"/>
                  <a:pt x="182729" y="44722"/>
                  <a:pt x="202940" y="34188"/>
                </a:cubicBezTo>
                <a:cubicBezTo>
                  <a:pt x="220404" y="25119"/>
                  <a:pt x="238335" y="16989"/>
                  <a:pt x="256660" y="9835"/>
                </a:cubicBezTo>
                <a:cubicBezTo>
                  <a:pt x="258227" y="9124"/>
                  <a:pt x="259992" y="8990"/>
                  <a:pt x="261648" y="9456"/>
                </a:cubicBezTo>
                <a:close/>
                <a:moveTo>
                  <a:pt x="245404" y="6677"/>
                </a:moveTo>
                <a:cubicBezTo>
                  <a:pt x="245634" y="6614"/>
                  <a:pt x="246158" y="6256"/>
                  <a:pt x="246033" y="6825"/>
                </a:cubicBezTo>
                <a:cubicBezTo>
                  <a:pt x="245907" y="7393"/>
                  <a:pt x="245488" y="7393"/>
                  <a:pt x="245027" y="7393"/>
                </a:cubicBezTo>
                <a:cubicBezTo>
                  <a:pt x="236643" y="10887"/>
                  <a:pt x="228301" y="14528"/>
                  <a:pt x="220064" y="18401"/>
                </a:cubicBezTo>
                <a:cubicBezTo>
                  <a:pt x="203994" y="25993"/>
                  <a:pt x="188275" y="34293"/>
                  <a:pt x="172905" y="43301"/>
                </a:cubicBezTo>
                <a:cubicBezTo>
                  <a:pt x="147433" y="58287"/>
                  <a:pt x="123089" y="75129"/>
                  <a:pt x="100071" y="93691"/>
                </a:cubicBezTo>
                <a:cubicBezTo>
                  <a:pt x="88166" y="103268"/>
                  <a:pt x="76638" y="113308"/>
                  <a:pt x="65572" y="123916"/>
                </a:cubicBezTo>
                <a:lnTo>
                  <a:pt x="62407" y="126842"/>
                </a:lnTo>
                <a:cubicBezTo>
                  <a:pt x="62176" y="122148"/>
                  <a:pt x="74501" y="95754"/>
                  <a:pt x="82507" y="83546"/>
                </a:cubicBezTo>
                <a:cubicBezTo>
                  <a:pt x="91237" y="70196"/>
                  <a:pt x="101729" y="58095"/>
                  <a:pt x="113695" y="47574"/>
                </a:cubicBezTo>
                <a:cubicBezTo>
                  <a:pt x="125704" y="37085"/>
                  <a:pt x="139107" y="28323"/>
                  <a:pt x="153518" y="21538"/>
                </a:cubicBezTo>
                <a:cubicBezTo>
                  <a:pt x="167768" y="14781"/>
                  <a:pt x="182897" y="10076"/>
                  <a:pt x="198455" y="7561"/>
                </a:cubicBezTo>
                <a:cubicBezTo>
                  <a:pt x="213981" y="5016"/>
                  <a:pt x="229793" y="4718"/>
                  <a:pt x="245404" y="6677"/>
                </a:cubicBezTo>
                <a:close/>
                <a:moveTo>
                  <a:pt x="416266" y="131"/>
                </a:moveTo>
                <a:cubicBezTo>
                  <a:pt x="431122" y="1575"/>
                  <a:pt x="442595" y="13881"/>
                  <a:pt x="443052" y="28862"/>
                </a:cubicBezTo>
                <a:cubicBezTo>
                  <a:pt x="442977" y="30144"/>
                  <a:pt x="443767" y="31318"/>
                  <a:pt x="444980" y="31724"/>
                </a:cubicBezTo>
                <a:cubicBezTo>
                  <a:pt x="453519" y="35548"/>
                  <a:pt x="461323" y="40849"/>
                  <a:pt x="468036" y="47384"/>
                </a:cubicBezTo>
                <a:cubicBezTo>
                  <a:pt x="477738" y="56923"/>
                  <a:pt x="484430" y="69119"/>
                  <a:pt x="487277" y="82451"/>
                </a:cubicBezTo>
                <a:cubicBezTo>
                  <a:pt x="489207" y="91549"/>
                  <a:pt x="489767" y="100886"/>
                  <a:pt x="488932" y="110150"/>
                </a:cubicBezTo>
                <a:cubicBezTo>
                  <a:pt x="487807" y="123049"/>
                  <a:pt x="484952" y="135737"/>
                  <a:pt x="480444" y="147869"/>
                </a:cubicBezTo>
                <a:cubicBezTo>
                  <a:pt x="475168" y="162253"/>
                  <a:pt x="468476" y="176074"/>
                  <a:pt x="460470" y="189123"/>
                </a:cubicBezTo>
                <a:cubicBezTo>
                  <a:pt x="453762" y="200176"/>
                  <a:pt x="446414" y="210824"/>
                  <a:pt x="438462" y="221012"/>
                </a:cubicBezTo>
                <a:cubicBezTo>
                  <a:pt x="438190" y="221369"/>
                  <a:pt x="437854" y="221685"/>
                  <a:pt x="437561" y="222022"/>
                </a:cubicBezTo>
                <a:cubicBezTo>
                  <a:pt x="436599" y="223510"/>
                  <a:pt x="435519" y="224918"/>
                  <a:pt x="434333" y="226232"/>
                </a:cubicBezTo>
                <a:cubicBezTo>
                  <a:pt x="434023" y="226802"/>
                  <a:pt x="433635" y="227326"/>
                  <a:pt x="433180" y="227789"/>
                </a:cubicBezTo>
                <a:cubicBezTo>
                  <a:pt x="432837" y="228469"/>
                  <a:pt x="432323" y="229050"/>
                  <a:pt x="431692" y="229473"/>
                </a:cubicBezTo>
                <a:cubicBezTo>
                  <a:pt x="431650" y="230083"/>
                  <a:pt x="431315" y="230483"/>
                  <a:pt x="430539" y="230799"/>
                </a:cubicBezTo>
                <a:cubicBezTo>
                  <a:pt x="430770" y="230115"/>
                  <a:pt x="431158" y="229494"/>
                  <a:pt x="431671" y="228989"/>
                </a:cubicBezTo>
                <a:lnTo>
                  <a:pt x="432803" y="227389"/>
                </a:lnTo>
                <a:cubicBezTo>
                  <a:pt x="433067" y="226783"/>
                  <a:pt x="433453" y="226240"/>
                  <a:pt x="433935" y="225789"/>
                </a:cubicBezTo>
                <a:cubicBezTo>
                  <a:pt x="434851" y="224165"/>
                  <a:pt x="435897" y="222615"/>
                  <a:pt x="437058" y="221159"/>
                </a:cubicBezTo>
                <a:cubicBezTo>
                  <a:pt x="439929" y="216423"/>
                  <a:pt x="443136" y="211940"/>
                  <a:pt x="445945" y="207183"/>
                </a:cubicBezTo>
                <a:cubicBezTo>
                  <a:pt x="453589" y="194691"/>
                  <a:pt x="460524" y="181775"/>
                  <a:pt x="466715" y="168496"/>
                </a:cubicBezTo>
                <a:cubicBezTo>
                  <a:pt x="471721" y="157743"/>
                  <a:pt x="475462" y="146442"/>
                  <a:pt x="477866" y="134819"/>
                </a:cubicBezTo>
                <a:cubicBezTo>
                  <a:pt x="479557" y="126606"/>
                  <a:pt x="480261" y="118216"/>
                  <a:pt x="479962" y="109835"/>
                </a:cubicBezTo>
                <a:cubicBezTo>
                  <a:pt x="479685" y="98430"/>
                  <a:pt x="477082" y="87205"/>
                  <a:pt x="472312" y="76852"/>
                </a:cubicBezTo>
                <a:cubicBezTo>
                  <a:pt x="467095" y="66064"/>
                  <a:pt x="458969" y="56963"/>
                  <a:pt x="448858" y="50584"/>
                </a:cubicBezTo>
                <a:cubicBezTo>
                  <a:pt x="446272" y="48900"/>
                  <a:pt x="443593" y="47368"/>
                  <a:pt x="440831" y="45995"/>
                </a:cubicBezTo>
                <a:cubicBezTo>
                  <a:pt x="439384" y="45280"/>
                  <a:pt x="439384" y="45301"/>
                  <a:pt x="438462" y="46732"/>
                </a:cubicBezTo>
                <a:cubicBezTo>
                  <a:pt x="434377" y="53474"/>
                  <a:pt x="427664" y="58185"/>
                  <a:pt x="419955" y="59719"/>
                </a:cubicBezTo>
                <a:cubicBezTo>
                  <a:pt x="404254" y="63069"/>
                  <a:pt x="388759" y="53219"/>
                  <a:pt x="385057" y="37534"/>
                </a:cubicBezTo>
                <a:cubicBezTo>
                  <a:pt x="384659" y="36039"/>
                  <a:pt x="384659" y="36039"/>
                  <a:pt x="383087" y="36039"/>
                </a:cubicBezTo>
                <a:cubicBezTo>
                  <a:pt x="374729" y="36508"/>
                  <a:pt x="366408" y="37485"/>
                  <a:pt x="358166" y="38965"/>
                </a:cubicBezTo>
                <a:cubicBezTo>
                  <a:pt x="349971" y="40270"/>
                  <a:pt x="341839" y="41912"/>
                  <a:pt x="333707" y="43575"/>
                </a:cubicBezTo>
                <a:cubicBezTo>
                  <a:pt x="333378" y="43576"/>
                  <a:pt x="333074" y="43752"/>
                  <a:pt x="332910" y="44038"/>
                </a:cubicBezTo>
                <a:cubicBezTo>
                  <a:pt x="333015" y="44627"/>
                  <a:pt x="333665" y="44901"/>
                  <a:pt x="334105" y="45280"/>
                </a:cubicBezTo>
                <a:cubicBezTo>
                  <a:pt x="353098" y="61237"/>
                  <a:pt x="368476" y="81087"/>
                  <a:pt x="379210" y="103499"/>
                </a:cubicBezTo>
                <a:cubicBezTo>
                  <a:pt x="386818" y="119273"/>
                  <a:pt x="392085" y="136078"/>
                  <a:pt x="394845" y="153383"/>
                </a:cubicBezTo>
                <a:cubicBezTo>
                  <a:pt x="396864" y="165903"/>
                  <a:pt x="397509" y="178608"/>
                  <a:pt x="396774" y="191270"/>
                </a:cubicBezTo>
                <a:cubicBezTo>
                  <a:pt x="395223" y="221224"/>
                  <a:pt x="386128" y="250294"/>
                  <a:pt x="370344" y="275758"/>
                </a:cubicBezTo>
                <a:cubicBezTo>
                  <a:pt x="360587" y="291612"/>
                  <a:pt x="348334" y="305773"/>
                  <a:pt x="334063" y="317686"/>
                </a:cubicBezTo>
                <a:cubicBezTo>
                  <a:pt x="329242" y="321706"/>
                  <a:pt x="324233" y="325432"/>
                  <a:pt x="319098" y="328968"/>
                </a:cubicBezTo>
                <a:cubicBezTo>
                  <a:pt x="317337" y="330147"/>
                  <a:pt x="315325" y="330884"/>
                  <a:pt x="313670" y="332252"/>
                </a:cubicBezTo>
                <a:cubicBezTo>
                  <a:pt x="313552" y="332694"/>
                  <a:pt x="313265" y="333073"/>
                  <a:pt x="312873" y="333304"/>
                </a:cubicBezTo>
                <a:lnTo>
                  <a:pt x="307549" y="336630"/>
                </a:lnTo>
                <a:lnTo>
                  <a:pt x="304846" y="338166"/>
                </a:lnTo>
                <a:lnTo>
                  <a:pt x="301408" y="340145"/>
                </a:lnTo>
                <a:cubicBezTo>
                  <a:pt x="300323" y="340905"/>
                  <a:pt x="299172" y="341568"/>
                  <a:pt x="297971" y="342123"/>
                </a:cubicBezTo>
                <a:cubicBezTo>
                  <a:pt x="297321" y="342687"/>
                  <a:pt x="296567" y="343117"/>
                  <a:pt x="295749" y="343386"/>
                </a:cubicBezTo>
                <a:cubicBezTo>
                  <a:pt x="295676" y="343576"/>
                  <a:pt x="295489" y="343696"/>
                  <a:pt x="295288" y="343681"/>
                </a:cubicBezTo>
                <a:cubicBezTo>
                  <a:pt x="295141" y="343946"/>
                  <a:pt x="294856" y="344102"/>
                  <a:pt x="294554" y="344081"/>
                </a:cubicBezTo>
                <a:cubicBezTo>
                  <a:pt x="294399" y="344352"/>
                  <a:pt x="294112" y="344521"/>
                  <a:pt x="293800" y="344523"/>
                </a:cubicBezTo>
                <a:cubicBezTo>
                  <a:pt x="293655" y="344792"/>
                  <a:pt x="293370" y="344956"/>
                  <a:pt x="293066" y="344944"/>
                </a:cubicBezTo>
                <a:cubicBezTo>
                  <a:pt x="292995" y="345125"/>
                  <a:pt x="292819" y="345243"/>
                  <a:pt x="292626" y="345238"/>
                </a:cubicBezTo>
                <a:cubicBezTo>
                  <a:pt x="287994" y="348122"/>
                  <a:pt x="283174" y="350711"/>
                  <a:pt x="278395" y="353300"/>
                </a:cubicBezTo>
                <a:cubicBezTo>
                  <a:pt x="256599" y="365194"/>
                  <a:pt x="233948" y="375438"/>
                  <a:pt x="210633" y="383946"/>
                </a:cubicBezTo>
                <a:cubicBezTo>
                  <a:pt x="192968" y="390402"/>
                  <a:pt x="174859" y="395565"/>
                  <a:pt x="156453" y="399396"/>
                </a:cubicBezTo>
                <a:cubicBezTo>
                  <a:pt x="147817" y="401220"/>
                  <a:pt x="139119" y="402622"/>
                  <a:pt x="130358" y="403605"/>
                </a:cubicBezTo>
                <a:cubicBezTo>
                  <a:pt x="118577" y="404992"/>
                  <a:pt x="106705" y="405449"/>
                  <a:pt x="94853" y="404973"/>
                </a:cubicBezTo>
                <a:cubicBezTo>
                  <a:pt x="80530" y="404529"/>
                  <a:pt x="66356" y="401917"/>
                  <a:pt x="52808" y="397228"/>
                </a:cubicBezTo>
                <a:cubicBezTo>
                  <a:pt x="41327" y="393306"/>
                  <a:pt x="30799" y="386994"/>
                  <a:pt x="21914" y="378705"/>
                </a:cubicBezTo>
                <a:cubicBezTo>
                  <a:pt x="11426" y="368621"/>
                  <a:pt x="4352" y="355489"/>
                  <a:pt x="1688" y="341155"/>
                </a:cubicBezTo>
                <a:cubicBezTo>
                  <a:pt x="-172" y="331366"/>
                  <a:pt x="-498" y="321347"/>
                  <a:pt x="724" y="311456"/>
                </a:cubicBezTo>
                <a:cubicBezTo>
                  <a:pt x="2699" y="295445"/>
                  <a:pt x="7095" y="279829"/>
                  <a:pt x="13761" y="265150"/>
                </a:cubicBezTo>
                <a:cubicBezTo>
                  <a:pt x="21442" y="247897"/>
                  <a:pt x="30904" y="231502"/>
                  <a:pt x="41993" y="216234"/>
                </a:cubicBezTo>
                <a:cubicBezTo>
                  <a:pt x="55802" y="197029"/>
                  <a:pt x="71229" y="179050"/>
                  <a:pt x="88104" y="162497"/>
                </a:cubicBezTo>
                <a:cubicBezTo>
                  <a:pt x="113892" y="137157"/>
                  <a:pt x="142171" y="114505"/>
                  <a:pt x="172508" y="94890"/>
                </a:cubicBezTo>
                <a:cubicBezTo>
                  <a:pt x="195316" y="79990"/>
                  <a:pt x="219207" y="66833"/>
                  <a:pt x="243979" y="55530"/>
                </a:cubicBezTo>
                <a:cubicBezTo>
                  <a:pt x="267374" y="44765"/>
                  <a:pt x="291670" y="36095"/>
                  <a:pt x="316583" y="29620"/>
                </a:cubicBezTo>
                <a:cubicBezTo>
                  <a:pt x="330194" y="26085"/>
                  <a:pt x="344033" y="23497"/>
                  <a:pt x="357999" y="21874"/>
                </a:cubicBezTo>
                <a:cubicBezTo>
                  <a:pt x="366053" y="20902"/>
                  <a:pt x="374156" y="20382"/>
                  <a:pt x="382270" y="20316"/>
                </a:cubicBezTo>
                <a:cubicBezTo>
                  <a:pt x="382521" y="20316"/>
                  <a:pt x="382773" y="20316"/>
                  <a:pt x="383024" y="20316"/>
                </a:cubicBezTo>
                <a:cubicBezTo>
                  <a:pt x="385015" y="20443"/>
                  <a:pt x="386043" y="19622"/>
                  <a:pt x="386923" y="17622"/>
                </a:cubicBezTo>
                <a:cubicBezTo>
                  <a:pt x="391878" y="6006"/>
                  <a:pt x="403739" y="-1064"/>
                  <a:pt x="416266" y="131"/>
                </a:cubicBezTo>
                <a:close/>
              </a:path>
            </a:pathLst>
          </a:custGeom>
          <a:solidFill>
            <a:srgbClr val="376DB5"/>
          </a:solidFill>
          <a:ln w="2090" cap="flat">
            <a:noFill/>
            <a:prstDash val="solid"/>
            <a:miter/>
          </a:ln>
        </p:spPr>
        <p:txBody>
          <a:bodyPr rtlCol="0" anchor="ctr"/>
          <a:lstStyle/>
          <a:p>
            <a:endParaRPr lang="en-US"/>
          </a:p>
        </p:txBody>
      </p:sp>
      <p:sp>
        <p:nvSpPr>
          <p:cNvPr id="17" name="Oval 16"/>
          <p:cNvSpPr/>
          <p:nvPr/>
        </p:nvSpPr>
        <p:spPr>
          <a:xfrm>
            <a:off x="92963" y="6542941"/>
            <a:ext cx="280476" cy="28047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latin typeface="Arial" panose="020B0604020202020204" pitchFamily="34" charset="0"/>
              <a:cs typeface="Arial" panose="020B0604020202020204" pitchFamily="34" charset="0"/>
            </a:endParaRPr>
          </a:p>
        </p:txBody>
      </p:sp>
      <p:sp>
        <p:nvSpPr>
          <p:cNvPr id="6" name="Slide Number Placeholder 5"/>
          <p:cNvSpPr>
            <a:spLocks noGrp="1"/>
          </p:cNvSpPr>
          <p:nvPr>
            <p:ph type="sldNum" sz="quarter" idx="12"/>
          </p:nvPr>
        </p:nvSpPr>
        <p:spPr>
          <a:xfrm>
            <a:off x="58380" y="6508358"/>
            <a:ext cx="349642" cy="349642"/>
          </a:xfrm>
        </p:spPr>
        <p:txBody>
          <a:bodyPr/>
          <a:lstStyle>
            <a:lvl1pPr algn="ctr">
              <a:defRPr lang="en-US" sz="700" kern="1200" smtClean="0">
                <a:solidFill>
                  <a:schemeClr val="tx1"/>
                </a:solidFill>
                <a:latin typeface="Arial" panose="020B0604020202020204" pitchFamily="34" charset="0"/>
                <a:ea typeface="+mn-ea"/>
                <a:cs typeface="Arial" panose="020B0604020202020204" pitchFamily="34" charset="0"/>
              </a:defRPr>
            </a:lvl1pPr>
          </a:lstStyle>
          <a:p>
            <a:fld id="{D8B0B3AC-44A8-D142-AAF6-9A453466E1A4}" type="slidenum">
              <a:rPr lang="en-US" smtClean="0"/>
            </a:fld>
            <a:endParaRPr lang="en-US"/>
          </a:p>
        </p:txBody>
      </p:sp>
      <p:grpSp>
        <p:nvGrpSpPr>
          <p:cNvPr id="21" name="Group 20"/>
          <p:cNvGrpSpPr/>
          <p:nvPr/>
        </p:nvGrpSpPr>
        <p:grpSpPr>
          <a:xfrm flipH="1" flipV="1">
            <a:off x="9265363" y="5246044"/>
            <a:ext cx="2869771" cy="1563379"/>
            <a:chOff x="44879" y="27296"/>
            <a:chExt cx="2869771" cy="1563379"/>
          </a:xfrm>
          <a:solidFill>
            <a:srgbClr val="0072FF"/>
          </a:solidFill>
        </p:grpSpPr>
        <p:cxnSp>
          <p:nvCxnSpPr>
            <p:cNvPr id="30" name="Straight Connector 29"/>
            <p:cNvCxnSpPr/>
            <p:nvPr/>
          </p:nvCxnSpPr>
          <p:spPr>
            <a:xfrm flipH="1">
              <a:off x="766351" y="34631"/>
              <a:ext cx="2148299" cy="0"/>
            </a:xfrm>
            <a:prstGeom prst="line">
              <a:avLst/>
            </a:prstGeom>
            <a:grpFill/>
            <a:ln w="38100">
              <a:solidFill>
                <a:srgbClr val="00C6FF"/>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flipH="1">
              <a:off x="44879" y="27296"/>
              <a:ext cx="737495" cy="644210"/>
            </a:xfrm>
            <a:prstGeom prst="line">
              <a:avLst/>
            </a:prstGeom>
            <a:grpFill/>
            <a:ln w="38100">
              <a:solidFill>
                <a:srgbClr val="00C6FF"/>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flipV="1">
              <a:off x="52214" y="654128"/>
              <a:ext cx="0" cy="936547"/>
            </a:xfrm>
            <a:prstGeom prst="line">
              <a:avLst/>
            </a:prstGeom>
            <a:grpFill/>
            <a:ln w="38100">
              <a:solidFill>
                <a:srgbClr val="00C6FF"/>
              </a:solidFill>
            </a:ln>
          </p:spPr>
          <p:style>
            <a:lnRef idx="1">
              <a:schemeClr val="accent1"/>
            </a:lnRef>
            <a:fillRef idx="0">
              <a:schemeClr val="accent1"/>
            </a:fillRef>
            <a:effectRef idx="0">
              <a:schemeClr val="accent1"/>
            </a:effectRef>
            <a:fontRef idx="minor">
              <a:schemeClr val="tx1"/>
            </a:fontRef>
          </p:style>
        </p:cxnSp>
      </p:grpSp>
      <p:sp>
        <p:nvSpPr>
          <p:cNvPr id="15" name="Picture Placeholder 14"/>
          <p:cNvSpPr>
            <a:spLocks noGrp="1"/>
          </p:cNvSpPr>
          <p:nvPr>
            <p:ph type="pic" sz="quarter" idx="14" hasCustomPrompt="1"/>
          </p:nvPr>
        </p:nvSpPr>
        <p:spPr>
          <a:xfrm>
            <a:off x="5160373" y="202009"/>
            <a:ext cx="6237261" cy="5976999"/>
          </a:xfrm>
          <a:prstGeom prst="roundRect">
            <a:avLst>
              <a:gd name="adj" fmla="val 574"/>
            </a:avLst>
          </a:prstGeom>
        </p:spPr>
        <p:txBody>
          <a:bodyPr/>
          <a:lstStyle>
            <a:lvl1pPr>
              <a:lnSpc>
                <a:spcPct val="130000"/>
              </a:lnSpc>
              <a:spcBef>
                <a:spcPts val="300"/>
              </a:spcBef>
              <a:spcAft>
                <a:spcPts val="300"/>
              </a:spcAft>
              <a:defRPr>
                <a:latin typeface="Arial" panose="020B0604020202020204" pitchFamily="34" charset="0"/>
                <a:cs typeface="Arial" panose="020B0604020202020204" pitchFamily="34" charset="0"/>
              </a:defRPr>
            </a:lvl1pPr>
          </a:lstStyle>
          <a:p>
            <a:r>
              <a:rPr lang="en-US" dirty="0"/>
              <a:t>Hình ảnh</a:t>
            </a:r>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rang trong 1">
    <p:spTree>
      <p:nvGrpSpPr>
        <p:cNvPr id="1" name=""/>
        <p:cNvGrpSpPr/>
        <p:nvPr/>
      </p:nvGrpSpPr>
      <p:grpSpPr>
        <a:xfrm>
          <a:off x="0" y="0"/>
          <a:ext cx="0" cy="0"/>
          <a:chOff x="0" y="0"/>
          <a:chExt cx="0" cy="0"/>
        </a:xfrm>
      </p:grpSpPr>
      <p:sp>
        <p:nvSpPr>
          <p:cNvPr id="80" name="Isosceles Triangle 12"/>
          <p:cNvSpPr/>
          <p:nvPr/>
        </p:nvSpPr>
        <p:spPr>
          <a:xfrm rot="10800000" flipH="1" flipV="1">
            <a:off x="11476383" y="6241089"/>
            <a:ext cx="715617" cy="616911"/>
          </a:xfrm>
          <a:prstGeom prst="triangle">
            <a:avLst>
              <a:gd name="adj" fmla="val 100000"/>
            </a:avLst>
          </a:prstGeom>
          <a:solidFill>
            <a:srgbClr val="0072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1" name="Group 80"/>
          <p:cNvGrpSpPr/>
          <p:nvPr/>
        </p:nvGrpSpPr>
        <p:grpSpPr>
          <a:xfrm flipH="1" flipV="1">
            <a:off x="9263702" y="5930537"/>
            <a:ext cx="2869771" cy="886519"/>
            <a:chOff x="44879" y="27296"/>
            <a:chExt cx="2869771" cy="886519"/>
          </a:xfrm>
          <a:solidFill>
            <a:srgbClr val="0072FF"/>
          </a:solidFill>
        </p:grpSpPr>
        <p:cxnSp>
          <p:nvCxnSpPr>
            <p:cNvPr id="82" name="Straight Connector 81"/>
            <p:cNvCxnSpPr/>
            <p:nvPr/>
          </p:nvCxnSpPr>
          <p:spPr>
            <a:xfrm flipH="1">
              <a:off x="766351" y="34631"/>
              <a:ext cx="2148299" cy="0"/>
            </a:xfrm>
            <a:prstGeom prst="line">
              <a:avLst/>
            </a:prstGeom>
            <a:grpFill/>
            <a:ln w="38100" cap="rnd">
              <a:solidFill>
                <a:srgbClr val="00C6FF"/>
              </a:solidFill>
              <a:round/>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flipH="1">
              <a:off x="44879" y="27296"/>
              <a:ext cx="737495" cy="644210"/>
            </a:xfrm>
            <a:prstGeom prst="line">
              <a:avLst/>
            </a:prstGeom>
            <a:grpFill/>
            <a:ln w="38100" cap="rnd">
              <a:solidFill>
                <a:srgbClr val="00C6FF"/>
              </a:solidFill>
              <a:round/>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flipH="1" flipV="1">
              <a:off x="52214" y="654128"/>
              <a:ext cx="0" cy="259687"/>
            </a:xfrm>
            <a:prstGeom prst="line">
              <a:avLst/>
            </a:prstGeom>
            <a:grpFill/>
            <a:ln w="38100" cap="rnd">
              <a:solidFill>
                <a:srgbClr val="00C6FF"/>
              </a:solidFill>
              <a:round/>
            </a:ln>
          </p:spPr>
          <p:style>
            <a:lnRef idx="1">
              <a:schemeClr val="accent1"/>
            </a:lnRef>
            <a:fillRef idx="0">
              <a:schemeClr val="accent1"/>
            </a:fillRef>
            <a:effectRef idx="0">
              <a:schemeClr val="accent1"/>
            </a:effectRef>
            <a:fontRef idx="minor">
              <a:schemeClr val="tx1"/>
            </a:fontRef>
          </p:style>
        </p:cxnSp>
      </p:grpSp>
      <p:sp>
        <p:nvSpPr>
          <p:cNvPr id="69" name="Oval 68"/>
          <p:cNvSpPr/>
          <p:nvPr/>
        </p:nvSpPr>
        <p:spPr>
          <a:xfrm>
            <a:off x="22186" y="6583140"/>
            <a:ext cx="233916" cy="233916"/>
          </a:xfrm>
          <a:prstGeom prst="ellipse">
            <a:avLst/>
          </a:prstGeom>
          <a:gradFill flip="none" rotWithShape="1">
            <a:gsLst>
              <a:gs pos="0">
                <a:srgbClr val="0072FF"/>
              </a:gs>
              <a:gs pos="99000">
                <a:srgbClr val="00C6FF"/>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solidFill>
                <a:schemeClr val="bg1"/>
              </a:solidFill>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12"/>
          </p:nvPr>
        </p:nvSpPr>
        <p:spPr>
          <a:xfrm>
            <a:off x="-2005" y="6566400"/>
            <a:ext cx="291600" cy="291600"/>
          </a:xfrm>
        </p:spPr>
        <p:txBody>
          <a:bodyPr/>
          <a:lstStyle>
            <a:lvl1pPr algn="ctr">
              <a:defRPr lang="en-US" sz="700" kern="1200" smtClean="0">
                <a:solidFill>
                  <a:schemeClr val="bg1"/>
                </a:solidFill>
                <a:latin typeface="Arial" panose="020B0604020202020204" pitchFamily="34" charset="0"/>
                <a:ea typeface="+mn-ea"/>
                <a:cs typeface="Arial" panose="020B0604020202020204" pitchFamily="34" charset="0"/>
              </a:defRPr>
            </a:lvl1pPr>
          </a:lstStyle>
          <a:p>
            <a:fld id="{D8B0B3AC-44A8-D142-AAF6-9A453466E1A4}" type="slidenum">
              <a:rPr lang="en-US" smtClean="0"/>
            </a:fld>
            <a:endParaRPr lang="en-US"/>
          </a:p>
        </p:txBody>
      </p:sp>
      <p:sp>
        <p:nvSpPr>
          <p:cNvPr id="75" name="Isosceles Triangle 12"/>
          <p:cNvSpPr/>
          <p:nvPr/>
        </p:nvSpPr>
        <p:spPr>
          <a:xfrm rot="10800000">
            <a:off x="0" y="0"/>
            <a:ext cx="715617" cy="616911"/>
          </a:xfrm>
          <a:prstGeom prst="triangle">
            <a:avLst>
              <a:gd name="adj" fmla="val 100000"/>
            </a:avLst>
          </a:prstGeom>
          <a:solidFill>
            <a:srgbClr val="007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6" name="Group 75"/>
          <p:cNvGrpSpPr/>
          <p:nvPr/>
        </p:nvGrpSpPr>
        <p:grpSpPr>
          <a:xfrm>
            <a:off x="58527" y="40944"/>
            <a:ext cx="2869771" cy="886519"/>
            <a:chOff x="44879" y="27296"/>
            <a:chExt cx="2869771" cy="886519"/>
          </a:xfrm>
          <a:solidFill>
            <a:srgbClr val="0072FF"/>
          </a:solidFill>
        </p:grpSpPr>
        <p:cxnSp>
          <p:nvCxnSpPr>
            <p:cNvPr id="77" name="Straight Connector 76"/>
            <p:cNvCxnSpPr/>
            <p:nvPr/>
          </p:nvCxnSpPr>
          <p:spPr>
            <a:xfrm flipH="1">
              <a:off x="766351" y="34631"/>
              <a:ext cx="2148299" cy="0"/>
            </a:xfrm>
            <a:prstGeom prst="line">
              <a:avLst/>
            </a:prstGeom>
            <a:grpFill/>
            <a:ln w="38100">
              <a:solidFill>
                <a:srgbClr val="00C6FF"/>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flipH="1">
              <a:off x="44879" y="27296"/>
              <a:ext cx="737495" cy="644210"/>
            </a:xfrm>
            <a:prstGeom prst="line">
              <a:avLst/>
            </a:prstGeom>
            <a:grpFill/>
            <a:ln w="38100">
              <a:solidFill>
                <a:srgbClr val="00C6FF"/>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flipV="1">
              <a:off x="52214" y="654128"/>
              <a:ext cx="0" cy="259687"/>
            </a:xfrm>
            <a:prstGeom prst="line">
              <a:avLst/>
            </a:prstGeom>
            <a:grpFill/>
            <a:ln w="38100">
              <a:solidFill>
                <a:srgbClr val="00C6FF"/>
              </a:solidFill>
            </a:ln>
          </p:spPr>
          <p:style>
            <a:lnRef idx="1">
              <a:schemeClr val="accent1"/>
            </a:lnRef>
            <a:fillRef idx="0">
              <a:schemeClr val="accent1"/>
            </a:fillRef>
            <a:effectRef idx="0">
              <a:schemeClr val="accent1"/>
            </a:effectRef>
            <a:fontRef idx="minor">
              <a:schemeClr val="tx1"/>
            </a:fontRef>
          </p:style>
        </p:cxnSp>
      </p:grpSp>
      <p:sp>
        <p:nvSpPr>
          <p:cNvPr id="3" name="Freeform 2"/>
          <p:cNvSpPr/>
          <p:nvPr/>
        </p:nvSpPr>
        <p:spPr>
          <a:xfrm>
            <a:off x="11589537" y="105878"/>
            <a:ext cx="489307" cy="405155"/>
          </a:xfrm>
          <a:custGeom>
            <a:avLst/>
            <a:gdLst>
              <a:gd name="connsiteX0" fmla="*/ 278290 w 489307"/>
              <a:gd name="connsiteY0" fmla="*/ 349616 h 405155"/>
              <a:gd name="connsiteX1" fmla="*/ 277683 w 489307"/>
              <a:gd name="connsiteY1" fmla="*/ 349811 h 405155"/>
              <a:gd name="connsiteX2" fmla="*/ 277976 w 489307"/>
              <a:gd name="connsiteY2" fmla="*/ 349743 h 405155"/>
              <a:gd name="connsiteX3" fmla="*/ 173116 w 489307"/>
              <a:gd name="connsiteY3" fmla="*/ 214928 h 405155"/>
              <a:gd name="connsiteX4" fmla="*/ 212561 w 489307"/>
              <a:gd name="connsiteY4" fmla="*/ 228062 h 405155"/>
              <a:gd name="connsiteX5" fmla="*/ 214259 w 489307"/>
              <a:gd name="connsiteY5" fmla="*/ 228947 h 405155"/>
              <a:gd name="connsiteX6" fmla="*/ 213316 w 489307"/>
              <a:gd name="connsiteY6" fmla="*/ 229788 h 405155"/>
              <a:gd name="connsiteX7" fmla="*/ 182086 w 489307"/>
              <a:gd name="connsiteY7" fmla="*/ 251026 h 405155"/>
              <a:gd name="connsiteX8" fmla="*/ 179990 w 489307"/>
              <a:gd name="connsiteY8" fmla="*/ 251847 h 405155"/>
              <a:gd name="connsiteX9" fmla="*/ 156055 w 489307"/>
              <a:gd name="connsiteY9" fmla="*/ 251847 h 405155"/>
              <a:gd name="connsiteX10" fmla="*/ 155132 w 489307"/>
              <a:gd name="connsiteY10" fmla="*/ 251658 h 405155"/>
              <a:gd name="connsiteX11" fmla="*/ 155384 w 489307"/>
              <a:gd name="connsiteY11" fmla="*/ 250353 h 405155"/>
              <a:gd name="connsiteX12" fmla="*/ 170328 w 489307"/>
              <a:gd name="connsiteY12" fmla="*/ 216233 h 405155"/>
              <a:gd name="connsiteX13" fmla="*/ 173116 w 489307"/>
              <a:gd name="connsiteY13" fmla="*/ 214928 h 405155"/>
              <a:gd name="connsiteX14" fmla="*/ 277908 w 489307"/>
              <a:gd name="connsiteY14" fmla="*/ 214851 h 405155"/>
              <a:gd name="connsiteX15" fmla="*/ 279966 w 489307"/>
              <a:gd name="connsiteY15" fmla="*/ 215771 h 405155"/>
              <a:gd name="connsiteX16" fmla="*/ 295308 w 489307"/>
              <a:gd name="connsiteY16" fmla="*/ 250795 h 405155"/>
              <a:gd name="connsiteX17" fmla="*/ 295434 w 489307"/>
              <a:gd name="connsiteY17" fmla="*/ 251743 h 405155"/>
              <a:gd name="connsiteX18" fmla="*/ 293925 w 489307"/>
              <a:gd name="connsiteY18" fmla="*/ 251890 h 405155"/>
              <a:gd name="connsiteX19" fmla="*/ 270870 w 489307"/>
              <a:gd name="connsiteY19" fmla="*/ 251890 h 405155"/>
              <a:gd name="connsiteX20" fmla="*/ 268250 w 489307"/>
              <a:gd name="connsiteY20" fmla="*/ 250964 h 405155"/>
              <a:gd name="connsiteX21" fmla="*/ 237502 w 489307"/>
              <a:gd name="connsiteY21" fmla="*/ 230042 h 405155"/>
              <a:gd name="connsiteX22" fmla="*/ 236245 w 489307"/>
              <a:gd name="connsiteY22" fmla="*/ 229179 h 405155"/>
              <a:gd name="connsiteX23" fmla="*/ 237251 w 489307"/>
              <a:gd name="connsiteY23" fmla="*/ 228400 h 405155"/>
              <a:gd name="connsiteX24" fmla="*/ 277870 w 489307"/>
              <a:gd name="connsiteY24" fmla="*/ 214866 h 405155"/>
              <a:gd name="connsiteX25" fmla="*/ 277908 w 489307"/>
              <a:gd name="connsiteY25" fmla="*/ 214851 h 405155"/>
              <a:gd name="connsiteX26" fmla="*/ 151422 w 489307"/>
              <a:gd name="connsiteY26" fmla="*/ 211056 h 405155"/>
              <a:gd name="connsiteX27" fmla="*/ 161566 w 489307"/>
              <a:gd name="connsiteY27" fmla="*/ 212550 h 405155"/>
              <a:gd name="connsiteX28" fmla="*/ 154797 w 489307"/>
              <a:gd name="connsiteY28" fmla="*/ 226084 h 405155"/>
              <a:gd name="connsiteX29" fmla="*/ 148886 w 489307"/>
              <a:gd name="connsiteY29" fmla="*/ 239639 h 405155"/>
              <a:gd name="connsiteX30" fmla="*/ 148530 w 489307"/>
              <a:gd name="connsiteY30" fmla="*/ 235429 h 405155"/>
              <a:gd name="connsiteX31" fmla="*/ 149641 w 489307"/>
              <a:gd name="connsiteY31" fmla="*/ 212529 h 405155"/>
              <a:gd name="connsiteX32" fmla="*/ 151422 w 489307"/>
              <a:gd name="connsiteY32" fmla="*/ 211056 h 405155"/>
              <a:gd name="connsiteX33" fmla="*/ 299584 w 489307"/>
              <a:gd name="connsiteY33" fmla="*/ 210929 h 405155"/>
              <a:gd name="connsiteX34" fmla="*/ 300800 w 489307"/>
              <a:gd name="connsiteY34" fmla="*/ 212003 h 405155"/>
              <a:gd name="connsiteX35" fmla="*/ 301680 w 489307"/>
              <a:gd name="connsiteY35" fmla="*/ 219980 h 405155"/>
              <a:gd name="connsiteX36" fmla="*/ 301701 w 489307"/>
              <a:gd name="connsiteY36" fmla="*/ 238566 h 405155"/>
              <a:gd name="connsiteX37" fmla="*/ 301701 w 489307"/>
              <a:gd name="connsiteY37" fmla="*/ 239871 h 405155"/>
              <a:gd name="connsiteX38" fmla="*/ 301093 w 489307"/>
              <a:gd name="connsiteY38" fmla="*/ 238923 h 405155"/>
              <a:gd name="connsiteX39" fmla="*/ 289000 w 489307"/>
              <a:gd name="connsiteY39" fmla="*/ 212634 h 405155"/>
              <a:gd name="connsiteX40" fmla="*/ 299584 w 489307"/>
              <a:gd name="connsiteY40" fmla="*/ 210929 h 405155"/>
              <a:gd name="connsiteX41" fmla="*/ 112605 w 489307"/>
              <a:gd name="connsiteY41" fmla="*/ 209436 h 405155"/>
              <a:gd name="connsiteX42" fmla="*/ 139224 w 489307"/>
              <a:gd name="connsiteY42" fmla="*/ 209814 h 405155"/>
              <a:gd name="connsiteX43" fmla="*/ 140397 w 489307"/>
              <a:gd name="connsiteY43" fmla="*/ 211204 h 405155"/>
              <a:gd name="connsiteX44" fmla="*/ 139475 w 489307"/>
              <a:gd name="connsiteY44" fmla="*/ 220970 h 405155"/>
              <a:gd name="connsiteX45" fmla="*/ 139454 w 489307"/>
              <a:gd name="connsiteY45" fmla="*/ 239808 h 405155"/>
              <a:gd name="connsiteX46" fmla="*/ 140670 w 489307"/>
              <a:gd name="connsiteY46" fmla="*/ 251616 h 405155"/>
              <a:gd name="connsiteX47" fmla="*/ 139077 w 489307"/>
              <a:gd name="connsiteY47" fmla="*/ 251869 h 405155"/>
              <a:gd name="connsiteX48" fmla="*/ 116671 w 489307"/>
              <a:gd name="connsiteY48" fmla="*/ 251869 h 405155"/>
              <a:gd name="connsiteX49" fmla="*/ 114156 w 489307"/>
              <a:gd name="connsiteY49" fmla="*/ 250564 h 405155"/>
              <a:gd name="connsiteX50" fmla="*/ 110174 w 489307"/>
              <a:gd name="connsiteY50" fmla="*/ 211140 h 405155"/>
              <a:gd name="connsiteX51" fmla="*/ 112605 w 489307"/>
              <a:gd name="connsiteY51" fmla="*/ 209436 h 405155"/>
              <a:gd name="connsiteX52" fmla="*/ 337584 w 489307"/>
              <a:gd name="connsiteY52" fmla="*/ 209372 h 405155"/>
              <a:gd name="connsiteX53" fmla="*/ 340539 w 489307"/>
              <a:gd name="connsiteY53" fmla="*/ 211477 h 405155"/>
              <a:gd name="connsiteX54" fmla="*/ 336348 w 489307"/>
              <a:gd name="connsiteY54" fmla="*/ 250542 h 405155"/>
              <a:gd name="connsiteX55" fmla="*/ 334252 w 489307"/>
              <a:gd name="connsiteY55" fmla="*/ 251847 h 405155"/>
              <a:gd name="connsiteX56" fmla="*/ 311070 w 489307"/>
              <a:gd name="connsiteY56" fmla="*/ 251847 h 405155"/>
              <a:gd name="connsiteX57" fmla="*/ 309918 w 489307"/>
              <a:gd name="connsiteY57" fmla="*/ 251574 h 405155"/>
              <a:gd name="connsiteX58" fmla="*/ 310735 w 489307"/>
              <a:gd name="connsiteY58" fmla="*/ 244038 h 405155"/>
              <a:gd name="connsiteX59" fmla="*/ 311154 w 489307"/>
              <a:gd name="connsiteY59" fmla="*/ 222274 h 405155"/>
              <a:gd name="connsiteX60" fmla="*/ 310169 w 489307"/>
              <a:gd name="connsiteY60" fmla="*/ 211350 h 405155"/>
              <a:gd name="connsiteX61" fmla="*/ 311343 w 489307"/>
              <a:gd name="connsiteY61" fmla="*/ 209814 h 405155"/>
              <a:gd name="connsiteX62" fmla="*/ 337584 w 489307"/>
              <a:gd name="connsiteY62" fmla="*/ 209372 h 405155"/>
              <a:gd name="connsiteX63" fmla="*/ 223837 w 489307"/>
              <a:gd name="connsiteY63" fmla="*/ 156099 h 405155"/>
              <a:gd name="connsiteX64" fmla="*/ 226772 w 489307"/>
              <a:gd name="connsiteY64" fmla="*/ 156099 h 405155"/>
              <a:gd name="connsiteX65" fmla="*/ 273260 w 489307"/>
              <a:gd name="connsiteY65" fmla="*/ 204805 h 405155"/>
              <a:gd name="connsiteX66" fmla="*/ 273909 w 489307"/>
              <a:gd name="connsiteY66" fmla="*/ 205920 h 405155"/>
              <a:gd name="connsiteX67" fmla="*/ 270220 w 489307"/>
              <a:gd name="connsiteY67" fmla="*/ 206888 h 405155"/>
              <a:gd name="connsiteX68" fmla="*/ 226667 w 489307"/>
              <a:gd name="connsiteY68" fmla="*/ 222843 h 405155"/>
              <a:gd name="connsiteX69" fmla="*/ 224005 w 489307"/>
              <a:gd name="connsiteY69" fmla="*/ 222843 h 405155"/>
              <a:gd name="connsiteX70" fmla="*/ 177664 w 489307"/>
              <a:gd name="connsiteY70" fmla="*/ 206173 h 405155"/>
              <a:gd name="connsiteX71" fmla="*/ 177014 w 489307"/>
              <a:gd name="connsiteY71" fmla="*/ 205899 h 405155"/>
              <a:gd name="connsiteX72" fmla="*/ 177433 w 489307"/>
              <a:gd name="connsiteY72" fmla="*/ 204636 h 405155"/>
              <a:gd name="connsiteX73" fmla="*/ 223837 w 489307"/>
              <a:gd name="connsiteY73" fmla="*/ 156099 h 405155"/>
              <a:gd name="connsiteX74" fmla="*/ 190281 w 489307"/>
              <a:gd name="connsiteY74" fmla="*/ 135577 h 405155"/>
              <a:gd name="connsiteX75" fmla="*/ 215432 w 489307"/>
              <a:gd name="connsiteY75" fmla="*/ 148542 h 405155"/>
              <a:gd name="connsiteX76" fmla="*/ 216732 w 489307"/>
              <a:gd name="connsiteY76" fmla="*/ 149426 h 405155"/>
              <a:gd name="connsiteX77" fmla="*/ 209459 w 489307"/>
              <a:gd name="connsiteY77" fmla="*/ 155194 h 405155"/>
              <a:gd name="connsiteX78" fmla="*/ 168022 w 489307"/>
              <a:gd name="connsiteY78" fmla="*/ 201921 h 405155"/>
              <a:gd name="connsiteX79" fmla="*/ 164501 w 489307"/>
              <a:gd name="connsiteY79" fmla="*/ 203457 h 405155"/>
              <a:gd name="connsiteX80" fmla="*/ 153539 w 489307"/>
              <a:gd name="connsiteY80" fmla="*/ 201626 h 405155"/>
              <a:gd name="connsiteX81" fmla="*/ 152051 w 489307"/>
              <a:gd name="connsiteY81" fmla="*/ 199521 h 405155"/>
              <a:gd name="connsiteX82" fmla="*/ 158779 w 489307"/>
              <a:gd name="connsiteY82" fmla="*/ 178683 h 405155"/>
              <a:gd name="connsiteX83" fmla="*/ 186969 w 489307"/>
              <a:gd name="connsiteY83" fmla="*/ 136271 h 405155"/>
              <a:gd name="connsiteX84" fmla="*/ 190281 w 489307"/>
              <a:gd name="connsiteY84" fmla="*/ 135577 h 405155"/>
              <a:gd name="connsiteX85" fmla="*/ 260223 w 489307"/>
              <a:gd name="connsiteY85" fmla="*/ 135514 h 405155"/>
              <a:gd name="connsiteX86" fmla="*/ 263555 w 489307"/>
              <a:gd name="connsiteY86" fmla="*/ 136146 h 405155"/>
              <a:gd name="connsiteX87" fmla="*/ 297090 w 489307"/>
              <a:gd name="connsiteY87" fmla="*/ 194239 h 405155"/>
              <a:gd name="connsiteX88" fmla="*/ 298536 w 489307"/>
              <a:gd name="connsiteY88" fmla="*/ 199943 h 405155"/>
              <a:gd name="connsiteX89" fmla="*/ 297384 w 489307"/>
              <a:gd name="connsiteY89" fmla="*/ 201479 h 405155"/>
              <a:gd name="connsiteX90" fmla="*/ 285101 w 489307"/>
              <a:gd name="connsiteY90" fmla="*/ 203584 h 405155"/>
              <a:gd name="connsiteX91" fmla="*/ 283006 w 489307"/>
              <a:gd name="connsiteY91" fmla="*/ 202616 h 405155"/>
              <a:gd name="connsiteX92" fmla="*/ 265945 w 489307"/>
              <a:gd name="connsiteY92" fmla="*/ 179463 h 405155"/>
              <a:gd name="connsiteX93" fmla="*/ 236119 w 489307"/>
              <a:gd name="connsiteY93" fmla="*/ 151174 h 405155"/>
              <a:gd name="connsiteX94" fmla="*/ 233793 w 489307"/>
              <a:gd name="connsiteY94" fmla="*/ 149364 h 405155"/>
              <a:gd name="connsiteX95" fmla="*/ 240081 w 489307"/>
              <a:gd name="connsiteY95" fmla="*/ 145512 h 405155"/>
              <a:gd name="connsiteX96" fmla="*/ 260223 w 489307"/>
              <a:gd name="connsiteY96" fmla="*/ 135514 h 405155"/>
              <a:gd name="connsiteX97" fmla="*/ 322955 w 489307"/>
              <a:gd name="connsiteY97" fmla="*/ 47469 h 405155"/>
              <a:gd name="connsiteX98" fmla="*/ 256303 w 489307"/>
              <a:gd name="connsiteY98" fmla="*/ 72727 h 405155"/>
              <a:gd name="connsiteX99" fmla="*/ 223376 w 489307"/>
              <a:gd name="connsiteY99" fmla="*/ 89060 h 405155"/>
              <a:gd name="connsiteX100" fmla="*/ 150144 w 489307"/>
              <a:gd name="connsiteY100" fmla="*/ 139302 h 405155"/>
              <a:gd name="connsiteX101" fmla="*/ 74334 w 489307"/>
              <a:gd name="connsiteY101" fmla="*/ 225979 h 405155"/>
              <a:gd name="connsiteX102" fmla="*/ 54045 w 489307"/>
              <a:gd name="connsiteY102" fmla="*/ 268560 h 405155"/>
              <a:gd name="connsiteX103" fmla="*/ 49622 w 489307"/>
              <a:gd name="connsiteY103" fmla="*/ 303815 h 405155"/>
              <a:gd name="connsiteX104" fmla="*/ 64126 w 489307"/>
              <a:gd name="connsiteY104" fmla="*/ 342860 h 405155"/>
              <a:gd name="connsiteX105" fmla="*/ 84583 w 489307"/>
              <a:gd name="connsiteY105" fmla="*/ 360077 h 405155"/>
              <a:gd name="connsiteX106" fmla="*/ 132517 w 489307"/>
              <a:gd name="connsiteY106" fmla="*/ 374811 h 405155"/>
              <a:gd name="connsiteX107" fmla="*/ 156222 w 489307"/>
              <a:gd name="connsiteY107" fmla="*/ 375422 h 405155"/>
              <a:gd name="connsiteX108" fmla="*/ 191979 w 489307"/>
              <a:gd name="connsiteY108" fmla="*/ 371359 h 405155"/>
              <a:gd name="connsiteX109" fmla="*/ 244000 w 489307"/>
              <a:gd name="connsiteY109" fmla="*/ 360604 h 405155"/>
              <a:gd name="connsiteX110" fmla="*/ 277680 w 489307"/>
              <a:gd name="connsiteY110" fmla="*/ 349812 h 405155"/>
              <a:gd name="connsiteX111" fmla="*/ 247375 w 489307"/>
              <a:gd name="connsiteY111" fmla="*/ 356815 h 405155"/>
              <a:gd name="connsiteX112" fmla="*/ 217172 w 489307"/>
              <a:gd name="connsiteY112" fmla="*/ 358057 h 405155"/>
              <a:gd name="connsiteX113" fmla="*/ 156138 w 489307"/>
              <a:gd name="connsiteY113" fmla="*/ 343323 h 405155"/>
              <a:gd name="connsiteX114" fmla="*/ 85065 w 489307"/>
              <a:gd name="connsiteY114" fmla="*/ 284051 h 405155"/>
              <a:gd name="connsiteX115" fmla="*/ 84499 w 489307"/>
              <a:gd name="connsiteY115" fmla="*/ 283251 h 405155"/>
              <a:gd name="connsiteX116" fmla="*/ 85798 w 489307"/>
              <a:gd name="connsiteY116" fmla="*/ 280768 h 405155"/>
              <a:gd name="connsiteX117" fmla="*/ 122226 w 489307"/>
              <a:gd name="connsiteY117" fmla="*/ 280768 h 405155"/>
              <a:gd name="connsiteX118" fmla="*/ 125831 w 489307"/>
              <a:gd name="connsiteY118" fmla="*/ 282704 h 405155"/>
              <a:gd name="connsiteX119" fmla="*/ 152407 w 489307"/>
              <a:gd name="connsiteY119" fmla="*/ 304173 h 405155"/>
              <a:gd name="connsiteX120" fmla="*/ 206902 w 489307"/>
              <a:gd name="connsiteY120" fmla="*/ 323811 h 405155"/>
              <a:gd name="connsiteX121" fmla="*/ 196548 w 489307"/>
              <a:gd name="connsiteY121" fmla="*/ 316002 h 405155"/>
              <a:gd name="connsiteX122" fmla="*/ 167393 w 489307"/>
              <a:gd name="connsiteY122" fmla="*/ 293965 h 405155"/>
              <a:gd name="connsiteX123" fmla="*/ 127571 w 489307"/>
              <a:gd name="connsiteY123" fmla="*/ 263740 h 405155"/>
              <a:gd name="connsiteX124" fmla="*/ 125789 w 489307"/>
              <a:gd name="connsiteY124" fmla="*/ 261466 h 405155"/>
              <a:gd name="connsiteX125" fmla="*/ 128472 w 489307"/>
              <a:gd name="connsiteY125" fmla="*/ 260666 h 405155"/>
              <a:gd name="connsiteX126" fmla="*/ 174289 w 489307"/>
              <a:gd name="connsiteY126" fmla="*/ 260666 h 405155"/>
              <a:gd name="connsiteX127" fmla="*/ 179110 w 489307"/>
              <a:gd name="connsiteY127" fmla="*/ 263171 h 405155"/>
              <a:gd name="connsiteX128" fmla="*/ 223795 w 489307"/>
              <a:gd name="connsiteY128" fmla="*/ 323369 h 405155"/>
              <a:gd name="connsiteX129" fmla="*/ 226772 w 489307"/>
              <a:gd name="connsiteY129" fmla="*/ 323369 h 405155"/>
              <a:gd name="connsiteX130" fmla="*/ 270954 w 489307"/>
              <a:gd name="connsiteY130" fmla="*/ 263929 h 405155"/>
              <a:gd name="connsiteX131" fmla="*/ 277074 w 489307"/>
              <a:gd name="connsiteY131" fmla="*/ 260814 h 405155"/>
              <a:gd name="connsiteX132" fmla="*/ 321928 w 489307"/>
              <a:gd name="connsiteY132" fmla="*/ 260814 h 405155"/>
              <a:gd name="connsiteX133" fmla="*/ 324799 w 489307"/>
              <a:gd name="connsiteY133" fmla="*/ 261614 h 405155"/>
              <a:gd name="connsiteX134" fmla="*/ 322934 w 489307"/>
              <a:gd name="connsiteY134" fmla="*/ 263824 h 405155"/>
              <a:gd name="connsiteX135" fmla="*/ 269298 w 489307"/>
              <a:gd name="connsiteY135" fmla="*/ 304447 h 405155"/>
              <a:gd name="connsiteX136" fmla="*/ 244650 w 489307"/>
              <a:gd name="connsiteY136" fmla="*/ 323159 h 405155"/>
              <a:gd name="connsiteX137" fmla="*/ 243916 w 489307"/>
              <a:gd name="connsiteY137" fmla="*/ 323895 h 405155"/>
              <a:gd name="connsiteX138" fmla="*/ 310442 w 489307"/>
              <a:gd name="connsiteY138" fmla="*/ 295565 h 405155"/>
              <a:gd name="connsiteX139" fmla="*/ 325449 w 489307"/>
              <a:gd name="connsiteY139" fmla="*/ 281883 h 405155"/>
              <a:gd name="connsiteX140" fmla="*/ 328614 w 489307"/>
              <a:gd name="connsiteY140" fmla="*/ 280831 h 405155"/>
              <a:gd name="connsiteX141" fmla="*/ 355861 w 489307"/>
              <a:gd name="connsiteY141" fmla="*/ 280831 h 405155"/>
              <a:gd name="connsiteX142" fmla="*/ 360912 w 489307"/>
              <a:gd name="connsiteY142" fmla="*/ 278158 h 405155"/>
              <a:gd name="connsiteX143" fmla="*/ 384491 w 489307"/>
              <a:gd name="connsiteY143" fmla="*/ 226737 h 405155"/>
              <a:gd name="connsiteX144" fmla="*/ 389983 w 489307"/>
              <a:gd name="connsiteY144" fmla="*/ 194491 h 405155"/>
              <a:gd name="connsiteX145" fmla="*/ 390507 w 489307"/>
              <a:gd name="connsiteY145" fmla="*/ 181862 h 405155"/>
              <a:gd name="connsiteX146" fmla="*/ 388159 w 489307"/>
              <a:gd name="connsiteY146" fmla="*/ 153173 h 405155"/>
              <a:gd name="connsiteX147" fmla="*/ 371664 w 489307"/>
              <a:gd name="connsiteY147" fmla="*/ 103183 h 405155"/>
              <a:gd name="connsiteX148" fmla="*/ 350893 w 489307"/>
              <a:gd name="connsiteY148" fmla="*/ 71611 h 405155"/>
              <a:gd name="connsiteX149" fmla="*/ 327146 w 489307"/>
              <a:gd name="connsiteY149" fmla="*/ 48289 h 405155"/>
              <a:gd name="connsiteX150" fmla="*/ 322955 w 489307"/>
              <a:gd name="connsiteY150" fmla="*/ 47469 h 405155"/>
              <a:gd name="connsiteX151" fmla="*/ 279044 w 489307"/>
              <a:gd name="connsiteY151" fmla="*/ 15391 h 405155"/>
              <a:gd name="connsiteX152" fmla="*/ 282356 w 489307"/>
              <a:gd name="connsiteY152" fmla="*/ 15391 h 405155"/>
              <a:gd name="connsiteX153" fmla="*/ 288790 w 489307"/>
              <a:gd name="connsiteY153" fmla="*/ 17896 h 405155"/>
              <a:gd name="connsiteX154" fmla="*/ 289650 w 489307"/>
              <a:gd name="connsiteY154" fmla="*/ 18380 h 405155"/>
              <a:gd name="connsiteX155" fmla="*/ 265211 w 489307"/>
              <a:gd name="connsiteY155" fmla="*/ 26947 h 405155"/>
              <a:gd name="connsiteX156" fmla="*/ 241422 w 489307"/>
              <a:gd name="connsiteY156" fmla="*/ 36755 h 405155"/>
              <a:gd name="connsiteX157" fmla="*/ 218115 w 489307"/>
              <a:gd name="connsiteY157" fmla="*/ 47742 h 405155"/>
              <a:gd name="connsiteX158" fmla="*/ 195332 w 489307"/>
              <a:gd name="connsiteY158" fmla="*/ 59845 h 405155"/>
              <a:gd name="connsiteX159" fmla="*/ 173094 w 489307"/>
              <a:gd name="connsiteY159" fmla="*/ 73000 h 405155"/>
              <a:gd name="connsiteX160" fmla="*/ 151443 w 489307"/>
              <a:gd name="connsiteY160" fmla="*/ 87124 h 405155"/>
              <a:gd name="connsiteX161" fmla="*/ 130483 w 489307"/>
              <a:gd name="connsiteY161" fmla="*/ 102236 h 405155"/>
              <a:gd name="connsiteX162" fmla="*/ 110153 w 489307"/>
              <a:gd name="connsiteY162" fmla="*/ 118296 h 405155"/>
              <a:gd name="connsiteX163" fmla="*/ 90577 w 489307"/>
              <a:gd name="connsiteY163" fmla="*/ 135303 h 405155"/>
              <a:gd name="connsiteX164" fmla="*/ 71818 w 489307"/>
              <a:gd name="connsiteY164" fmla="*/ 153278 h 405155"/>
              <a:gd name="connsiteX165" fmla="*/ 53814 w 489307"/>
              <a:gd name="connsiteY165" fmla="*/ 172474 h 405155"/>
              <a:gd name="connsiteX166" fmla="*/ 53940 w 489307"/>
              <a:gd name="connsiteY166" fmla="*/ 167612 h 405155"/>
              <a:gd name="connsiteX167" fmla="*/ 58131 w 489307"/>
              <a:gd name="connsiteY167" fmla="*/ 158456 h 405155"/>
              <a:gd name="connsiteX168" fmla="*/ 132244 w 489307"/>
              <a:gd name="connsiteY168" fmla="*/ 93206 h 405155"/>
              <a:gd name="connsiteX169" fmla="*/ 209710 w 489307"/>
              <a:gd name="connsiteY169" fmla="*/ 45174 h 405155"/>
              <a:gd name="connsiteX170" fmla="*/ 279044 w 489307"/>
              <a:gd name="connsiteY170" fmla="*/ 15391 h 405155"/>
              <a:gd name="connsiteX171" fmla="*/ 261648 w 489307"/>
              <a:gd name="connsiteY171" fmla="*/ 9456 h 405155"/>
              <a:gd name="connsiteX172" fmla="*/ 268900 w 489307"/>
              <a:gd name="connsiteY172" fmla="*/ 11287 h 405155"/>
              <a:gd name="connsiteX173" fmla="*/ 269382 w 489307"/>
              <a:gd name="connsiteY173" fmla="*/ 11519 h 405155"/>
              <a:gd name="connsiteX174" fmla="*/ 267852 w 489307"/>
              <a:gd name="connsiteY174" fmla="*/ 12298 h 405155"/>
              <a:gd name="connsiteX175" fmla="*/ 193593 w 489307"/>
              <a:gd name="connsiteY175" fmla="*/ 46227 h 405155"/>
              <a:gd name="connsiteX176" fmla="*/ 147880 w 489307"/>
              <a:gd name="connsiteY176" fmla="*/ 74180 h 405155"/>
              <a:gd name="connsiteX177" fmla="*/ 99422 w 489307"/>
              <a:gd name="connsiteY177" fmla="*/ 110656 h 405155"/>
              <a:gd name="connsiteX178" fmla="*/ 73180 w 489307"/>
              <a:gd name="connsiteY178" fmla="*/ 134167 h 405155"/>
              <a:gd name="connsiteX179" fmla="*/ 56853 w 489307"/>
              <a:gd name="connsiteY179" fmla="*/ 150479 h 405155"/>
              <a:gd name="connsiteX180" fmla="*/ 56371 w 489307"/>
              <a:gd name="connsiteY180" fmla="*/ 150985 h 405155"/>
              <a:gd name="connsiteX181" fmla="*/ 56057 w 489307"/>
              <a:gd name="connsiteY181" fmla="*/ 150458 h 405155"/>
              <a:gd name="connsiteX182" fmla="*/ 56413 w 489307"/>
              <a:gd name="connsiteY182" fmla="*/ 149217 h 405155"/>
              <a:gd name="connsiteX183" fmla="*/ 58132 w 489307"/>
              <a:gd name="connsiteY183" fmla="*/ 140797 h 405155"/>
              <a:gd name="connsiteX184" fmla="*/ 59368 w 489307"/>
              <a:gd name="connsiteY184" fmla="*/ 139071 h 405155"/>
              <a:gd name="connsiteX185" fmla="*/ 82151 w 489307"/>
              <a:gd name="connsiteY185" fmla="*/ 117476 h 405155"/>
              <a:gd name="connsiteX186" fmla="*/ 144254 w 489307"/>
              <a:gd name="connsiteY186" fmla="*/ 69191 h 405155"/>
              <a:gd name="connsiteX187" fmla="*/ 202940 w 489307"/>
              <a:gd name="connsiteY187" fmla="*/ 34188 h 405155"/>
              <a:gd name="connsiteX188" fmla="*/ 256660 w 489307"/>
              <a:gd name="connsiteY188" fmla="*/ 9835 h 405155"/>
              <a:gd name="connsiteX189" fmla="*/ 261648 w 489307"/>
              <a:gd name="connsiteY189" fmla="*/ 9456 h 405155"/>
              <a:gd name="connsiteX190" fmla="*/ 245404 w 489307"/>
              <a:gd name="connsiteY190" fmla="*/ 6677 h 405155"/>
              <a:gd name="connsiteX191" fmla="*/ 246033 w 489307"/>
              <a:gd name="connsiteY191" fmla="*/ 6825 h 405155"/>
              <a:gd name="connsiteX192" fmla="*/ 245027 w 489307"/>
              <a:gd name="connsiteY192" fmla="*/ 7393 h 405155"/>
              <a:gd name="connsiteX193" fmla="*/ 220064 w 489307"/>
              <a:gd name="connsiteY193" fmla="*/ 18401 h 405155"/>
              <a:gd name="connsiteX194" fmla="*/ 172905 w 489307"/>
              <a:gd name="connsiteY194" fmla="*/ 43301 h 405155"/>
              <a:gd name="connsiteX195" fmla="*/ 100071 w 489307"/>
              <a:gd name="connsiteY195" fmla="*/ 93691 h 405155"/>
              <a:gd name="connsiteX196" fmla="*/ 65572 w 489307"/>
              <a:gd name="connsiteY196" fmla="*/ 123916 h 405155"/>
              <a:gd name="connsiteX197" fmla="*/ 62407 w 489307"/>
              <a:gd name="connsiteY197" fmla="*/ 126842 h 405155"/>
              <a:gd name="connsiteX198" fmla="*/ 82507 w 489307"/>
              <a:gd name="connsiteY198" fmla="*/ 83546 h 405155"/>
              <a:gd name="connsiteX199" fmla="*/ 113695 w 489307"/>
              <a:gd name="connsiteY199" fmla="*/ 47574 h 405155"/>
              <a:gd name="connsiteX200" fmla="*/ 153518 w 489307"/>
              <a:gd name="connsiteY200" fmla="*/ 21538 h 405155"/>
              <a:gd name="connsiteX201" fmla="*/ 198455 w 489307"/>
              <a:gd name="connsiteY201" fmla="*/ 7561 h 405155"/>
              <a:gd name="connsiteX202" fmla="*/ 245404 w 489307"/>
              <a:gd name="connsiteY202" fmla="*/ 6677 h 405155"/>
              <a:gd name="connsiteX203" fmla="*/ 416266 w 489307"/>
              <a:gd name="connsiteY203" fmla="*/ 131 h 405155"/>
              <a:gd name="connsiteX204" fmla="*/ 443052 w 489307"/>
              <a:gd name="connsiteY204" fmla="*/ 28862 h 405155"/>
              <a:gd name="connsiteX205" fmla="*/ 444980 w 489307"/>
              <a:gd name="connsiteY205" fmla="*/ 31724 h 405155"/>
              <a:gd name="connsiteX206" fmla="*/ 468036 w 489307"/>
              <a:gd name="connsiteY206" fmla="*/ 47384 h 405155"/>
              <a:gd name="connsiteX207" fmla="*/ 487277 w 489307"/>
              <a:gd name="connsiteY207" fmla="*/ 82451 h 405155"/>
              <a:gd name="connsiteX208" fmla="*/ 488932 w 489307"/>
              <a:gd name="connsiteY208" fmla="*/ 110150 h 405155"/>
              <a:gd name="connsiteX209" fmla="*/ 480444 w 489307"/>
              <a:gd name="connsiteY209" fmla="*/ 147869 h 405155"/>
              <a:gd name="connsiteX210" fmla="*/ 460470 w 489307"/>
              <a:gd name="connsiteY210" fmla="*/ 189123 h 405155"/>
              <a:gd name="connsiteX211" fmla="*/ 438462 w 489307"/>
              <a:gd name="connsiteY211" fmla="*/ 221012 h 405155"/>
              <a:gd name="connsiteX212" fmla="*/ 437561 w 489307"/>
              <a:gd name="connsiteY212" fmla="*/ 222022 h 405155"/>
              <a:gd name="connsiteX213" fmla="*/ 434333 w 489307"/>
              <a:gd name="connsiteY213" fmla="*/ 226232 h 405155"/>
              <a:gd name="connsiteX214" fmla="*/ 433180 w 489307"/>
              <a:gd name="connsiteY214" fmla="*/ 227789 h 405155"/>
              <a:gd name="connsiteX215" fmla="*/ 431692 w 489307"/>
              <a:gd name="connsiteY215" fmla="*/ 229473 h 405155"/>
              <a:gd name="connsiteX216" fmla="*/ 430539 w 489307"/>
              <a:gd name="connsiteY216" fmla="*/ 230799 h 405155"/>
              <a:gd name="connsiteX217" fmla="*/ 431671 w 489307"/>
              <a:gd name="connsiteY217" fmla="*/ 228989 h 405155"/>
              <a:gd name="connsiteX218" fmla="*/ 432803 w 489307"/>
              <a:gd name="connsiteY218" fmla="*/ 227389 h 405155"/>
              <a:gd name="connsiteX219" fmla="*/ 433935 w 489307"/>
              <a:gd name="connsiteY219" fmla="*/ 225789 h 405155"/>
              <a:gd name="connsiteX220" fmla="*/ 437058 w 489307"/>
              <a:gd name="connsiteY220" fmla="*/ 221159 h 405155"/>
              <a:gd name="connsiteX221" fmla="*/ 445945 w 489307"/>
              <a:gd name="connsiteY221" fmla="*/ 207183 h 405155"/>
              <a:gd name="connsiteX222" fmla="*/ 466715 w 489307"/>
              <a:gd name="connsiteY222" fmla="*/ 168496 h 405155"/>
              <a:gd name="connsiteX223" fmla="*/ 477866 w 489307"/>
              <a:gd name="connsiteY223" fmla="*/ 134819 h 405155"/>
              <a:gd name="connsiteX224" fmla="*/ 479962 w 489307"/>
              <a:gd name="connsiteY224" fmla="*/ 109835 h 405155"/>
              <a:gd name="connsiteX225" fmla="*/ 472312 w 489307"/>
              <a:gd name="connsiteY225" fmla="*/ 76852 h 405155"/>
              <a:gd name="connsiteX226" fmla="*/ 448858 w 489307"/>
              <a:gd name="connsiteY226" fmla="*/ 50584 h 405155"/>
              <a:gd name="connsiteX227" fmla="*/ 440831 w 489307"/>
              <a:gd name="connsiteY227" fmla="*/ 45995 h 405155"/>
              <a:gd name="connsiteX228" fmla="*/ 438462 w 489307"/>
              <a:gd name="connsiteY228" fmla="*/ 46732 h 405155"/>
              <a:gd name="connsiteX229" fmla="*/ 419955 w 489307"/>
              <a:gd name="connsiteY229" fmla="*/ 59719 h 405155"/>
              <a:gd name="connsiteX230" fmla="*/ 385057 w 489307"/>
              <a:gd name="connsiteY230" fmla="*/ 37534 h 405155"/>
              <a:gd name="connsiteX231" fmla="*/ 383087 w 489307"/>
              <a:gd name="connsiteY231" fmla="*/ 36039 h 405155"/>
              <a:gd name="connsiteX232" fmla="*/ 358166 w 489307"/>
              <a:gd name="connsiteY232" fmla="*/ 38965 h 405155"/>
              <a:gd name="connsiteX233" fmla="*/ 333707 w 489307"/>
              <a:gd name="connsiteY233" fmla="*/ 43575 h 405155"/>
              <a:gd name="connsiteX234" fmla="*/ 332910 w 489307"/>
              <a:gd name="connsiteY234" fmla="*/ 44038 h 405155"/>
              <a:gd name="connsiteX235" fmla="*/ 334105 w 489307"/>
              <a:gd name="connsiteY235" fmla="*/ 45280 h 405155"/>
              <a:gd name="connsiteX236" fmla="*/ 379210 w 489307"/>
              <a:gd name="connsiteY236" fmla="*/ 103499 h 405155"/>
              <a:gd name="connsiteX237" fmla="*/ 394845 w 489307"/>
              <a:gd name="connsiteY237" fmla="*/ 153383 h 405155"/>
              <a:gd name="connsiteX238" fmla="*/ 396774 w 489307"/>
              <a:gd name="connsiteY238" fmla="*/ 191270 h 405155"/>
              <a:gd name="connsiteX239" fmla="*/ 370344 w 489307"/>
              <a:gd name="connsiteY239" fmla="*/ 275758 h 405155"/>
              <a:gd name="connsiteX240" fmla="*/ 334063 w 489307"/>
              <a:gd name="connsiteY240" fmla="*/ 317686 h 405155"/>
              <a:gd name="connsiteX241" fmla="*/ 319098 w 489307"/>
              <a:gd name="connsiteY241" fmla="*/ 328968 h 405155"/>
              <a:gd name="connsiteX242" fmla="*/ 313670 w 489307"/>
              <a:gd name="connsiteY242" fmla="*/ 332252 h 405155"/>
              <a:gd name="connsiteX243" fmla="*/ 312873 w 489307"/>
              <a:gd name="connsiteY243" fmla="*/ 333304 h 405155"/>
              <a:gd name="connsiteX244" fmla="*/ 307549 w 489307"/>
              <a:gd name="connsiteY244" fmla="*/ 336630 h 405155"/>
              <a:gd name="connsiteX245" fmla="*/ 304846 w 489307"/>
              <a:gd name="connsiteY245" fmla="*/ 338166 h 405155"/>
              <a:gd name="connsiteX246" fmla="*/ 301408 w 489307"/>
              <a:gd name="connsiteY246" fmla="*/ 340145 h 405155"/>
              <a:gd name="connsiteX247" fmla="*/ 297971 w 489307"/>
              <a:gd name="connsiteY247" fmla="*/ 342123 h 405155"/>
              <a:gd name="connsiteX248" fmla="*/ 295749 w 489307"/>
              <a:gd name="connsiteY248" fmla="*/ 343386 h 405155"/>
              <a:gd name="connsiteX249" fmla="*/ 295288 w 489307"/>
              <a:gd name="connsiteY249" fmla="*/ 343681 h 405155"/>
              <a:gd name="connsiteX250" fmla="*/ 294554 w 489307"/>
              <a:gd name="connsiteY250" fmla="*/ 344081 h 405155"/>
              <a:gd name="connsiteX251" fmla="*/ 293800 w 489307"/>
              <a:gd name="connsiteY251" fmla="*/ 344523 h 405155"/>
              <a:gd name="connsiteX252" fmla="*/ 293066 w 489307"/>
              <a:gd name="connsiteY252" fmla="*/ 344944 h 405155"/>
              <a:gd name="connsiteX253" fmla="*/ 292626 w 489307"/>
              <a:gd name="connsiteY253" fmla="*/ 345238 h 405155"/>
              <a:gd name="connsiteX254" fmla="*/ 278395 w 489307"/>
              <a:gd name="connsiteY254" fmla="*/ 353300 h 405155"/>
              <a:gd name="connsiteX255" fmla="*/ 210633 w 489307"/>
              <a:gd name="connsiteY255" fmla="*/ 383946 h 405155"/>
              <a:gd name="connsiteX256" fmla="*/ 156453 w 489307"/>
              <a:gd name="connsiteY256" fmla="*/ 399396 h 405155"/>
              <a:gd name="connsiteX257" fmla="*/ 130358 w 489307"/>
              <a:gd name="connsiteY257" fmla="*/ 403605 h 405155"/>
              <a:gd name="connsiteX258" fmla="*/ 94853 w 489307"/>
              <a:gd name="connsiteY258" fmla="*/ 404973 h 405155"/>
              <a:gd name="connsiteX259" fmla="*/ 52808 w 489307"/>
              <a:gd name="connsiteY259" fmla="*/ 397228 h 405155"/>
              <a:gd name="connsiteX260" fmla="*/ 21914 w 489307"/>
              <a:gd name="connsiteY260" fmla="*/ 378705 h 405155"/>
              <a:gd name="connsiteX261" fmla="*/ 1688 w 489307"/>
              <a:gd name="connsiteY261" fmla="*/ 341155 h 405155"/>
              <a:gd name="connsiteX262" fmla="*/ 724 w 489307"/>
              <a:gd name="connsiteY262" fmla="*/ 311456 h 405155"/>
              <a:gd name="connsiteX263" fmla="*/ 13761 w 489307"/>
              <a:gd name="connsiteY263" fmla="*/ 265150 h 405155"/>
              <a:gd name="connsiteX264" fmla="*/ 41993 w 489307"/>
              <a:gd name="connsiteY264" fmla="*/ 216234 h 405155"/>
              <a:gd name="connsiteX265" fmla="*/ 88104 w 489307"/>
              <a:gd name="connsiteY265" fmla="*/ 162497 h 405155"/>
              <a:gd name="connsiteX266" fmla="*/ 172508 w 489307"/>
              <a:gd name="connsiteY266" fmla="*/ 94890 h 405155"/>
              <a:gd name="connsiteX267" fmla="*/ 243979 w 489307"/>
              <a:gd name="connsiteY267" fmla="*/ 55530 h 405155"/>
              <a:gd name="connsiteX268" fmla="*/ 316583 w 489307"/>
              <a:gd name="connsiteY268" fmla="*/ 29620 h 405155"/>
              <a:gd name="connsiteX269" fmla="*/ 357999 w 489307"/>
              <a:gd name="connsiteY269" fmla="*/ 21874 h 405155"/>
              <a:gd name="connsiteX270" fmla="*/ 382270 w 489307"/>
              <a:gd name="connsiteY270" fmla="*/ 20316 h 405155"/>
              <a:gd name="connsiteX271" fmla="*/ 383024 w 489307"/>
              <a:gd name="connsiteY271" fmla="*/ 20316 h 405155"/>
              <a:gd name="connsiteX272" fmla="*/ 386923 w 489307"/>
              <a:gd name="connsiteY272" fmla="*/ 17622 h 405155"/>
              <a:gd name="connsiteX273" fmla="*/ 416266 w 489307"/>
              <a:gd name="connsiteY273" fmla="*/ 131 h 405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Lst>
            <a:rect l="l" t="t" r="r" b="b"/>
            <a:pathLst>
              <a:path w="489307" h="405155">
                <a:moveTo>
                  <a:pt x="278290" y="349616"/>
                </a:moveTo>
                <a:lnTo>
                  <a:pt x="277683" y="349811"/>
                </a:lnTo>
                <a:lnTo>
                  <a:pt x="277976" y="349743"/>
                </a:lnTo>
                <a:close/>
                <a:moveTo>
                  <a:pt x="173116" y="214928"/>
                </a:moveTo>
                <a:cubicBezTo>
                  <a:pt x="186639" y="218079"/>
                  <a:pt x="199843" y="222476"/>
                  <a:pt x="212561" y="228062"/>
                </a:cubicBezTo>
                <a:cubicBezTo>
                  <a:pt x="213178" y="228246"/>
                  <a:pt x="213754" y="228547"/>
                  <a:pt x="214259" y="228947"/>
                </a:cubicBezTo>
                <a:cubicBezTo>
                  <a:pt x="214217" y="229557"/>
                  <a:pt x="213672" y="229599"/>
                  <a:pt x="213316" y="229788"/>
                </a:cubicBezTo>
                <a:cubicBezTo>
                  <a:pt x="202362" y="236025"/>
                  <a:pt x="191918" y="243127"/>
                  <a:pt x="182086" y="251026"/>
                </a:cubicBezTo>
                <a:cubicBezTo>
                  <a:pt x="181512" y="251550"/>
                  <a:pt x="180766" y="251843"/>
                  <a:pt x="179990" y="251847"/>
                </a:cubicBezTo>
                <a:lnTo>
                  <a:pt x="156055" y="251847"/>
                </a:lnTo>
                <a:cubicBezTo>
                  <a:pt x="155735" y="251891"/>
                  <a:pt x="155409" y="251824"/>
                  <a:pt x="155132" y="251658"/>
                </a:cubicBezTo>
                <a:cubicBezTo>
                  <a:pt x="155074" y="251207"/>
                  <a:pt x="155162" y="250748"/>
                  <a:pt x="155384" y="250353"/>
                </a:cubicBezTo>
                <a:cubicBezTo>
                  <a:pt x="159232" y="238513"/>
                  <a:pt x="164239" y="227084"/>
                  <a:pt x="170328" y="216233"/>
                </a:cubicBezTo>
                <a:cubicBezTo>
                  <a:pt x="171292" y="214507"/>
                  <a:pt x="171313" y="214507"/>
                  <a:pt x="173116" y="214928"/>
                </a:cubicBezTo>
                <a:close/>
                <a:moveTo>
                  <a:pt x="277908" y="214851"/>
                </a:moveTo>
                <a:cubicBezTo>
                  <a:pt x="278730" y="214533"/>
                  <a:pt x="279652" y="214946"/>
                  <a:pt x="279966" y="215771"/>
                </a:cubicBezTo>
                <a:cubicBezTo>
                  <a:pt x="286223" y="226906"/>
                  <a:pt x="291362" y="238640"/>
                  <a:pt x="295308" y="250795"/>
                </a:cubicBezTo>
                <a:cubicBezTo>
                  <a:pt x="295455" y="251088"/>
                  <a:pt x="295499" y="251423"/>
                  <a:pt x="295434" y="251743"/>
                </a:cubicBezTo>
                <a:cubicBezTo>
                  <a:pt x="294948" y="251907"/>
                  <a:pt x="294432" y="251957"/>
                  <a:pt x="293925" y="251890"/>
                </a:cubicBezTo>
                <a:cubicBezTo>
                  <a:pt x="286191" y="251890"/>
                  <a:pt x="278520" y="251890"/>
                  <a:pt x="270870" y="251890"/>
                </a:cubicBezTo>
                <a:cubicBezTo>
                  <a:pt x="269914" y="251905"/>
                  <a:pt x="268985" y="251576"/>
                  <a:pt x="268250" y="250964"/>
                </a:cubicBezTo>
                <a:cubicBezTo>
                  <a:pt x="258573" y="243178"/>
                  <a:pt x="248290" y="236182"/>
                  <a:pt x="237502" y="230042"/>
                </a:cubicBezTo>
                <a:cubicBezTo>
                  <a:pt x="237020" y="229859"/>
                  <a:pt x="236588" y="229564"/>
                  <a:pt x="236245" y="229179"/>
                </a:cubicBezTo>
                <a:cubicBezTo>
                  <a:pt x="236350" y="228589"/>
                  <a:pt x="236874" y="228547"/>
                  <a:pt x="237251" y="228400"/>
                </a:cubicBezTo>
                <a:cubicBezTo>
                  <a:pt x="250332" y="222603"/>
                  <a:pt x="263932" y="218072"/>
                  <a:pt x="277870" y="214866"/>
                </a:cubicBezTo>
                <a:cubicBezTo>
                  <a:pt x="277883" y="214862"/>
                  <a:pt x="277895" y="214856"/>
                  <a:pt x="277908" y="214851"/>
                </a:cubicBezTo>
                <a:close/>
                <a:moveTo>
                  <a:pt x="151422" y="211056"/>
                </a:moveTo>
                <a:cubicBezTo>
                  <a:pt x="154692" y="211561"/>
                  <a:pt x="157982" y="212024"/>
                  <a:pt x="161566" y="212550"/>
                </a:cubicBezTo>
                <a:cubicBezTo>
                  <a:pt x="159177" y="217160"/>
                  <a:pt x="156830" y="221622"/>
                  <a:pt x="154797" y="226084"/>
                </a:cubicBezTo>
                <a:cubicBezTo>
                  <a:pt x="152764" y="230546"/>
                  <a:pt x="150982" y="235114"/>
                  <a:pt x="148886" y="239639"/>
                </a:cubicBezTo>
                <a:cubicBezTo>
                  <a:pt x="148760" y="238250"/>
                  <a:pt x="148530" y="236840"/>
                  <a:pt x="148530" y="235429"/>
                </a:cubicBezTo>
                <a:cubicBezTo>
                  <a:pt x="148302" y="227778"/>
                  <a:pt x="148673" y="220121"/>
                  <a:pt x="149641" y="212529"/>
                </a:cubicBezTo>
                <a:cubicBezTo>
                  <a:pt x="149850" y="210908"/>
                  <a:pt x="149913" y="210845"/>
                  <a:pt x="151422" y="211056"/>
                </a:cubicBezTo>
                <a:close/>
                <a:moveTo>
                  <a:pt x="299584" y="210929"/>
                </a:moveTo>
                <a:cubicBezTo>
                  <a:pt x="300465" y="210803"/>
                  <a:pt x="300800" y="211224"/>
                  <a:pt x="300800" y="212003"/>
                </a:cubicBezTo>
                <a:cubicBezTo>
                  <a:pt x="301093" y="214655"/>
                  <a:pt x="301492" y="217328"/>
                  <a:pt x="301680" y="219980"/>
                </a:cubicBezTo>
                <a:cubicBezTo>
                  <a:pt x="302219" y="226164"/>
                  <a:pt x="302227" y="232382"/>
                  <a:pt x="301701" y="238566"/>
                </a:cubicBezTo>
                <a:cubicBezTo>
                  <a:pt x="301825" y="238991"/>
                  <a:pt x="301825" y="239445"/>
                  <a:pt x="301701" y="239871"/>
                </a:cubicBezTo>
                <a:cubicBezTo>
                  <a:pt x="301093" y="239765"/>
                  <a:pt x="301093" y="239344"/>
                  <a:pt x="301093" y="238923"/>
                </a:cubicBezTo>
                <a:cubicBezTo>
                  <a:pt x="297648" y="229900"/>
                  <a:pt x="293609" y="221117"/>
                  <a:pt x="289000" y="212634"/>
                </a:cubicBezTo>
                <a:cubicBezTo>
                  <a:pt x="292647" y="211813"/>
                  <a:pt x="296126" y="211455"/>
                  <a:pt x="299584" y="210929"/>
                </a:cubicBezTo>
                <a:close/>
                <a:moveTo>
                  <a:pt x="112605" y="209436"/>
                </a:moveTo>
                <a:cubicBezTo>
                  <a:pt x="121492" y="209225"/>
                  <a:pt x="130358" y="209162"/>
                  <a:pt x="139224" y="209814"/>
                </a:cubicBezTo>
                <a:cubicBezTo>
                  <a:pt x="140397" y="209899"/>
                  <a:pt x="140544" y="209920"/>
                  <a:pt x="140397" y="211204"/>
                </a:cubicBezTo>
                <a:cubicBezTo>
                  <a:pt x="140041" y="214445"/>
                  <a:pt x="139685" y="217707"/>
                  <a:pt x="139475" y="220970"/>
                </a:cubicBezTo>
                <a:cubicBezTo>
                  <a:pt x="139059" y="227242"/>
                  <a:pt x="139052" y="233536"/>
                  <a:pt x="139454" y="239808"/>
                </a:cubicBezTo>
                <a:cubicBezTo>
                  <a:pt x="139706" y="243786"/>
                  <a:pt x="140167" y="247722"/>
                  <a:pt x="140670" y="251616"/>
                </a:cubicBezTo>
                <a:cubicBezTo>
                  <a:pt x="140179" y="251869"/>
                  <a:pt x="139621" y="251957"/>
                  <a:pt x="139077" y="251869"/>
                </a:cubicBezTo>
                <a:cubicBezTo>
                  <a:pt x="131615" y="251869"/>
                  <a:pt x="124133" y="251869"/>
                  <a:pt x="116671" y="251869"/>
                </a:cubicBezTo>
                <a:cubicBezTo>
                  <a:pt x="115649" y="251976"/>
                  <a:pt x="114660" y="251463"/>
                  <a:pt x="114156" y="250564"/>
                </a:cubicBezTo>
                <a:cubicBezTo>
                  <a:pt x="106186" y="238977"/>
                  <a:pt x="104682" y="224098"/>
                  <a:pt x="110174" y="211140"/>
                </a:cubicBezTo>
                <a:cubicBezTo>
                  <a:pt x="110472" y="210061"/>
                  <a:pt x="111492" y="209345"/>
                  <a:pt x="112605" y="209436"/>
                </a:cubicBezTo>
                <a:close/>
                <a:moveTo>
                  <a:pt x="337584" y="209372"/>
                </a:moveTo>
                <a:cubicBezTo>
                  <a:pt x="338953" y="209237"/>
                  <a:pt x="340213" y="210134"/>
                  <a:pt x="340539" y="211477"/>
                </a:cubicBezTo>
                <a:cubicBezTo>
                  <a:pt x="345851" y="224367"/>
                  <a:pt x="344272" y="239083"/>
                  <a:pt x="336348" y="250542"/>
                </a:cubicBezTo>
                <a:cubicBezTo>
                  <a:pt x="335962" y="251350"/>
                  <a:pt x="335145" y="251860"/>
                  <a:pt x="334252" y="251847"/>
                </a:cubicBezTo>
                <a:cubicBezTo>
                  <a:pt x="326518" y="251847"/>
                  <a:pt x="318805" y="251847"/>
                  <a:pt x="311070" y="251847"/>
                </a:cubicBezTo>
                <a:cubicBezTo>
                  <a:pt x="310666" y="251921"/>
                  <a:pt x="310247" y="251822"/>
                  <a:pt x="309918" y="251574"/>
                </a:cubicBezTo>
                <a:cubicBezTo>
                  <a:pt x="310190" y="249090"/>
                  <a:pt x="310463" y="246564"/>
                  <a:pt x="310735" y="244038"/>
                </a:cubicBezTo>
                <a:cubicBezTo>
                  <a:pt x="311452" y="236806"/>
                  <a:pt x="311592" y="229528"/>
                  <a:pt x="311154" y="222274"/>
                </a:cubicBezTo>
                <a:cubicBezTo>
                  <a:pt x="310945" y="218612"/>
                  <a:pt x="310567" y="214992"/>
                  <a:pt x="310169" y="211350"/>
                </a:cubicBezTo>
                <a:cubicBezTo>
                  <a:pt x="310023" y="209919"/>
                  <a:pt x="310043" y="209814"/>
                  <a:pt x="311343" y="209814"/>
                </a:cubicBezTo>
                <a:cubicBezTo>
                  <a:pt x="320083" y="209161"/>
                  <a:pt x="328823" y="209245"/>
                  <a:pt x="337584" y="209372"/>
                </a:cubicBezTo>
                <a:close/>
                <a:moveTo>
                  <a:pt x="223837" y="156099"/>
                </a:moveTo>
                <a:cubicBezTo>
                  <a:pt x="225577" y="154857"/>
                  <a:pt x="225137" y="154920"/>
                  <a:pt x="226772" y="156099"/>
                </a:cubicBezTo>
                <a:cubicBezTo>
                  <a:pt x="245080" y="169370"/>
                  <a:pt x="260831" y="185874"/>
                  <a:pt x="273260" y="204805"/>
                </a:cubicBezTo>
                <a:lnTo>
                  <a:pt x="273909" y="205920"/>
                </a:lnTo>
                <a:lnTo>
                  <a:pt x="270220" y="206888"/>
                </a:lnTo>
                <a:cubicBezTo>
                  <a:pt x="255205" y="210723"/>
                  <a:pt x="240613" y="216070"/>
                  <a:pt x="226667" y="222843"/>
                </a:cubicBezTo>
                <a:cubicBezTo>
                  <a:pt x="225843" y="223317"/>
                  <a:pt x="224829" y="223317"/>
                  <a:pt x="224005" y="222843"/>
                </a:cubicBezTo>
                <a:cubicBezTo>
                  <a:pt x="209195" y="215638"/>
                  <a:pt x="193660" y="210050"/>
                  <a:pt x="177664" y="206173"/>
                </a:cubicBezTo>
                <a:cubicBezTo>
                  <a:pt x="177441" y="206099"/>
                  <a:pt x="177223" y="206006"/>
                  <a:pt x="177014" y="205899"/>
                </a:cubicBezTo>
                <a:cubicBezTo>
                  <a:pt x="176783" y="205289"/>
                  <a:pt x="177202" y="204994"/>
                  <a:pt x="177433" y="204636"/>
                </a:cubicBezTo>
                <a:cubicBezTo>
                  <a:pt x="189845" y="185766"/>
                  <a:pt x="205569" y="169321"/>
                  <a:pt x="223837" y="156099"/>
                </a:cubicBezTo>
                <a:close/>
                <a:moveTo>
                  <a:pt x="190281" y="135577"/>
                </a:moveTo>
                <a:cubicBezTo>
                  <a:pt x="198967" y="139281"/>
                  <a:pt x="207373" y="143615"/>
                  <a:pt x="215432" y="148542"/>
                </a:cubicBezTo>
                <a:cubicBezTo>
                  <a:pt x="215810" y="148774"/>
                  <a:pt x="216166" y="149048"/>
                  <a:pt x="216732" y="149426"/>
                </a:cubicBezTo>
                <a:cubicBezTo>
                  <a:pt x="214196" y="151426"/>
                  <a:pt x="211806" y="153278"/>
                  <a:pt x="209459" y="155194"/>
                </a:cubicBezTo>
                <a:cubicBezTo>
                  <a:pt x="193209" y="168404"/>
                  <a:pt x="179212" y="184185"/>
                  <a:pt x="168022" y="201921"/>
                </a:cubicBezTo>
                <a:cubicBezTo>
                  <a:pt x="167418" y="203270"/>
                  <a:pt x="165893" y="203935"/>
                  <a:pt x="164501" y="203457"/>
                </a:cubicBezTo>
                <a:cubicBezTo>
                  <a:pt x="160875" y="202721"/>
                  <a:pt x="157186" y="202215"/>
                  <a:pt x="153539" y="201626"/>
                </a:cubicBezTo>
                <a:cubicBezTo>
                  <a:pt x="151653" y="201331"/>
                  <a:pt x="151653" y="201331"/>
                  <a:pt x="152051" y="199521"/>
                </a:cubicBezTo>
                <a:cubicBezTo>
                  <a:pt x="153707" y="192399"/>
                  <a:pt x="155957" y="185427"/>
                  <a:pt x="158779" y="178683"/>
                </a:cubicBezTo>
                <a:cubicBezTo>
                  <a:pt x="165364" y="162853"/>
                  <a:pt x="174937" y="148450"/>
                  <a:pt x="186969" y="136271"/>
                </a:cubicBezTo>
                <a:cubicBezTo>
                  <a:pt x="187741" y="135236"/>
                  <a:pt x="189160" y="134937"/>
                  <a:pt x="190281" y="135577"/>
                </a:cubicBezTo>
                <a:close/>
                <a:moveTo>
                  <a:pt x="260223" y="135514"/>
                </a:moveTo>
                <a:cubicBezTo>
                  <a:pt x="261329" y="134828"/>
                  <a:pt x="262773" y="135102"/>
                  <a:pt x="263555" y="136146"/>
                </a:cubicBezTo>
                <a:cubicBezTo>
                  <a:pt x="279501" y="152309"/>
                  <a:pt x="291048" y="172311"/>
                  <a:pt x="297090" y="194239"/>
                </a:cubicBezTo>
                <a:cubicBezTo>
                  <a:pt x="297614" y="196133"/>
                  <a:pt x="298075" y="198027"/>
                  <a:pt x="298536" y="199943"/>
                </a:cubicBezTo>
                <a:cubicBezTo>
                  <a:pt x="298830" y="201248"/>
                  <a:pt x="298788" y="201269"/>
                  <a:pt x="297384" y="201479"/>
                </a:cubicBezTo>
                <a:cubicBezTo>
                  <a:pt x="293297" y="202237"/>
                  <a:pt x="289189" y="202848"/>
                  <a:pt x="285101" y="203584"/>
                </a:cubicBezTo>
                <a:cubicBezTo>
                  <a:pt x="284261" y="203820"/>
                  <a:pt x="283374" y="203412"/>
                  <a:pt x="283006" y="202616"/>
                </a:cubicBezTo>
                <a:cubicBezTo>
                  <a:pt x="277902" y="194481"/>
                  <a:pt x="272199" y="186741"/>
                  <a:pt x="265945" y="179463"/>
                </a:cubicBezTo>
                <a:cubicBezTo>
                  <a:pt x="257022" y="169004"/>
                  <a:pt x="247027" y="159522"/>
                  <a:pt x="236119" y="151174"/>
                </a:cubicBezTo>
                <a:lnTo>
                  <a:pt x="233793" y="149364"/>
                </a:lnTo>
                <a:cubicBezTo>
                  <a:pt x="235813" y="147960"/>
                  <a:pt x="237911" y="146674"/>
                  <a:pt x="240081" y="145512"/>
                </a:cubicBezTo>
                <a:cubicBezTo>
                  <a:pt x="246591" y="141782"/>
                  <a:pt x="253316" y="138444"/>
                  <a:pt x="260223" y="135514"/>
                </a:cubicBezTo>
                <a:close/>
                <a:moveTo>
                  <a:pt x="322955" y="47469"/>
                </a:moveTo>
                <a:cubicBezTo>
                  <a:pt x="300264" y="54570"/>
                  <a:pt x="278009" y="63003"/>
                  <a:pt x="256303" y="72727"/>
                </a:cubicBezTo>
                <a:cubicBezTo>
                  <a:pt x="245153" y="77799"/>
                  <a:pt x="234128" y="83145"/>
                  <a:pt x="223376" y="89060"/>
                </a:cubicBezTo>
                <a:cubicBezTo>
                  <a:pt x="197303" y="103220"/>
                  <a:pt x="172759" y="120058"/>
                  <a:pt x="150144" y="139302"/>
                </a:cubicBezTo>
                <a:cubicBezTo>
                  <a:pt x="120830" y="164358"/>
                  <a:pt x="95293" y="193554"/>
                  <a:pt x="74334" y="225979"/>
                </a:cubicBezTo>
                <a:cubicBezTo>
                  <a:pt x="65749" y="239223"/>
                  <a:pt x="58928" y="253537"/>
                  <a:pt x="54045" y="268560"/>
                </a:cubicBezTo>
                <a:cubicBezTo>
                  <a:pt x="50376" y="279928"/>
                  <a:pt x="48876" y="291889"/>
                  <a:pt x="49622" y="303815"/>
                </a:cubicBezTo>
                <a:cubicBezTo>
                  <a:pt x="50381" y="318010"/>
                  <a:pt x="55442" y="331635"/>
                  <a:pt x="64126" y="342860"/>
                </a:cubicBezTo>
                <a:cubicBezTo>
                  <a:pt x="69755" y="349890"/>
                  <a:pt x="76705" y="355742"/>
                  <a:pt x="84583" y="360077"/>
                </a:cubicBezTo>
                <a:cubicBezTo>
                  <a:pt x="99400" y="368204"/>
                  <a:pt x="115709" y="373216"/>
                  <a:pt x="132517" y="374811"/>
                </a:cubicBezTo>
                <a:cubicBezTo>
                  <a:pt x="140389" y="375666"/>
                  <a:pt x="148317" y="375870"/>
                  <a:pt x="156222" y="375422"/>
                </a:cubicBezTo>
                <a:cubicBezTo>
                  <a:pt x="168209" y="374761"/>
                  <a:pt x="180147" y="373405"/>
                  <a:pt x="191979" y="371359"/>
                </a:cubicBezTo>
                <a:cubicBezTo>
                  <a:pt x="209438" y="368413"/>
                  <a:pt x="226814" y="365024"/>
                  <a:pt x="244000" y="360604"/>
                </a:cubicBezTo>
                <a:lnTo>
                  <a:pt x="277680" y="349812"/>
                </a:lnTo>
                <a:lnTo>
                  <a:pt x="247375" y="356815"/>
                </a:lnTo>
                <a:cubicBezTo>
                  <a:pt x="237369" y="358185"/>
                  <a:pt x="227256" y="358602"/>
                  <a:pt x="217172" y="358057"/>
                </a:cubicBezTo>
                <a:cubicBezTo>
                  <a:pt x="196093" y="356998"/>
                  <a:pt x="175394" y="352001"/>
                  <a:pt x="156138" y="343323"/>
                </a:cubicBezTo>
                <a:cubicBezTo>
                  <a:pt x="127518" y="330429"/>
                  <a:pt x="102944" y="309934"/>
                  <a:pt x="85065" y="284051"/>
                </a:cubicBezTo>
                <a:cubicBezTo>
                  <a:pt x="84876" y="283777"/>
                  <a:pt x="84667" y="283525"/>
                  <a:pt x="84499" y="283251"/>
                </a:cubicBezTo>
                <a:cubicBezTo>
                  <a:pt x="83388" y="281462"/>
                  <a:pt x="83702" y="280768"/>
                  <a:pt x="85798" y="280768"/>
                </a:cubicBezTo>
                <a:cubicBezTo>
                  <a:pt x="97955" y="280768"/>
                  <a:pt x="110090" y="280768"/>
                  <a:pt x="122226" y="280768"/>
                </a:cubicBezTo>
                <a:cubicBezTo>
                  <a:pt x="123646" y="280875"/>
                  <a:pt x="124955" y="281578"/>
                  <a:pt x="125831" y="282704"/>
                </a:cubicBezTo>
                <a:cubicBezTo>
                  <a:pt x="133821" y="290881"/>
                  <a:pt x="142741" y="298088"/>
                  <a:pt x="152407" y="304173"/>
                </a:cubicBezTo>
                <a:cubicBezTo>
                  <a:pt x="168993" y="314500"/>
                  <a:pt x="187563" y="321191"/>
                  <a:pt x="206902" y="323811"/>
                </a:cubicBezTo>
                <a:cubicBezTo>
                  <a:pt x="203192" y="321138"/>
                  <a:pt x="199902" y="318507"/>
                  <a:pt x="196548" y="316002"/>
                </a:cubicBezTo>
                <a:cubicBezTo>
                  <a:pt x="186802" y="308699"/>
                  <a:pt x="177119" y="301290"/>
                  <a:pt x="167393" y="293965"/>
                </a:cubicBezTo>
                <a:cubicBezTo>
                  <a:pt x="154168" y="283904"/>
                  <a:pt x="140901" y="273780"/>
                  <a:pt x="127571" y="263740"/>
                </a:cubicBezTo>
                <a:cubicBezTo>
                  <a:pt x="126795" y="263150"/>
                  <a:pt x="125433" y="262687"/>
                  <a:pt x="125789" y="261466"/>
                </a:cubicBezTo>
                <a:cubicBezTo>
                  <a:pt x="126145" y="260246"/>
                  <a:pt x="127529" y="260666"/>
                  <a:pt x="128472" y="260666"/>
                </a:cubicBezTo>
                <a:cubicBezTo>
                  <a:pt x="143751" y="260666"/>
                  <a:pt x="159010" y="260666"/>
                  <a:pt x="174289" y="260666"/>
                </a:cubicBezTo>
                <a:cubicBezTo>
                  <a:pt x="176224" y="260587"/>
                  <a:pt x="178058" y="261538"/>
                  <a:pt x="179110" y="263171"/>
                </a:cubicBezTo>
                <a:cubicBezTo>
                  <a:pt x="193928" y="283378"/>
                  <a:pt x="208914" y="303289"/>
                  <a:pt x="223795" y="323369"/>
                </a:cubicBezTo>
                <a:cubicBezTo>
                  <a:pt x="225221" y="325348"/>
                  <a:pt x="225304" y="325327"/>
                  <a:pt x="226772" y="323369"/>
                </a:cubicBezTo>
                <a:cubicBezTo>
                  <a:pt x="241584" y="303557"/>
                  <a:pt x="256310" y="283742"/>
                  <a:pt x="270954" y="263929"/>
                </a:cubicBezTo>
                <a:cubicBezTo>
                  <a:pt x="272283" y="261856"/>
                  <a:pt x="274624" y="260664"/>
                  <a:pt x="277074" y="260814"/>
                </a:cubicBezTo>
                <a:cubicBezTo>
                  <a:pt x="292018" y="260814"/>
                  <a:pt x="306983" y="260814"/>
                  <a:pt x="321928" y="260814"/>
                </a:cubicBezTo>
                <a:cubicBezTo>
                  <a:pt x="322934" y="260814"/>
                  <a:pt x="324568" y="260498"/>
                  <a:pt x="324799" y="261614"/>
                </a:cubicBezTo>
                <a:cubicBezTo>
                  <a:pt x="325030" y="262729"/>
                  <a:pt x="323730" y="263234"/>
                  <a:pt x="322934" y="263824"/>
                </a:cubicBezTo>
                <a:lnTo>
                  <a:pt x="269298" y="304447"/>
                </a:lnTo>
                <a:cubicBezTo>
                  <a:pt x="261082" y="310677"/>
                  <a:pt x="252803" y="316844"/>
                  <a:pt x="244650" y="323159"/>
                </a:cubicBezTo>
                <a:cubicBezTo>
                  <a:pt x="244342" y="323331"/>
                  <a:pt x="244088" y="323586"/>
                  <a:pt x="243916" y="323895"/>
                </a:cubicBezTo>
                <a:cubicBezTo>
                  <a:pt x="268192" y="320507"/>
                  <a:pt x="291142" y="310734"/>
                  <a:pt x="310442" y="295565"/>
                </a:cubicBezTo>
                <a:cubicBezTo>
                  <a:pt x="315749" y="291353"/>
                  <a:pt x="320762" y="286781"/>
                  <a:pt x="325449" y="281883"/>
                </a:cubicBezTo>
                <a:cubicBezTo>
                  <a:pt x="326298" y="281079"/>
                  <a:pt x="327455" y="280694"/>
                  <a:pt x="328614" y="280831"/>
                </a:cubicBezTo>
                <a:cubicBezTo>
                  <a:pt x="337710" y="280831"/>
                  <a:pt x="346785" y="280704"/>
                  <a:pt x="355861" y="280831"/>
                </a:cubicBezTo>
                <a:cubicBezTo>
                  <a:pt x="357919" y="281003"/>
                  <a:pt x="359891" y="279961"/>
                  <a:pt x="360912" y="278158"/>
                </a:cubicBezTo>
                <a:cubicBezTo>
                  <a:pt x="371568" y="262456"/>
                  <a:pt x="379537" y="245076"/>
                  <a:pt x="384491" y="226737"/>
                </a:cubicBezTo>
                <a:cubicBezTo>
                  <a:pt x="387315" y="216183"/>
                  <a:pt x="389153" y="205387"/>
                  <a:pt x="389983" y="194491"/>
                </a:cubicBezTo>
                <a:cubicBezTo>
                  <a:pt x="390318" y="190281"/>
                  <a:pt x="390507" y="186071"/>
                  <a:pt x="390507" y="181862"/>
                </a:cubicBezTo>
                <a:cubicBezTo>
                  <a:pt x="390501" y="172251"/>
                  <a:pt x="389715" y="162655"/>
                  <a:pt x="388159" y="153173"/>
                </a:cubicBezTo>
                <a:cubicBezTo>
                  <a:pt x="385212" y="135768"/>
                  <a:pt x="379650" y="118913"/>
                  <a:pt x="371664" y="103183"/>
                </a:cubicBezTo>
                <a:cubicBezTo>
                  <a:pt x="365936" y="91914"/>
                  <a:pt x="358969" y="81324"/>
                  <a:pt x="350893" y="71611"/>
                </a:cubicBezTo>
                <a:cubicBezTo>
                  <a:pt x="343746" y="63084"/>
                  <a:pt x="335794" y="55274"/>
                  <a:pt x="327146" y="48289"/>
                </a:cubicBezTo>
                <a:cubicBezTo>
                  <a:pt x="326002" y="47268"/>
                  <a:pt x="324397" y="46953"/>
                  <a:pt x="322955" y="47469"/>
                </a:cubicBezTo>
                <a:close/>
                <a:moveTo>
                  <a:pt x="279044" y="15391"/>
                </a:moveTo>
                <a:cubicBezTo>
                  <a:pt x="280107" y="14960"/>
                  <a:pt x="281293" y="14960"/>
                  <a:pt x="282356" y="15391"/>
                </a:cubicBezTo>
                <a:cubicBezTo>
                  <a:pt x="284473" y="16296"/>
                  <a:pt x="286694" y="17075"/>
                  <a:pt x="288790" y="17896"/>
                </a:cubicBezTo>
                <a:cubicBezTo>
                  <a:pt x="288958" y="17959"/>
                  <a:pt x="289126" y="18085"/>
                  <a:pt x="289650" y="18380"/>
                </a:cubicBezTo>
                <a:cubicBezTo>
                  <a:pt x="281266" y="21200"/>
                  <a:pt x="273217" y="23852"/>
                  <a:pt x="265211" y="26947"/>
                </a:cubicBezTo>
                <a:cubicBezTo>
                  <a:pt x="257204" y="30041"/>
                  <a:pt x="249282" y="33282"/>
                  <a:pt x="241422" y="36755"/>
                </a:cubicBezTo>
                <a:cubicBezTo>
                  <a:pt x="233562" y="40228"/>
                  <a:pt x="225807" y="43911"/>
                  <a:pt x="218115" y="47742"/>
                </a:cubicBezTo>
                <a:cubicBezTo>
                  <a:pt x="210429" y="51601"/>
                  <a:pt x="202835" y="55635"/>
                  <a:pt x="195332" y="59845"/>
                </a:cubicBezTo>
                <a:cubicBezTo>
                  <a:pt x="187814" y="64069"/>
                  <a:pt x="180403" y="68454"/>
                  <a:pt x="173094" y="73000"/>
                </a:cubicBezTo>
                <a:cubicBezTo>
                  <a:pt x="165785" y="77547"/>
                  <a:pt x="158569" y="82254"/>
                  <a:pt x="151443" y="87124"/>
                </a:cubicBezTo>
                <a:cubicBezTo>
                  <a:pt x="144373" y="92007"/>
                  <a:pt x="137386" y="97044"/>
                  <a:pt x="130483" y="102236"/>
                </a:cubicBezTo>
                <a:cubicBezTo>
                  <a:pt x="123581" y="107428"/>
                  <a:pt x="116804" y="112781"/>
                  <a:pt x="110153" y="118296"/>
                </a:cubicBezTo>
                <a:cubicBezTo>
                  <a:pt x="103516" y="123796"/>
                  <a:pt x="96990" y="129466"/>
                  <a:pt x="90577" y="135303"/>
                </a:cubicBezTo>
                <a:cubicBezTo>
                  <a:pt x="84163" y="141140"/>
                  <a:pt x="77910" y="147132"/>
                  <a:pt x="71818" y="153278"/>
                </a:cubicBezTo>
                <a:cubicBezTo>
                  <a:pt x="65740" y="159424"/>
                  <a:pt x="59850" y="165739"/>
                  <a:pt x="53814" y="172474"/>
                </a:cubicBezTo>
                <a:cubicBezTo>
                  <a:pt x="53793" y="170496"/>
                  <a:pt x="53940" y="169043"/>
                  <a:pt x="53940" y="167612"/>
                </a:cubicBezTo>
                <a:cubicBezTo>
                  <a:pt x="53730" y="163739"/>
                  <a:pt x="55616" y="161129"/>
                  <a:pt x="58131" y="158456"/>
                </a:cubicBezTo>
                <a:cubicBezTo>
                  <a:pt x="80821" y="134501"/>
                  <a:pt x="105627" y="112661"/>
                  <a:pt x="132244" y="93206"/>
                </a:cubicBezTo>
                <a:cubicBezTo>
                  <a:pt x="156774" y="75183"/>
                  <a:pt x="182675" y="59123"/>
                  <a:pt x="209710" y="45174"/>
                </a:cubicBezTo>
                <a:cubicBezTo>
                  <a:pt x="232078" y="33585"/>
                  <a:pt x="255249" y="23631"/>
                  <a:pt x="279044" y="15391"/>
                </a:cubicBezTo>
                <a:close/>
                <a:moveTo>
                  <a:pt x="261648" y="9456"/>
                </a:moveTo>
                <a:cubicBezTo>
                  <a:pt x="264037" y="10193"/>
                  <a:pt x="266469" y="10698"/>
                  <a:pt x="268900" y="11287"/>
                </a:cubicBezTo>
                <a:cubicBezTo>
                  <a:pt x="269067" y="11351"/>
                  <a:pt x="269227" y="11429"/>
                  <a:pt x="269382" y="11519"/>
                </a:cubicBezTo>
                <a:cubicBezTo>
                  <a:pt x="269005" y="12087"/>
                  <a:pt x="268376" y="12108"/>
                  <a:pt x="267852" y="12298"/>
                </a:cubicBezTo>
                <a:cubicBezTo>
                  <a:pt x="242275" y="21696"/>
                  <a:pt x="217451" y="33038"/>
                  <a:pt x="193593" y="46227"/>
                </a:cubicBezTo>
                <a:cubicBezTo>
                  <a:pt x="177984" y="54843"/>
                  <a:pt x="162747" y="64161"/>
                  <a:pt x="147880" y="74180"/>
                </a:cubicBezTo>
                <a:cubicBezTo>
                  <a:pt x="131120" y="85503"/>
                  <a:pt x="114947" y="97678"/>
                  <a:pt x="99422" y="110656"/>
                </a:cubicBezTo>
                <a:cubicBezTo>
                  <a:pt x="90437" y="118219"/>
                  <a:pt x="81690" y="126057"/>
                  <a:pt x="73180" y="134167"/>
                </a:cubicBezTo>
                <a:cubicBezTo>
                  <a:pt x="67605" y="139471"/>
                  <a:pt x="62261" y="145007"/>
                  <a:pt x="56853" y="150479"/>
                </a:cubicBezTo>
                <a:cubicBezTo>
                  <a:pt x="56769" y="150732"/>
                  <a:pt x="56602" y="150985"/>
                  <a:pt x="56371" y="150985"/>
                </a:cubicBezTo>
                <a:cubicBezTo>
                  <a:pt x="56015" y="151027"/>
                  <a:pt x="56036" y="150690"/>
                  <a:pt x="56057" y="150458"/>
                </a:cubicBezTo>
                <a:cubicBezTo>
                  <a:pt x="56043" y="150016"/>
                  <a:pt x="56167" y="149583"/>
                  <a:pt x="56413" y="149217"/>
                </a:cubicBezTo>
                <a:cubicBezTo>
                  <a:pt x="56806" y="146377"/>
                  <a:pt x="57380" y="143563"/>
                  <a:pt x="58132" y="140797"/>
                </a:cubicBezTo>
                <a:cubicBezTo>
                  <a:pt x="58380" y="140120"/>
                  <a:pt x="58808" y="139524"/>
                  <a:pt x="59368" y="139071"/>
                </a:cubicBezTo>
                <a:cubicBezTo>
                  <a:pt x="66760" y="131690"/>
                  <a:pt x="74354" y="124491"/>
                  <a:pt x="82151" y="117476"/>
                </a:cubicBezTo>
                <a:cubicBezTo>
                  <a:pt x="101750" y="100000"/>
                  <a:pt x="122497" y="83868"/>
                  <a:pt x="144254" y="69191"/>
                </a:cubicBezTo>
                <a:cubicBezTo>
                  <a:pt x="163134" y="56408"/>
                  <a:pt x="182729" y="44722"/>
                  <a:pt x="202940" y="34188"/>
                </a:cubicBezTo>
                <a:cubicBezTo>
                  <a:pt x="220404" y="25119"/>
                  <a:pt x="238335" y="16989"/>
                  <a:pt x="256660" y="9835"/>
                </a:cubicBezTo>
                <a:cubicBezTo>
                  <a:pt x="258227" y="9124"/>
                  <a:pt x="259992" y="8990"/>
                  <a:pt x="261648" y="9456"/>
                </a:cubicBezTo>
                <a:close/>
                <a:moveTo>
                  <a:pt x="245404" y="6677"/>
                </a:moveTo>
                <a:cubicBezTo>
                  <a:pt x="245634" y="6614"/>
                  <a:pt x="246158" y="6256"/>
                  <a:pt x="246033" y="6825"/>
                </a:cubicBezTo>
                <a:cubicBezTo>
                  <a:pt x="245907" y="7393"/>
                  <a:pt x="245488" y="7393"/>
                  <a:pt x="245027" y="7393"/>
                </a:cubicBezTo>
                <a:cubicBezTo>
                  <a:pt x="236643" y="10887"/>
                  <a:pt x="228301" y="14528"/>
                  <a:pt x="220064" y="18401"/>
                </a:cubicBezTo>
                <a:cubicBezTo>
                  <a:pt x="203994" y="25993"/>
                  <a:pt x="188275" y="34293"/>
                  <a:pt x="172905" y="43301"/>
                </a:cubicBezTo>
                <a:cubicBezTo>
                  <a:pt x="147433" y="58287"/>
                  <a:pt x="123089" y="75129"/>
                  <a:pt x="100071" y="93691"/>
                </a:cubicBezTo>
                <a:cubicBezTo>
                  <a:pt x="88166" y="103268"/>
                  <a:pt x="76638" y="113308"/>
                  <a:pt x="65572" y="123916"/>
                </a:cubicBezTo>
                <a:lnTo>
                  <a:pt x="62407" y="126842"/>
                </a:lnTo>
                <a:cubicBezTo>
                  <a:pt x="62176" y="122148"/>
                  <a:pt x="74501" y="95754"/>
                  <a:pt x="82507" y="83546"/>
                </a:cubicBezTo>
                <a:cubicBezTo>
                  <a:pt x="91237" y="70196"/>
                  <a:pt x="101729" y="58095"/>
                  <a:pt x="113695" y="47574"/>
                </a:cubicBezTo>
                <a:cubicBezTo>
                  <a:pt x="125704" y="37085"/>
                  <a:pt x="139107" y="28323"/>
                  <a:pt x="153518" y="21538"/>
                </a:cubicBezTo>
                <a:cubicBezTo>
                  <a:pt x="167768" y="14781"/>
                  <a:pt x="182897" y="10076"/>
                  <a:pt x="198455" y="7561"/>
                </a:cubicBezTo>
                <a:cubicBezTo>
                  <a:pt x="213981" y="5016"/>
                  <a:pt x="229793" y="4718"/>
                  <a:pt x="245404" y="6677"/>
                </a:cubicBezTo>
                <a:close/>
                <a:moveTo>
                  <a:pt x="416266" y="131"/>
                </a:moveTo>
                <a:cubicBezTo>
                  <a:pt x="431122" y="1575"/>
                  <a:pt x="442595" y="13881"/>
                  <a:pt x="443052" y="28862"/>
                </a:cubicBezTo>
                <a:cubicBezTo>
                  <a:pt x="442977" y="30144"/>
                  <a:pt x="443767" y="31318"/>
                  <a:pt x="444980" y="31724"/>
                </a:cubicBezTo>
                <a:cubicBezTo>
                  <a:pt x="453519" y="35548"/>
                  <a:pt x="461323" y="40849"/>
                  <a:pt x="468036" y="47384"/>
                </a:cubicBezTo>
                <a:cubicBezTo>
                  <a:pt x="477738" y="56923"/>
                  <a:pt x="484430" y="69119"/>
                  <a:pt x="487277" y="82451"/>
                </a:cubicBezTo>
                <a:cubicBezTo>
                  <a:pt x="489207" y="91549"/>
                  <a:pt x="489767" y="100886"/>
                  <a:pt x="488932" y="110150"/>
                </a:cubicBezTo>
                <a:cubicBezTo>
                  <a:pt x="487807" y="123049"/>
                  <a:pt x="484952" y="135737"/>
                  <a:pt x="480444" y="147869"/>
                </a:cubicBezTo>
                <a:cubicBezTo>
                  <a:pt x="475168" y="162253"/>
                  <a:pt x="468476" y="176074"/>
                  <a:pt x="460470" y="189123"/>
                </a:cubicBezTo>
                <a:cubicBezTo>
                  <a:pt x="453762" y="200176"/>
                  <a:pt x="446414" y="210824"/>
                  <a:pt x="438462" y="221012"/>
                </a:cubicBezTo>
                <a:cubicBezTo>
                  <a:pt x="438190" y="221369"/>
                  <a:pt x="437854" y="221685"/>
                  <a:pt x="437561" y="222022"/>
                </a:cubicBezTo>
                <a:cubicBezTo>
                  <a:pt x="436599" y="223510"/>
                  <a:pt x="435519" y="224918"/>
                  <a:pt x="434333" y="226232"/>
                </a:cubicBezTo>
                <a:cubicBezTo>
                  <a:pt x="434023" y="226802"/>
                  <a:pt x="433635" y="227326"/>
                  <a:pt x="433180" y="227789"/>
                </a:cubicBezTo>
                <a:cubicBezTo>
                  <a:pt x="432837" y="228469"/>
                  <a:pt x="432323" y="229050"/>
                  <a:pt x="431692" y="229473"/>
                </a:cubicBezTo>
                <a:cubicBezTo>
                  <a:pt x="431650" y="230083"/>
                  <a:pt x="431315" y="230483"/>
                  <a:pt x="430539" y="230799"/>
                </a:cubicBezTo>
                <a:cubicBezTo>
                  <a:pt x="430770" y="230115"/>
                  <a:pt x="431158" y="229494"/>
                  <a:pt x="431671" y="228989"/>
                </a:cubicBezTo>
                <a:lnTo>
                  <a:pt x="432803" y="227389"/>
                </a:lnTo>
                <a:cubicBezTo>
                  <a:pt x="433067" y="226783"/>
                  <a:pt x="433453" y="226240"/>
                  <a:pt x="433935" y="225789"/>
                </a:cubicBezTo>
                <a:cubicBezTo>
                  <a:pt x="434851" y="224165"/>
                  <a:pt x="435897" y="222615"/>
                  <a:pt x="437058" y="221159"/>
                </a:cubicBezTo>
                <a:cubicBezTo>
                  <a:pt x="439929" y="216423"/>
                  <a:pt x="443136" y="211940"/>
                  <a:pt x="445945" y="207183"/>
                </a:cubicBezTo>
                <a:cubicBezTo>
                  <a:pt x="453589" y="194691"/>
                  <a:pt x="460524" y="181775"/>
                  <a:pt x="466715" y="168496"/>
                </a:cubicBezTo>
                <a:cubicBezTo>
                  <a:pt x="471721" y="157743"/>
                  <a:pt x="475462" y="146442"/>
                  <a:pt x="477866" y="134819"/>
                </a:cubicBezTo>
                <a:cubicBezTo>
                  <a:pt x="479557" y="126606"/>
                  <a:pt x="480261" y="118216"/>
                  <a:pt x="479962" y="109835"/>
                </a:cubicBezTo>
                <a:cubicBezTo>
                  <a:pt x="479685" y="98430"/>
                  <a:pt x="477082" y="87205"/>
                  <a:pt x="472312" y="76852"/>
                </a:cubicBezTo>
                <a:cubicBezTo>
                  <a:pt x="467095" y="66064"/>
                  <a:pt x="458969" y="56963"/>
                  <a:pt x="448858" y="50584"/>
                </a:cubicBezTo>
                <a:cubicBezTo>
                  <a:pt x="446272" y="48900"/>
                  <a:pt x="443593" y="47368"/>
                  <a:pt x="440831" y="45995"/>
                </a:cubicBezTo>
                <a:cubicBezTo>
                  <a:pt x="439384" y="45280"/>
                  <a:pt x="439384" y="45301"/>
                  <a:pt x="438462" y="46732"/>
                </a:cubicBezTo>
                <a:cubicBezTo>
                  <a:pt x="434377" y="53474"/>
                  <a:pt x="427664" y="58185"/>
                  <a:pt x="419955" y="59719"/>
                </a:cubicBezTo>
                <a:cubicBezTo>
                  <a:pt x="404254" y="63069"/>
                  <a:pt x="388759" y="53219"/>
                  <a:pt x="385057" y="37534"/>
                </a:cubicBezTo>
                <a:cubicBezTo>
                  <a:pt x="384659" y="36039"/>
                  <a:pt x="384659" y="36039"/>
                  <a:pt x="383087" y="36039"/>
                </a:cubicBezTo>
                <a:cubicBezTo>
                  <a:pt x="374729" y="36508"/>
                  <a:pt x="366408" y="37485"/>
                  <a:pt x="358166" y="38965"/>
                </a:cubicBezTo>
                <a:cubicBezTo>
                  <a:pt x="349971" y="40270"/>
                  <a:pt x="341839" y="41912"/>
                  <a:pt x="333707" y="43575"/>
                </a:cubicBezTo>
                <a:cubicBezTo>
                  <a:pt x="333378" y="43576"/>
                  <a:pt x="333074" y="43752"/>
                  <a:pt x="332910" y="44038"/>
                </a:cubicBezTo>
                <a:cubicBezTo>
                  <a:pt x="333015" y="44627"/>
                  <a:pt x="333665" y="44901"/>
                  <a:pt x="334105" y="45280"/>
                </a:cubicBezTo>
                <a:cubicBezTo>
                  <a:pt x="353098" y="61237"/>
                  <a:pt x="368476" y="81087"/>
                  <a:pt x="379210" y="103499"/>
                </a:cubicBezTo>
                <a:cubicBezTo>
                  <a:pt x="386818" y="119273"/>
                  <a:pt x="392085" y="136078"/>
                  <a:pt x="394845" y="153383"/>
                </a:cubicBezTo>
                <a:cubicBezTo>
                  <a:pt x="396864" y="165903"/>
                  <a:pt x="397509" y="178608"/>
                  <a:pt x="396774" y="191270"/>
                </a:cubicBezTo>
                <a:cubicBezTo>
                  <a:pt x="395223" y="221224"/>
                  <a:pt x="386128" y="250294"/>
                  <a:pt x="370344" y="275758"/>
                </a:cubicBezTo>
                <a:cubicBezTo>
                  <a:pt x="360587" y="291612"/>
                  <a:pt x="348334" y="305773"/>
                  <a:pt x="334063" y="317686"/>
                </a:cubicBezTo>
                <a:cubicBezTo>
                  <a:pt x="329242" y="321706"/>
                  <a:pt x="324233" y="325432"/>
                  <a:pt x="319098" y="328968"/>
                </a:cubicBezTo>
                <a:cubicBezTo>
                  <a:pt x="317337" y="330147"/>
                  <a:pt x="315325" y="330884"/>
                  <a:pt x="313670" y="332252"/>
                </a:cubicBezTo>
                <a:cubicBezTo>
                  <a:pt x="313552" y="332694"/>
                  <a:pt x="313265" y="333073"/>
                  <a:pt x="312873" y="333304"/>
                </a:cubicBezTo>
                <a:lnTo>
                  <a:pt x="307549" y="336630"/>
                </a:lnTo>
                <a:lnTo>
                  <a:pt x="304846" y="338166"/>
                </a:lnTo>
                <a:lnTo>
                  <a:pt x="301408" y="340145"/>
                </a:lnTo>
                <a:cubicBezTo>
                  <a:pt x="300323" y="340905"/>
                  <a:pt x="299172" y="341568"/>
                  <a:pt x="297971" y="342123"/>
                </a:cubicBezTo>
                <a:cubicBezTo>
                  <a:pt x="297321" y="342687"/>
                  <a:pt x="296567" y="343117"/>
                  <a:pt x="295749" y="343386"/>
                </a:cubicBezTo>
                <a:cubicBezTo>
                  <a:pt x="295676" y="343576"/>
                  <a:pt x="295489" y="343696"/>
                  <a:pt x="295288" y="343681"/>
                </a:cubicBezTo>
                <a:cubicBezTo>
                  <a:pt x="295141" y="343946"/>
                  <a:pt x="294856" y="344102"/>
                  <a:pt x="294554" y="344081"/>
                </a:cubicBezTo>
                <a:cubicBezTo>
                  <a:pt x="294399" y="344352"/>
                  <a:pt x="294112" y="344521"/>
                  <a:pt x="293800" y="344523"/>
                </a:cubicBezTo>
                <a:cubicBezTo>
                  <a:pt x="293655" y="344792"/>
                  <a:pt x="293370" y="344956"/>
                  <a:pt x="293066" y="344944"/>
                </a:cubicBezTo>
                <a:cubicBezTo>
                  <a:pt x="292995" y="345125"/>
                  <a:pt x="292819" y="345243"/>
                  <a:pt x="292626" y="345238"/>
                </a:cubicBezTo>
                <a:cubicBezTo>
                  <a:pt x="287994" y="348122"/>
                  <a:pt x="283174" y="350711"/>
                  <a:pt x="278395" y="353300"/>
                </a:cubicBezTo>
                <a:cubicBezTo>
                  <a:pt x="256599" y="365194"/>
                  <a:pt x="233948" y="375438"/>
                  <a:pt x="210633" y="383946"/>
                </a:cubicBezTo>
                <a:cubicBezTo>
                  <a:pt x="192968" y="390402"/>
                  <a:pt x="174859" y="395565"/>
                  <a:pt x="156453" y="399396"/>
                </a:cubicBezTo>
                <a:cubicBezTo>
                  <a:pt x="147817" y="401220"/>
                  <a:pt x="139119" y="402622"/>
                  <a:pt x="130358" y="403605"/>
                </a:cubicBezTo>
                <a:cubicBezTo>
                  <a:pt x="118577" y="404992"/>
                  <a:pt x="106705" y="405449"/>
                  <a:pt x="94853" y="404973"/>
                </a:cubicBezTo>
                <a:cubicBezTo>
                  <a:pt x="80530" y="404529"/>
                  <a:pt x="66356" y="401917"/>
                  <a:pt x="52808" y="397228"/>
                </a:cubicBezTo>
                <a:cubicBezTo>
                  <a:pt x="41327" y="393306"/>
                  <a:pt x="30799" y="386994"/>
                  <a:pt x="21914" y="378705"/>
                </a:cubicBezTo>
                <a:cubicBezTo>
                  <a:pt x="11426" y="368621"/>
                  <a:pt x="4352" y="355489"/>
                  <a:pt x="1688" y="341155"/>
                </a:cubicBezTo>
                <a:cubicBezTo>
                  <a:pt x="-172" y="331366"/>
                  <a:pt x="-498" y="321347"/>
                  <a:pt x="724" y="311456"/>
                </a:cubicBezTo>
                <a:cubicBezTo>
                  <a:pt x="2699" y="295445"/>
                  <a:pt x="7095" y="279829"/>
                  <a:pt x="13761" y="265150"/>
                </a:cubicBezTo>
                <a:cubicBezTo>
                  <a:pt x="21442" y="247897"/>
                  <a:pt x="30904" y="231502"/>
                  <a:pt x="41993" y="216234"/>
                </a:cubicBezTo>
                <a:cubicBezTo>
                  <a:pt x="55802" y="197029"/>
                  <a:pt x="71229" y="179050"/>
                  <a:pt x="88104" y="162497"/>
                </a:cubicBezTo>
                <a:cubicBezTo>
                  <a:pt x="113892" y="137157"/>
                  <a:pt x="142171" y="114505"/>
                  <a:pt x="172508" y="94890"/>
                </a:cubicBezTo>
                <a:cubicBezTo>
                  <a:pt x="195316" y="79990"/>
                  <a:pt x="219207" y="66833"/>
                  <a:pt x="243979" y="55530"/>
                </a:cubicBezTo>
                <a:cubicBezTo>
                  <a:pt x="267374" y="44765"/>
                  <a:pt x="291670" y="36095"/>
                  <a:pt x="316583" y="29620"/>
                </a:cubicBezTo>
                <a:cubicBezTo>
                  <a:pt x="330194" y="26085"/>
                  <a:pt x="344033" y="23497"/>
                  <a:pt x="357999" y="21874"/>
                </a:cubicBezTo>
                <a:cubicBezTo>
                  <a:pt x="366053" y="20902"/>
                  <a:pt x="374156" y="20382"/>
                  <a:pt x="382270" y="20316"/>
                </a:cubicBezTo>
                <a:cubicBezTo>
                  <a:pt x="382521" y="20316"/>
                  <a:pt x="382773" y="20316"/>
                  <a:pt x="383024" y="20316"/>
                </a:cubicBezTo>
                <a:cubicBezTo>
                  <a:pt x="385015" y="20443"/>
                  <a:pt x="386043" y="19622"/>
                  <a:pt x="386923" y="17622"/>
                </a:cubicBezTo>
                <a:cubicBezTo>
                  <a:pt x="391878" y="6006"/>
                  <a:pt x="403739" y="-1064"/>
                  <a:pt x="416266" y="131"/>
                </a:cubicBezTo>
                <a:close/>
              </a:path>
            </a:pathLst>
          </a:custGeom>
          <a:solidFill>
            <a:srgbClr val="376DB5"/>
          </a:solidFill>
          <a:ln w="2090" cap="flat">
            <a:noFill/>
            <a:prstDash val="solid"/>
            <a:miter/>
          </a:ln>
        </p:spPr>
        <p:txBody>
          <a:bodyPr rtlCol="0" anchor="ctr"/>
          <a:lstStyle/>
          <a:p>
            <a:endParaRPr lang="en-US"/>
          </a:p>
        </p:txBody>
      </p:sp>
      <p:sp>
        <p:nvSpPr>
          <p:cNvPr id="71" name="Footer Placeholder 4"/>
          <p:cNvSpPr>
            <a:spLocks noGrp="1"/>
          </p:cNvSpPr>
          <p:nvPr>
            <p:ph type="ftr" sz="quarter" idx="11"/>
          </p:nvPr>
        </p:nvSpPr>
        <p:spPr>
          <a:xfrm>
            <a:off x="774146" y="6475620"/>
            <a:ext cx="4311788" cy="263110"/>
          </a:xfrm>
        </p:spPr>
        <p:txBody>
          <a:bodyPr/>
          <a:lstStyle>
            <a:lvl1pPr marL="0" algn="l" defTabSz="914400" rtl="0" eaLnBrk="1" latinLnBrk="0" hangingPunct="1">
              <a:defRPr lang="en-US" sz="1100" kern="1200" dirty="0">
                <a:solidFill>
                  <a:schemeClr val="tx1">
                    <a:tint val="75000"/>
                  </a:schemeClr>
                </a:solidFill>
                <a:latin typeface="Arial" panose="020B0604020202020204" pitchFamily="34" charset="0"/>
                <a:ea typeface="+mn-ea"/>
                <a:cs typeface="Arial" panose="020B0604020202020204" pitchFamily="34" charset="0"/>
              </a:defRPr>
            </a:lvl1pPr>
          </a:lstStyle>
          <a:p>
            <a:r>
              <a:rPr lang="vi-VN"/>
              <a:t>Thực hiện bởi Trường Đại học Công nghệ Thông tin, ĐHQG-HCM</a:t>
            </a:r>
            <a:endParaRPr lang="en-US"/>
          </a:p>
        </p:txBody>
      </p:sp>
      <p:sp>
        <p:nvSpPr>
          <p:cNvPr id="72" name="Date Placeholder 3"/>
          <p:cNvSpPr>
            <a:spLocks noGrp="1"/>
          </p:cNvSpPr>
          <p:nvPr>
            <p:ph type="dt" sz="half" idx="13"/>
          </p:nvPr>
        </p:nvSpPr>
        <p:spPr>
          <a:xfrm>
            <a:off x="6447446" y="6475620"/>
            <a:ext cx="2090098" cy="263110"/>
          </a:xfrm>
        </p:spPr>
        <p:txBody>
          <a:bodyPr/>
          <a:lstStyle>
            <a:lvl1pPr marL="0" algn="ctr" defTabSz="914400" rtl="0" eaLnBrk="1" latinLnBrk="0" hangingPunct="1">
              <a:defRPr lang="en-US" sz="1100" kern="1200" smtClean="0">
                <a:solidFill>
                  <a:schemeClr val="tx1">
                    <a:tint val="75000"/>
                  </a:schemeClr>
                </a:solidFill>
                <a:latin typeface="Arial" panose="020B0604020202020204" pitchFamily="34" charset="0"/>
                <a:ea typeface="+mn-ea"/>
                <a:cs typeface="Arial" panose="020B0604020202020204" pitchFamily="34" charset="0"/>
              </a:defRPr>
            </a:lvl1pPr>
          </a:lstStyle>
          <a:p>
            <a:fld id="{AAA62EFC-0994-46B3-9BF7-9BEB18FB709E}" type="datetime4">
              <a:rPr lang="en-US" smtClean="0"/>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ang trong 2">
    <p:spTree>
      <p:nvGrpSpPr>
        <p:cNvPr id="1" name=""/>
        <p:cNvGrpSpPr/>
        <p:nvPr/>
      </p:nvGrpSpPr>
      <p:grpSpPr>
        <a:xfrm>
          <a:off x="0" y="0"/>
          <a:ext cx="0" cy="0"/>
          <a:chOff x="0" y="0"/>
          <a:chExt cx="0" cy="0"/>
        </a:xfrm>
      </p:grpSpPr>
      <p:sp>
        <p:nvSpPr>
          <p:cNvPr id="2" name="Oval 1"/>
          <p:cNvSpPr/>
          <p:nvPr/>
        </p:nvSpPr>
        <p:spPr>
          <a:xfrm>
            <a:off x="22186" y="6583140"/>
            <a:ext cx="233916" cy="233916"/>
          </a:xfrm>
          <a:prstGeom prst="ellipse">
            <a:avLst/>
          </a:prstGeom>
          <a:gradFill flip="none" rotWithShape="1">
            <a:gsLst>
              <a:gs pos="0">
                <a:srgbClr val="0072FF"/>
              </a:gs>
              <a:gs pos="99000">
                <a:srgbClr val="00C6FF"/>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solidFill>
                <a:schemeClr val="bg1"/>
              </a:solidFill>
              <a:latin typeface="Arial" panose="020B0604020202020204" pitchFamily="34" charset="0"/>
              <a:cs typeface="Arial" panose="020B0604020202020204" pitchFamily="34" charset="0"/>
            </a:endParaRPr>
          </a:p>
        </p:txBody>
      </p:sp>
      <p:sp>
        <p:nvSpPr>
          <p:cNvPr id="3" name="Slide Number Placeholder 4"/>
          <p:cNvSpPr>
            <a:spLocks noGrp="1"/>
          </p:cNvSpPr>
          <p:nvPr>
            <p:ph type="sldNum" sz="quarter" idx="12"/>
          </p:nvPr>
        </p:nvSpPr>
        <p:spPr>
          <a:xfrm>
            <a:off x="-2005" y="6566400"/>
            <a:ext cx="291600" cy="291600"/>
          </a:xfrm>
        </p:spPr>
        <p:txBody>
          <a:bodyPr/>
          <a:lstStyle>
            <a:lvl1pPr algn="ctr">
              <a:defRPr lang="en-US" sz="700" kern="1200" smtClean="0">
                <a:solidFill>
                  <a:schemeClr val="bg1"/>
                </a:solidFill>
                <a:latin typeface="Arial" panose="020B0604020202020204" pitchFamily="34" charset="0"/>
                <a:ea typeface="+mn-ea"/>
                <a:cs typeface="Arial" panose="020B0604020202020204" pitchFamily="34" charset="0"/>
              </a:defRPr>
            </a:lvl1pPr>
          </a:lstStyle>
          <a:p>
            <a:fld id="{D8B0B3AC-44A8-D142-AAF6-9A453466E1A4}" type="slidenum">
              <a:rPr lang="en-US" smtClean="0"/>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Tiêu đề chương">
    <p:spTree>
      <p:nvGrpSpPr>
        <p:cNvPr id="1" name=""/>
        <p:cNvGrpSpPr/>
        <p:nvPr/>
      </p:nvGrpSpPr>
      <p:grpSpPr>
        <a:xfrm>
          <a:off x="0" y="0"/>
          <a:ext cx="0" cy="0"/>
          <a:chOff x="0" y="0"/>
          <a:chExt cx="0" cy="0"/>
        </a:xfrm>
      </p:grpSpPr>
      <p:pic>
        <p:nvPicPr>
          <p:cNvPr id="6" name="Picture 5" descr="Background pattern&#10;&#10;Description automatically generated"/>
          <p:cNvPicPr>
            <a:picLocks noChangeAspect="1"/>
          </p:cNvPicPr>
          <p:nvPr userDrawn="1"/>
        </p:nvPicPr>
        <p:blipFill rotWithShape="1">
          <a:blip r:embed="rId2" cstate="screen"/>
          <a:srcRect/>
          <a:stretch>
            <a:fillRect/>
          </a:stretch>
        </p:blipFill>
        <p:spPr>
          <a:xfrm>
            <a:off x="-1" y="-1"/>
            <a:ext cx="12192001" cy="6854889"/>
          </a:xfrm>
          <a:prstGeom prst="rect">
            <a:avLst/>
          </a:prstGeom>
        </p:spPr>
      </p:pic>
      <p:sp>
        <p:nvSpPr>
          <p:cNvPr id="7" name="Rectangle 6"/>
          <p:cNvSpPr/>
          <p:nvPr userDrawn="1"/>
        </p:nvSpPr>
        <p:spPr>
          <a:xfrm>
            <a:off x="-1" y="-3113"/>
            <a:ext cx="12192000" cy="6858000"/>
          </a:xfrm>
          <a:prstGeom prst="rect">
            <a:avLst/>
          </a:prstGeom>
          <a:gradFill flip="none" rotWithShape="1">
            <a:gsLst>
              <a:gs pos="0">
                <a:srgbClr val="0A4671">
                  <a:alpha val="75000"/>
                </a:srgbClr>
              </a:gs>
              <a:gs pos="100000">
                <a:srgbClr val="0A4671"/>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userDrawn="1"/>
        </p:nvSpPr>
        <p:spPr>
          <a:xfrm>
            <a:off x="16026" y="4629289"/>
            <a:ext cx="434350" cy="346950"/>
          </a:xfrm>
          <a:prstGeom prst="rect">
            <a:avLst/>
          </a:prstGeom>
          <a:solidFill>
            <a:srgbClr val="00F7FF"/>
          </a:solidFill>
          <a:ln>
            <a:solidFill>
              <a:srgbClr val="00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userDrawn="1"/>
        </p:nvSpPr>
        <p:spPr>
          <a:xfrm>
            <a:off x="16026" y="5005641"/>
            <a:ext cx="434350" cy="346950"/>
          </a:xfrm>
          <a:prstGeom prst="rect">
            <a:avLst/>
          </a:prstGeom>
          <a:solidFill>
            <a:srgbClr val="00F7FF"/>
          </a:solidFill>
          <a:ln>
            <a:solidFill>
              <a:srgbClr val="00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userDrawn="1"/>
        </p:nvSpPr>
        <p:spPr>
          <a:xfrm>
            <a:off x="16026" y="5381993"/>
            <a:ext cx="434350" cy="346950"/>
          </a:xfrm>
          <a:prstGeom prst="rect">
            <a:avLst/>
          </a:prstGeom>
          <a:solidFill>
            <a:srgbClr val="00F7FF"/>
          </a:solidFill>
          <a:ln>
            <a:solidFill>
              <a:srgbClr val="00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userDrawn="1"/>
        </p:nvSpPr>
        <p:spPr>
          <a:xfrm>
            <a:off x="16026" y="5758345"/>
            <a:ext cx="434350" cy="346950"/>
          </a:xfrm>
          <a:prstGeom prst="rect">
            <a:avLst/>
          </a:prstGeom>
          <a:noFill/>
          <a:ln>
            <a:solidFill>
              <a:srgbClr val="00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userDrawn="1"/>
        </p:nvSpPr>
        <p:spPr>
          <a:xfrm>
            <a:off x="16026" y="6134697"/>
            <a:ext cx="434350" cy="346950"/>
          </a:xfrm>
          <a:prstGeom prst="rect">
            <a:avLst/>
          </a:prstGeom>
          <a:noFill/>
          <a:ln>
            <a:solidFill>
              <a:srgbClr val="00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userDrawn="1"/>
        </p:nvSpPr>
        <p:spPr>
          <a:xfrm>
            <a:off x="16026" y="6511050"/>
            <a:ext cx="434350" cy="346950"/>
          </a:xfrm>
          <a:prstGeom prst="rect">
            <a:avLst/>
          </a:prstGeom>
          <a:noFill/>
          <a:ln>
            <a:solidFill>
              <a:srgbClr val="00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2"/>
          <p:cNvSpPr/>
          <p:nvPr userDrawn="1"/>
        </p:nvSpPr>
        <p:spPr>
          <a:xfrm rot="10800000">
            <a:off x="0" y="0"/>
            <a:ext cx="715617" cy="616911"/>
          </a:xfrm>
          <a:prstGeom prst="triangle">
            <a:avLst>
              <a:gd name="adj" fmla="val 100000"/>
            </a:avLst>
          </a:prstGeom>
          <a:solidFill>
            <a:srgbClr val="00F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p:cNvGrpSpPr/>
          <p:nvPr userDrawn="1"/>
        </p:nvGrpSpPr>
        <p:grpSpPr>
          <a:xfrm>
            <a:off x="58527" y="40944"/>
            <a:ext cx="2869771" cy="1563379"/>
            <a:chOff x="44879" y="27296"/>
            <a:chExt cx="2869771" cy="1563379"/>
          </a:xfrm>
          <a:solidFill>
            <a:srgbClr val="0072FF"/>
          </a:solidFill>
        </p:grpSpPr>
        <p:cxnSp>
          <p:nvCxnSpPr>
            <p:cNvPr id="20" name="Straight Connector 19"/>
            <p:cNvCxnSpPr/>
            <p:nvPr/>
          </p:nvCxnSpPr>
          <p:spPr>
            <a:xfrm flipH="1">
              <a:off x="766351" y="34631"/>
              <a:ext cx="2148299" cy="0"/>
            </a:xfrm>
            <a:prstGeom prst="line">
              <a:avLst/>
            </a:prstGeom>
            <a:grpFill/>
            <a:ln w="38100">
              <a:solidFill>
                <a:srgbClr val="00F7FF"/>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H="1">
              <a:off x="44879" y="27296"/>
              <a:ext cx="737495" cy="644210"/>
            </a:xfrm>
            <a:prstGeom prst="line">
              <a:avLst/>
            </a:prstGeom>
            <a:grpFill/>
            <a:ln w="38100">
              <a:solidFill>
                <a:srgbClr val="00F7FF"/>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flipV="1">
              <a:off x="52214" y="654128"/>
              <a:ext cx="0" cy="936547"/>
            </a:xfrm>
            <a:prstGeom prst="line">
              <a:avLst/>
            </a:prstGeom>
            <a:grpFill/>
            <a:ln w="38100">
              <a:solidFill>
                <a:srgbClr val="00F7FF"/>
              </a:solidFill>
            </a:ln>
          </p:spPr>
          <p:style>
            <a:lnRef idx="1">
              <a:schemeClr val="accent1"/>
            </a:lnRef>
            <a:fillRef idx="0">
              <a:schemeClr val="accent1"/>
            </a:fillRef>
            <a:effectRef idx="0">
              <a:schemeClr val="accent1"/>
            </a:effectRef>
            <a:fontRef idx="minor">
              <a:schemeClr val="tx1"/>
            </a:fontRef>
          </p:style>
        </p:cxnSp>
      </p:grpSp>
      <p:sp>
        <p:nvSpPr>
          <p:cNvPr id="23" name="Isosceles Triangle 12"/>
          <p:cNvSpPr/>
          <p:nvPr userDrawn="1"/>
        </p:nvSpPr>
        <p:spPr>
          <a:xfrm rot="10800000" flipH="1" flipV="1">
            <a:off x="11476383" y="6241089"/>
            <a:ext cx="715617" cy="616911"/>
          </a:xfrm>
          <a:prstGeom prst="triangle">
            <a:avLst>
              <a:gd name="adj" fmla="val 100000"/>
            </a:avLst>
          </a:prstGeom>
          <a:solidFill>
            <a:srgbClr val="00F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p:cNvGrpSpPr/>
          <p:nvPr userDrawn="1"/>
        </p:nvGrpSpPr>
        <p:grpSpPr>
          <a:xfrm flipH="1" flipV="1">
            <a:off x="9263702" y="5253677"/>
            <a:ext cx="2869771" cy="1563379"/>
            <a:chOff x="44879" y="27296"/>
            <a:chExt cx="2869771" cy="1563379"/>
          </a:xfrm>
          <a:solidFill>
            <a:srgbClr val="0072FF"/>
          </a:solidFill>
        </p:grpSpPr>
        <p:cxnSp>
          <p:nvCxnSpPr>
            <p:cNvPr id="25" name="Straight Connector 24"/>
            <p:cNvCxnSpPr/>
            <p:nvPr/>
          </p:nvCxnSpPr>
          <p:spPr>
            <a:xfrm flipH="1">
              <a:off x="766351" y="34631"/>
              <a:ext cx="2148299" cy="0"/>
            </a:xfrm>
            <a:prstGeom prst="line">
              <a:avLst/>
            </a:prstGeom>
            <a:grpFill/>
            <a:ln w="38100" cap="rnd">
              <a:solidFill>
                <a:srgbClr val="00F7FF"/>
              </a:solidFill>
              <a:round/>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flipH="1">
              <a:off x="44879" y="27296"/>
              <a:ext cx="737495" cy="644210"/>
            </a:xfrm>
            <a:prstGeom prst="line">
              <a:avLst/>
            </a:prstGeom>
            <a:grpFill/>
            <a:ln w="38100" cap="rnd">
              <a:solidFill>
                <a:srgbClr val="00F7FF"/>
              </a:solidFill>
              <a:round/>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flipV="1">
              <a:off x="52214" y="654128"/>
              <a:ext cx="0" cy="936547"/>
            </a:xfrm>
            <a:prstGeom prst="line">
              <a:avLst/>
            </a:prstGeom>
            <a:grpFill/>
            <a:ln w="38100" cap="rnd">
              <a:solidFill>
                <a:srgbClr val="00F7FF"/>
              </a:solidFill>
              <a:round/>
            </a:ln>
          </p:spPr>
          <p:style>
            <a:lnRef idx="1">
              <a:schemeClr val="accent1"/>
            </a:lnRef>
            <a:fillRef idx="0">
              <a:schemeClr val="accent1"/>
            </a:fillRef>
            <a:effectRef idx="0">
              <a:schemeClr val="accent1"/>
            </a:effectRef>
            <a:fontRef idx="minor">
              <a:schemeClr val="tx1"/>
            </a:fontRef>
          </p:style>
        </p:cxnSp>
      </p:grpSp>
      <p:sp>
        <p:nvSpPr>
          <p:cNvPr id="29" name="Oval 28"/>
          <p:cNvSpPr/>
          <p:nvPr/>
        </p:nvSpPr>
        <p:spPr>
          <a:xfrm>
            <a:off x="11928738" y="6583150"/>
            <a:ext cx="233916" cy="2339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latin typeface="Arial" panose="020B0604020202020204" pitchFamily="34" charset="0"/>
              <a:cs typeface="Arial" panose="020B0604020202020204" pitchFamily="34" charset="0"/>
            </a:endParaRPr>
          </a:p>
        </p:txBody>
      </p:sp>
      <p:sp>
        <p:nvSpPr>
          <p:cNvPr id="31" name="Freeform 30"/>
          <p:cNvSpPr/>
          <p:nvPr userDrawn="1"/>
        </p:nvSpPr>
        <p:spPr>
          <a:xfrm>
            <a:off x="11589537" y="105878"/>
            <a:ext cx="489307" cy="405155"/>
          </a:xfrm>
          <a:custGeom>
            <a:avLst/>
            <a:gdLst>
              <a:gd name="connsiteX0" fmla="*/ 278290 w 489307"/>
              <a:gd name="connsiteY0" fmla="*/ 349616 h 405155"/>
              <a:gd name="connsiteX1" fmla="*/ 277683 w 489307"/>
              <a:gd name="connsiteY1" fmla="*/ 349811 h 405155"/>
              <a:gd name="connsiteX2" fmla="*/ 277976 w 489307"/>
              <a:gd name="connsiteY2" fmla="*/ 349743 h 405155"/>
              <a:gd name="connsiteX3" fmla="*/ 173116 w 489307"/>
              <a:gd name="connsiteY3" fmla="*/ 214928 h 405155"/>
              <a:gd name="connsiteX4" fmla="*/ 212561 w 489307"/>
              <a:gd name="connsiteY4" fmla="*/ 228062 h 405155"/>
              <a:gd name="connsiteX5" fmla="*/ 214259 w 489307"/>
              <a:gd name="connsiteY5" fmla="*/ 228947 h 405155"/>
              <a:gd name="connsiteX6" fmla="*/ 213316 w 489307"/>
              <a:gd name="connsiteY6" fmla="*/ 229788 h 405155"/>
              <a:gd name="connsiteX7" fmla="*/ 182086 w 489307"/>
              <a:gd name="connsiteY7" fmla="*/ 251026 h 405155"/>
              <a:gd name="connsiteX8" fmla="*/ 179990 w 489307"/>
              <a:gd name="connsiteY8" fmla="*/ 251847 h 405155"/>
              <a:gd name="connsiteX9" fmla="*/ 156055 w 489307"/>
              <a:gd name="connsiteY9" fmla="*/ 251847 h 405155"/>
              <a:gd name="connsiteX10" fmla="*/ 155132 w 489307"/>
              <a:gd name="connsiteY10" fmla="*/ 251658 h 405155"/>
              <a:gd name="connsiteX11" fmla="*/ 155384 w 489307"/>
              <a:gd name="connsiteY11" fmla="*/ 250353 h 405155"/>
              <a:gd name="connsiteX12" fmla="*/ 170328 w 489307"/>
              <a:gd name="connsiteY12" fmla="*/ 216233 h 405155"/>
              <a:gd name="connsiteX13" fmla="*/ 173116 w 489307"/>
              <a:gd name="connsiteY13" fmla="*/ 214928 h 405155"/>
              <a:gd name="connsiteX14" fmla="*/ 277908 w 489307"/>
              <a:gd name="connsiteY14" fmla="*/ 214851 h 405155"/>
              <a:gd name="connsiteX15" fmla="*/ 279966 w 489307"/>
              <a:gd name="connsiteY15" fmla="*/ 215771 h 405155"/>
              <a:gd name="connsiteX16" fmla="*/ 295308 w 489307"/>
              <a:gd name="connsiteY16" fmla="*/ 250795 h 405155"/>
              <a:gd name="connsiteX17" fmla="*/ 295434 w 489307"/>
              <a:gd name="connsiteY17" fmla="*/ 251743 h 405155"/>
              <a:gd name="connsiteX18" fmla="*/ 293925 w 489307"/>
              <a:gd name="connsiteY18" fmla="*/ 251890 h 405155"/>
              <a:gd name="connsiteX19" fmla="*/ 270870 w 489307"/>
              <a:gd name="connsiteY19" fmla="*/ 251890 h 405155"/>
              <a:gd name="connsiteX20" fmla="*/ 268250 w 489307"/>
              <a:gd name="connsiteY20" fmla="*/ 250964 h 405155"/>
              <a:gd name="connsiteX21" fmla="*/ 237502 w 489307"/>
              <a:gd name="connsiteY21" fmla="*/ 230042 h 405155"/>
              <a:gd name="connsiteX22" fmla="*/ 236245 w 489307"/>
              <a:gd name="connsiteY22" fmla="*/ 229179 h 405155"/>
              <a:gd name="connsiteX23" fmla="*/ 237251 w 489307"/>
              <a:gd name="connsiteY23" fmla="*/ 228400 h 405155"/>
              <a:gd name="connsiteX24" fmla="*/ 277870 w 489307"/>
              <a:gd name="connsiteY24" fmla="*/ 214866 h 405155"/>
              <a:gd name="connsiteX25" fmla="*/ 277908 w 489307"/>
              <a:gd name="connsiteY25" fmla="*/ 214851 h 405155"/>
              <a:gd name="connsiteX26" fmla="*/ 151422 w 489307"/>
              <a:gd name="connsiteY26" fmla="*/ 211056 h 405155"/>
              <a:gd name="connsiteX27" fmla="*/ 161566 w 489307"/>
              <a:gd name="connsiteY27" fmla="*/ 212550 h 405155"/>
              <a:gd name="connsiteX28" fmla="*/ 154797 w 489307"/>
              <a:gd name="connsiteY28" fmla="*/ 226084 h 405155"/>
              <a:gd name="connsiteX29" fmla="*/ 148886 w 489307"/>
              <a:gd name="connsiteY29" fmla="*/ 239639 h 405155"/>
              <a:gd name="connsiteX30" fmla="*/ 148530 w 489307"/>
              <a:gd name="connsiteY30" fmla="*/ 235429 h 405155"/>
              <a:gd name="connsiteX31" fmla="*/ 149641 w 489307"/>
              <a:gd name="connsiteY31" fmla="*/ 212529 h 405155"/>
              <a:gd name="connsiteX32" fmla="*/ 151422 w 489307"/>
              <a:gd name="connsiteY32" fmla="*/ 211056 h 405155"/>
              <a:gd name="connsiteX33" fmla="*/ 299584 w 489307"/>
              <a:gd name="connsiteY33" fmla="*/ 210929 h 405155"/>
              <a:gd name="connsiteX34" fmla="*/ 300800 w 489307"/>
              <a:gd name="connsiteY34" fmla="*/ 212003 h 405155"/>
              <a:gd name="connsiteX35" fmla="*/ 301680 w 489307"/>
              <a:gd name="connsiteY35" fmla="*/ 219980 h 405155"/>
              <a:gd name="connsiteX36" fmla="*/ 301701 w 489307"/>
              <a:gd name="connsiteY36" fmla="*/ 238566 h 405155"/>
              <a:gd name="connsiteX37" fmla="*/ 301701 w 489307"/>
              <a:gd name="connsiteY37" fmla="*/ 239871 h 405155"/>
              <a:gd name="connsiteX38" fmla="*/ 301093 w 489307"/>
              <a:gd name="connsiteY38" fmla="*/ 238923 h 405155"/>
              <a:gd name="connsiteX39" fmla="*/ 289000 w 489307"/>
              <a:gd name="connsiteY39" fmla="*/ 212634 h 405155"/>
              <a:gd name="connsiteX40" fmla="*/ 299584 w 489307"/>
              <a:gd name="connsiteY40" fmla="*/ 210929 h 405155"/>
              <a:gd name="connsiteX41" fmla="*/ 112605 w 489307"/>
              <a:gd name="connsiteY41" fmla="*/ 209436 h 405155"/>
              <a:gd name="connsiteX42" fmla="*/ 139224 w 489307"/>
              <a:gd name="connsiteY42" fmla="*/ 209814 h 405155"/>
              <a:gd name="connsiteX43" fmla="*/ 140397 w 489307"/>
              <a:gd name="connsiteY43" fmla="*/ 211204 h 405155"/>
              <a:gd name="connsiteX44" fmla="*/ 139475 w 489307"/>
              <a:gd name="connsiteY44" fmla="*/ 220970 h 405155"/>
              <a:gd name="connsiteX45" fmla="*/ 139454 w 489307"/>
              <a:gd name="connsiteY45" fmla="*/ 239808 h 405155"/>
              <a:gd name="connsiteX46" fmla="*/ 140670 w 489307"/>
              <a:gd name="connsiteY46" fmla="*/ 251616 h 405155"/>
              <a:gd name="connsiteX47" fmla="*/ 139077 w 489307"/>
              <a:gd name="connsiteY47" fmla="*/ 251869 h 405155"/>
              <a:gd name="connsiteX48" fmla="*/ 116671 w 489307"/>
              <a:gd name="connsiteY48" fmla="*/ 251869 h 405155"/>
              <a:gd name="connsiteX49" fmla="*/ 114156 w 489307"/>
              <a:gd name="connsiteY49" fmla="*/ 250564 h 405155"/>
              <a:gd name="connsiteX50" fmla="*/ 110174 w 489307"/>
              <a:gd name="connsiteY50" fmla="*/ 211140 h 405155"/>
              <a:gd name="connsiteX51" fmla="*/ 112605 w 489307"/>
              <a:gd name="connsiteY51" fmla="*/ 209436 h 405155"/>
              <a:gd name="connsiteX52" fmla="*/ 337584 w 489307"/>
              <a:gd name="connsiteY52" fmla="*/ 209372 h 405155"/>
              <a:gd name="connsiteX53" fmla="*/ 340539 w 489307"/>
              <a:gd name="connsiteY53" fmla="*/ 211477 h 405155"/>
              <a:gd name="connsiteX54" fmla="*/ 336348 w 489307"/>
              <a:gd name="connsiteY54" fmla="*/ 250542 h 405155"/>
              <a:gd name="connsiteX55" fmla="*/ 334252 w 489307"/>
              <a:gd name="connsiteY55" fmla="*/ 251847 h 405155"/>
              <a:gd name="connsiteX56" fmla="*/ 311070 w 489307"/>
              <a:gd name="connsiteY56" fmla="*/ 251847 h 405155"/>
              <a:gd name="connsiteX57" fmla="*/ 309918 w 489307"/>
              <a:gd name="connsiteY57" fmla="*/ 251574 h 405155"/>
              <a:gd name="connsiteX58" fmla="*/ 310735 w 489307"/>
              <a:gd name="connsiteY58" fmla="*/ 244038 h 405155"/>
              <a:gd name="connsiteX59" fmla="*/ 311154 w 489307"/>
              <a:gd name="connsiteY59" fmla="*/ 222274 h 405155"/>
              <a:gd name="connsiteX60" fmla="*/ 310169 w 489307"/>
              <a:gd name="connsiteY60" fmla="*/ 211350 h 405155"/>
              <a:gd name="connsiteX61" fmla="*/ 311343 w 489307"/>
              <a:gd name="connsiteY61" fmla="*/ 209814 h 405155"/>
              <a:gd name="connsiteX62" fmla="*/ 337584 w 489307"/>
              <a:gd name="connsiteY62" fmla="*/ 209372 h 405155"/>
              <a:gd name="connsiteX63" fmla="*/ 223837 w 489307"/>
              <a:gd name="connsiteY63" fmla="*/ 156099 h 405155"/>
              <a:gd name="connsiteX64" fmla="*/ 226772 w 489307"/>
              <a:gd name="connsiteY64" fmla="*/ 156099 h 405155"/>
              <a:gd name="connsiteX65" fmla="*/ 273260 w 489307"/>
              <a:gd name="connsiteY65" fmla="*/ 204805 h 405155"/>
              <a:gd name="connsiteX66" fmla="*/ 273909 w 489307"/>
              <a:gd name="connsiteY66" fmla="*/ 205920 h 405155"/>
              <a:gd name="connsiteX67" fmla="*/ 270220 w 489307"/>
              <a:gd name="connsiteY67" fmla="*/ 206888 h 405155"/>
              <a:gd name="connsiteX68" fmla="*/ 226667 w 489307"/>
              <a:gd name="connsiteY68" fmla="*/ 222843 h 405155"/>
              <a:gd name="connsiteX69" fmla="*/ 224005 w 489307"/>
              <a:gd name="connsiteY69" fmla="*/ 222843 h 405155"/>
              <a:gd name="connsiteX70" fmla="*/ 177664 w 489307"/>
              <a:gd name="connsiteY70" fmla="*/ 206173 h 405155"/>
              <a:gd name="connsiteX71" fmla="*/ 177014 w 489307"/>
              <a:gd name="connsiteY71" fmla="*/ 205899 h 405155"/>
              <a:gd name="connsiteX72" fmla="*/ 177433 w 489307"/>
              <a:gd name="connsiteY72" fmla="*/ 204636 h 405155"/>
              <a:gd name="connsiteX73" fmla="*/ 223837 w 489307"/>
              <a:gd name="connsiteY73" fmla="*/ 156099 h 405155"/>
              <a:gd name="connsiteX74" fmla="*/ 190281 w 489307"/>
              <a:gd name="connsiteY74" fmla="*/ 135577 h 405155"/>
              <a:gd name="connsiteX75" fmla="*/ 215432 w 489307"/>
              <a:gd name="connsiteY75" fmla="*/ 148542 h 405155"/>
              <a:gd name="connsiteX76" fmla="*/ 216732 w 489307"/>
              <a:gd name="connsiteY76" fmla="*/ 149426 h 405155"/>
              <a:gd name="connsiteX77" fmla="*/ 209459 w 489307"/>
              <a:gd name="connsiteY77" fmla="*/ 155194 h 405155"/>
              <a:gd name="connsiteX78" fmla="*/ 168022 w 489307"/>
              <a:gd name="connsiteY78" fmla="*/ 201921 h 405155"/>
              <a:gd name="connsiteX79" fmla="*/ 164501 w 489307"/>
              <a:gd name="connsiteY79" fmla="*/ 203457 h 405155"/>
              <a:gd name="connsiteX80" fmla="*/ 153539 w 489307"/>
              <a:gd name="connsiteY80" fmla="*/ 201626 h 405155"/>
              <a:gd name="connsiteX81" fmla="*/ 152051 w 489307"/>
              <a:gd name="connsiteY81" fmla="*/ 199521 h 405155"/>
              <a:gd name="connsiteX82" fmla="*/ 158779 w 489307"/>
              <a:gd name="connsiteY82" fmla="*/ 178683 h 405155"/>
              <a:gd name="connsiteX83" fmla="*/ 186969 w 489307"/>
              <a:gd name="connsiteY83" fmla="*/ 136271 h 405155"/>
              <a:gd name="connsiteX84" fmla="*/ 190281 w 489307"/>
              <a:gd name="connsiteY84" fmla="*/ 135577 h 405155"/>
              <a:gd name="connsiteX85" fmla="*/ 260223 w 489307"/>
              <a:gd name="connsiteY85" fmla="*/ 135514 h 405155"/>
              <a:gd name="connsiteX86" fmla="*/ 263555 w 489307"/>
              <a:gd name="connsiteY86" fmla="*/ 136146 h 405155"/>
              <a:gd name="connsiteX87" fmla="*/ 297090 w 489307"/>
              <a:gd name="connsiteY87" fmla="*/ 194239 h 405155"/>
              <a:gd name="connsiteX88" fmla="*/ 298536 w 489307"/>
              <a:gd name="connsiteY88" fmla="*/ 199943 h 405155"/>
              <a:gd name="connsiteX89" fmla="*/ 297384 w 489307"/>
              <a:gd name="connsiteY89" fmla="*/ 201479 h 405155"/>
              <a:gd name="connsiteX90" fmla="*/ 285101 w 489307"/>
              <a:gd name="connsiteY90" fmla="*/ 203584 h 405155"/>
              <a:gd name="connsiteX91" fmla="*/ 283006 w 489307"/>
              <a:gd name="connsiteY91" fmla="*/ 202616 h 405155"/>
              <a:gd name="connsiteX92" fmla="*/ 265945 w 489307"/>
              <a:gd name="connsiteY92" fmla="*/ 179463 h 405155"/>
              <a:gd name="connsiteX93" fmla="*/ 236119 w 489307"/>
              <a:gd name="connsiteY93" fmla="*/ 151174 h 405155"/>
              <a:gd name="connsiteX94" fmla="*/ 233793 w 489307"/>
              <a:gd name="connsiteY94" fmla="*/ 149364 h 405155"/>
              <a:gd name="connsiteX95" fmla="*/ 240081 w 489307"/>
              <a:gd name="connsiteY95" fmla="*/ 145512 h 405155"/>
              <a:gd name="connsiteX96" fmla="*/ 260223 w 489307"/>
              <a:gd name="connsiteY96" fmla="*/ 135514 h 405155"/>
              <a:gd name="connsiteX97" fmla="*/ 322955 w 489307"/>
              <a:gd name="connsiteY97" fmla="*/ 47469 h 405155"/>
              <a:gd name="connsiteX98" fmla="*/ 256303 w 489307"/>
              <a:gd name="connsiteY98" fmla="*/ 72727 h 405155"/>
              <a:gd name="connsiteX99" fmla="*/ 223376 w 489307"/>
              <a:gd name="connsiteY99" fmla="*/ 89060 h 405155"/>
              <a:gd name="connsiteX100" fmla="*/ 150144 w 489307"/>
              <a:gd name="connsiteY100" fmla="*/ 139302 h 405155"/>
              <a:gd name="connsiteX101" fmla="*/ 74334 w 489307"/>
              <a:gd name="connsiteY101" fmla="*/ 225979 h 405155"/>
              <a:gd name="connsiteX102" fmla="*/ 54045 w 489307"/>
              <a:gd name="connsiteY102" fmla="*/ 268560 h 405155"/>
              <a:gd name="connsiteX103" fmla="*/ 49622 w 489307"/>
              <a:gd name="connsiteY103" fmla="*/ 303815 h 405155"/>
              <a:gd name="connsiteX104" fmla="*/ 64126 w 489307"/>
              <a:gd name="connsiteY104" fmla="*/ 342860 h 405155"/>
              <a:gd name="connsiteX105" fmla="*/ 84583 w 489307"/>
              <a:gd name="connsiteY105" fmla="*/ 360077 h 405155"/>
              <a:gd name="connsiteX106" fmla="*/ 132517 w 489307"/>
              <a:gd name="connsiteY106" fmla="*/ 374811 h 405155"/>
              <a:gd name="connsiteX107" fmla="*/ 156222 w 489307"/>
              <a:gd name="connsiteY107" fmla="*/ 375422 h 405155"/>
              <a:gd name="connsiteX108" fmla="*/ 191979 w 489307"/>
              <a:gd name="connsiteY108" fmla="*/ 371359 h 405155"/>
              <a:gd name="connsiteX109" fmla="*/ 244000 w 489307"/>
              <a:gd name="connsiteY109" fmla="*/ 360604 h 405155"/>
              <a:gd name="connsiteX110" fmla="*/ 277680 w 489307"/>
              <a:gd name="connsiteY110" fmla="*/ 349812 h 405155"/>
              <a:gd name="connsiteX111" fmla="*/ 247375 w 489307"/>
              <a:gd name="connsiteY111" fmla="*/ 356815 h 405155"/>
              <a:gd name="connsiteX112" fmla="*/ 217172 w 489307"/>
              <a:gd name="connsiteY112" fmla="*/ 358057 h 405155"/>
              <a:gd name="connsiteX113" fmla="*/ 156138 w 489307"/>
              <a:gd name="connsiteY113" fmla="*/ 343323 h 405155"/>
              <a:gd name="connsiteX114" fmla="*/ 85065 w 489307"/>
              <a:gd name="connsiteY114" fmla="*/ 284051 h 405155"/>
              <a:gd name="connsiteX115" fmla="*/ 84499 w 489307"/>
              <a:gd name="connsiteY115" fmla="*/ 283251 h 405155"/>
              <a:gd name="connsiteX116" fmla="*/ 85798 w 489307"/>
              <a:gd name="connsiteY116" fmla="*/ 280768 h 405155"/>
              <a:gd name="connsiteX117" fmla="*/ 122226 w 489307"/>
              <a:gd name="connsiteY117" fmla="*/ 280768 h 405155"/>
              <a:gd name="connsiteX118" fmla="*/ 125831 w 489307"/>
              <a:gd name="connsiteY118" fmla="*/ 282704 h 405155"/>
              <a:gd name="connsiteX119" fmla="*/ 152407 w 489307"/>
              <a:gd name="connsiteY119" fmla="*/ 304173 h 405155"/>
              <a:gd name="connsiteX120" fmla="*/ 206902 w 489307"/>
              <a:gd name="connsiteY120" fmla="*/ 323811 h 405155"/>
              <a:gd name="connsiteX121" fmla="*/ 196548 w 489307"/>
              <a:gd name="connsiteY121" fmla="*/ 316002 h 405155"/>
              <a:gd name="connsiteX122" fmla="*/ 167393 w 489307"/>
              <a:gd name="connsiteY122" fmla="*/ 293965 h 405155"/>
              <a:gd name="connsiteX123" fmla="*/ 127571 w 489307"/>
              <a:gd name="connsiteY123" fmla="*/ 263740 h 405155"/>
              <a:gd name="connsiteX124" fmla="*/ 125789 w 489307"/>
              <a:gd name="connsiteY124" fmla="*/ 261466 h 405155"/>
              <a:gd name="connsiteX125" fmla="*/ 128472 w 489307"/>
              <a:gd name="connsiteY125" fmla="*/ 260666 h 405155"/>
              <a:gd name="connsiteX126" fmla="*/ 174289 w 489307"/>
              <a:gd name="connsiteY126" fmla="*/ 260666 h 405155"/>
              <a:gd name="connsiteX127" fmla="*/ 179110 w 489307"/>
              <a:gd name="connsiteY127" fmla="*/ 263171 h 405155"/>
              <a:gd name="connsiteX128" fmla="*/ 223795 w 489307"/>
              <a:gd name="connsiteY128" fmla="*/ 323369 h 405155"/>
              <a:gd name="connsiteX129" fmla="*/ 226772 w 489307"/>
              <a:gd name="connsiteY129" fmla="*/ 323369 h 405155"/>
              <a:gd name="connsiteX130" fmla="*/ 270954 w 489307"/>
              <a:gd name="connsiteY130" fmla="*/ 263929 h 405155"/>
              <a:gd name="connsiteX131" fmla="*/ 277074 w 489307"/>
              <a:gd name="connsiteY131" fmla="*/ 260814 h 405155"/>
              <a:gd name="connsiteX132" fmla="*/ 321928 w 489307"/>
              <a:gd name="connsiteY132" fmla="*/ 260814 h 405155"/>
              <a:gd name="connsiteX133" fmla="*/ 324799 w 489307"/>
              <a:gd name="connsiteY133" fmla="*/ 261614 h 405155"/>
              <a:gd name="connsiteX134" fmla="*/ 322934 w 489307"/>
              <a:gd name="connsiteY134" fmla="*/ 263824 h 405155"/>
              <a:gd name="connsiteX135" fmla="*/ 269298 w 489307"/>
              <a:gd name="connsiteY135" fmla="*/ 304447 h 405155"/>
              <a:gd name="connsiteX136" fmla="*/ 244650 w 489307"/>
              <a:gd name="connsiteY136" fmla="*/ 323159 h 405155"/>
              <a:gd name="connsiteX137" fmla="*/ 243916 w 489307"/>
              <a:gd name="connsiteY137" fmla="*/ 323895 h 405155"/>
              <a:gd name="connsiteX138" fmla="*/ 310442 w 489307"/>
              <a:gd name="connsiteY138" fmla="*/ 295565 h 405155"/>
              <a:gd name="connsiteX139" fmla="*/ 325449 w 489307"/>
              <a:gd name="connsiteY139" fmla="*/ 281883 h 405155"/>
              <a:gd name="connsiteX140" fmla="*/ 328614 w 489307"/>
              <a:gd name="connsiteY140" fmla="*/ 280831 h 405155"/>
              <a:gd name="connsiteX141" fmla="*/ 355861 w 489307"/>
              <a:gd name="connsiteY141" fmla="*/ 280831 h 405155"/>
              <a:gd name="connsiteX142" fmla="*/ 360912 w 489307"/>
              <a:gd name="connsiteY142" fmla="*/ 278158 h 405155"/>
              <a:gd name="connsiteX143" fmla="*/ 384491 w 489307"/>
              <a:gd name="connsiteY143" fmla="*/ 226737 h 405155"/>
              <a:gd name="connsiteX144" fmla="*/ 389983 w 489307"/>
              <a:gd name="connsiteY144" fmla="*/ 194491 h 405155"/>
              <a:gd name="connsiteX145" fmla="*/ 390507 w 489307"/>
              <a:gd name="connsiteY145" fmla="*/ 181862 h 405155"/>
              <a:gd name="connsiteX146" fmla="*/ 388159 w 489307"/>
              <a:gd name="connsiteY146" fmla="*/ 153173 h 405155"/>
              <a:gd name="connsiteX147" fmla="*/ 371664 w 489307"/>
              <a:gd name="connsiteY147" fmla="*/ 103183 h 405155"/>
              <a:gd name="connsiteX148" fmla="*/ 350893 w 489307"/>
              <a:gd name="connsiteY148" fmla="*/ 71611 h 405155"/>
              <a:gd name="connsiteX149" fmla="*/ 327146 w 489307"/>
              <a:gd name="connsiteY149" fmla="*/ 48289 h 405155"/>
              <a:gd name="connsiteX150" fmla="*/ 322955 w 489307"/>
              <a:gd name="connsiteY150" fmla="*/ 47469 h 405155"/>
              <a:gd name="connsiteX151" fmla="*/ 279044 w 489307"/>
              <a:gd name="connsiteY151" fmla="*/ 15391 h 405155"/>
              <a:gd name="connsiteX152" fmla="*/ 282356 w 489307"/>
              <a:gd name="connsiteY152" fmla="*/ 15391 h 405155"/>
              <a:gd name="connsiteX153" fmla="*/ 288790 w 489307"/>
              <a:gd name="connsiteY153" fmla="*/ 17896 h 405155"/>
              <a:gd name="connsiteX154" fmla="*/ 289650 w 489307"/>
              <a:gd name="connsiteY154" fmla="*/ 18380 h 405155"/>
              <a:gd name="connsiteX155" fmla="*/ 265211 w 489307"/>
              <a:gd name="connsiteY155" fmla="*/ 26947 h 405155"/>
              <a:gd name="connsiteX156" fmla="*/ 241422 w 489307"/>
              <a:gd name="connsiteY156" fmla="*/ 36755 h 405155"/>
              <a:gd name="connsiteX157" fmla="*/ 218115 w 489307"/>
              <a:gd name="connsiteY157" fmla="*/ 47742 h 405155"/>
              <a:gd name="connsiteX158" fmla="*/ 195332 w 489307"/>
              <a:gd name="connsiteY158" fmla="*/ 59845 h 405155"/>
              <a:gd name="connsiteX159" fmla="*/ 173094 w 489307"/>
              <a:gd name="connsiteY159" fmla="*/ 73000 h 405155"/>
              <a:gd name="connsiteX160" fmla="*/ 151443 w 489307"/>
              <a:gd name="connsiteY160" fmla="*/ 87124 h 405155"/>
              <a:gd name="connsiteX161" fmla="*/ 130483 w 489307"/>
              <a:gd name="connsiteY161" fmla="*/ 102236 h 405155"/>
              <a:gd name="connsiteX162" fmla="*/ 110153 w 489307"/>
              <a:gd name="connsiteY162" fmla="*/ 118296 h 405155"/>
              <a:gd name="connsiteX163" fmla="*/ 90577 w 489307"/>
              <a:gd name="connsiteY163" fmla="*/ 135303 h 405155"/>
              <a:gd name="connsiteX164" fmla="*/ 71818 w 489307"/>
              <a:gd name="connsiteY164" fmla="*/ 153278 h 405155"/>
              <a:gd name="connsiteX165" fmla="*/ 53814 w 489307"/>
              <a:gd name="connsiteY165" fmla="*/ 172474 h 405155"/>
              <a:gd name="connsiteX166" fmla="*/ 53940 w 489307"/>
              <a:gd name="connsiteY166" fmla="*/ 167612 h 405155"/>
              <a:gd name="connsiteX167" fmla="*/ 58131 w 489307"/>
              <a:gd name="connsiteY167" fmla="*/ 158456 h 405155"/>
              <a:gd name="connsiteX168" fmla="*/ 132244 w 489307"/>
              <a:gd name="connsiteY168" fmla="*/ 93206 h 405155"/>
              <a:gd name="connsiteX169" fmla="*/ 209710 w 489307"/>
              <a:gd name="connsiteY169" fmla="*/ 45174 h 405155"/>
              <a:gd name="connsiteX170" fmla="*/ 279044 w 489307"/>
              <a:gd name="connsiteY170" fmla="*/ 15391 h 405155"/>
              <a:gd name="connsiteX171" fmla="*/ 261648 w 489307"/>
              <a:gd name="connsiteY171" fmla="*/ 9456 h 405155"/>
              <a:gd name="connsiteX172" fmla="*/ 268900 w 489307"/>
              <a:gd name="connsiteY172" fmla="*/ 11287 h 405155"/>
              <a:gd name="connsiteX173" fmla="*/ 269382 w 489307"/>
              <a:gd name="connsiteY173" fmla="*/ 11519 h 405155"/>
              <a:gd name="connsiteX174" fmla="*/ 267852 w 489307"/>
              <a:gd name="connsiteY174" fmla="*/ 12298 h 405155"/>
              <a:gd name="connsiteX175" fmla="*/ 193593 w 489307"/>
              <a:gd name="connsiteY175" fmla="*/ 46227 h 405155"/>
              <a:gd name="connsiteX176" fmla="*/ 147880 w 489307"/>
              <a:gd name="connsiteY176" fmla="*/ 74180 h 405155"/>
              <a:gd name="connsiteX177" fmla="*/ 99422 w 489307"/>
              <a:gd name="connsiteY177" fmla="*/ 110656 h 405155"/>
              <a:gd name="connsiteX178" fmla="*/ 73180 w 489307"/>
              <a:gd name="connsiteY178" fmla="*/ 134167 h 405155"/>
              <a:gd name="connsiteX179" fmla="*/ 56853 w 489307"/>
              <a:gd name="connsiteY179" fmla="*/ 150479 h 405155"/>
              <a:gd name="connsiteX180" fmla="*/ 56371 w 489307"/>
              <a:gd name="connsiteY180" fmla="*/ 150985 h 405155"/>
              <a:gd name="connsiteX181" fmla="*/ 56057 w 489307"/>
              <a:gd name="connsiteY181" fmla="*/ 150458 h 405155"/>
              <a:gd name="connsiteX182" fmla="*/ 56413 w 489307"/>
              <a:gd name="connsiteY182" fmla="*/ 149217 h 405155"/>
              <a:gd name="connsiteX183" fmla="*/ 58132 w 489307"/>
              <a:gd name="connsiteY183" fmla="*/ 140797 h 405155"/>
              <a:gd name="connsiteX184" fmla="*/ 59368 w 489307"/>
              <a:gd name="connsiteY184" fmla="*/ 139071 h 405155"/>
              <a:gd name="connsiteX185" fmla="*/ 82151 w 489307"/>
              <a:gd name="connsiteY185" fmla="*/ 117476 h 405155"/>
              <a:gd name="connsiteX186" fmla="*/ 144254 w 489307"/>
              <a:gd name="connsiteY186" fmla="*/ 69191 h 405155"/>
              <a:gd name="connsiteX187" fmla="*/ 202940 w 489307"/>
              <a:gd name="connsiteY187" fmla="*/ 34188 h 405155"/>
              <a:gd name="connsiteX188" fmla="*/ 256660 w 489307"/>
              <a:gd name="connsiteY188" fmla="*/ 9835 h 405155"/>
              <a:gd name="connsiteX189" fmla="*/ 261648 w 489307"/>
              <a:gd name="connsiteY189" fmla="*/ 9456 h 405155"/>
              <a:gd name="connsiteX190" fmla="*/ 245404 w 489307"/>
              <a:gd name="connsiteY190" fmla="*/ 6677 h 405155"/>
              <a:gd name="connsiteX191" fmla="*/ 246033 w 489307"/>
              <a:gd name="connsiteY191" fmla="*/ 6825 h 405155"/>
              <a:gd name="connsiteX192" fmla="*/ 245027 w 489307"/>
              <a:gd name="connsiteY192" fmla="*/ 7393 h 405155"/>
              <a:gd name="connsiteX193" fmla="*/ 220064 w 489307"/>
              <a:gd name="connsiteY193" fmla="*/ 18401 h 405155"/>
              <a:gd name="connsiteX194" fmla="*/ 172905 w 489307"/>
              <a:gd name="connsiteY194" fmla="*/ 43301 h 405155"/>
              <a:gd name="connsiteX195" fmla="*/ 100071 w 489307"/>
              <a:gd name="connsiteY195" fmla="*/ 93691 h 405155"/>
              <a:gd name="connsiteX196" fmla="*/ 65572 w 489307"/>
              <a:gd name="connsiteY196" fmla="*/ 123916 h 405155"/>
              <a:gd name="connsiteX197" fmla="*/ 62407 w 489307"/>
              <a:gd name="connsiteY197" fmla="*/ 126842 h 405155"/>
              <a:gd name="connsiteX198" fmla="*/ 82507 w 489307"/>
              <a:gd name="connsiteY198" fmla="*/ 83546 h 405155"/>
              <a:gd name="connsiteX199" fmla="*/ 113695 w 489307"/>
              <a:gd name="connsiteY199" fmla="*/ 47574 h 405155"/>
              <a:gd name="connsiteX200" fmla="*/ 153518 w 489307"/>
              <a:gd name="connsiteY200" fmla="*/ 21538 h 405155"/>
              <a:gd name="connsiteX201" fmla="*/ 198455 w 489307"/>
              <a:gd name="connsiteY201" fmla="*/ 7561 h 405155"/>
              <a:gd name="connsiteX202" fmla="*/ 245404 w 489307"/>
              <a:gd name="connsiteY202" fmla="*/ 6677 h 405155"/>
              <a:gd name="connsiteX203" fmla="*/ 416266 w 489307"/>
              <a:gd name="connsiteY203" fmla="*/ 131 h 405155"/>
              <a:gd name="connsiteX204" fmla="*/ 443052 w 489307"/>
              <a:gd name="connsiteY204" fmla="*/ 28862 h 405155"/>
              <a:gd name="connsiteX205" fmla="*/ 444980 w 489307"/>
              <a:gd name="connsiteY205" fmla="*/ 31724 h 405155"/>
              <a:gd name="connsiteX206" fmla="*/ 468036 w 489307"/>
              <a:gd name="connsiteY206" fmla="*/ 47384 h 405155"/>
              <a:gd name="connsiteX207" fmla="*/ 487277 w 489307"/>
              <a:gd name="connsiteY207" fmla="*/ 82451 h 405155"/>
              <a:gd name="connsiteX208" fmla="*/ 488932 w 489307"/>
              <a:gd name="connsiteY208" fmla="*/ 110150 h 405155"/>
              <a:gd name="connsiteX209" fmla="*/ 480444 w 489307"/>
              <a:gd name="connsiteY209" fmla="*/ 147869 h 405155"/>
              <a:gd name="connsiteX210" fmla="*/ 460470 w 489307"/>
              <a:gd name="connsiteY210" fmla="*/ 189123 h 405155"/>
              <a:gd name="connsiteX211" fmla="*/ 438462 w 489307"/>
              <a:gd name="connsiteY211" fmla="*/ 221012 h 405155"/>
              <a:gd name="connsiteX212" fmla="*/ 437561 w 489307"/>
              <a:gd name="connsiteY212" fmla="*/ 222022 h 405155"/>
              <a:gd name="connsiteX213" fmla="*/ 434333 w 489307"/>
              <a:gd name="connsiteY213" fmla="*/ 226232 h 405155"/>
              <a:gd name="connsiteX214" fmla="*/ 433180 w 489307"/>
              <a:gd name="connsiteY214" fmla="*/ 227789 h 405155"/>
              <a:gd name="connsiteX215" fmla="*/ 431692 w 489307"/>
              <a:gd name="connsiteY215" fmla="*/ 229473 h 405155"/>
              <a:gd name="connsiteX216" fmla="*/ 430539 w 489307"/>
              <a:gd name="connsiteY216" fmla="*/ 230799 h 405155"/>
              <a:gd name="connsiteX217" fmla="*/ 431671 w 489307"/>
              <a:gd name="connsiteY217" fmla="*/ 228989 h 405155"/>
              <a:gd name="connsiteX218" fmla="*/ 432803 w 489307"/>
              <a:gd name="connsiteY218" fmla="*/ 227389 h 405155"/>
              <a:gd name="connsiteX219" fmla="*/ 433935 w 489307"/>
              <a:gd name="connsiteY219" fmla="*/ 225789 h 405155"/>
              <a:gd name="connsiteX220" fmla="*/ 437058 w 489307"/>
              <a:gd name="connsiteY220" fmla="*/ 221159 h 405155"/>
              <a:gd name="connsiteX221" fmla="*/ 445945 w 489307"/>
              <a:gd name="connsiteY221" fmla="*/ 207183 h 405155"/>
              <a:gd name="connsiteX222" fmla="*/ 466715 w 489307"/>
              <a:gd name="connsiteY222" fmla="*/ 168496 h 405155"/>
              <a:gd name="connsiteX223" fmla="*/ 477866 w 489307"/>
              <a:gd name="connsiteY223" fmla="*/ 134819 h 405155"/>
              <a:gd name="connsiteX224" fmla="*/ 479962 w 489307"/>
              <a:gd name="connsiteY224" fmla="*/ 109835 h 405155"/>
              <a:gd name="connsiteX225" fmla="*/ 472312 w 489307"/>
              <a:gd name="connsiteY225" fmla="*/ 76852 h 405155"/>
              <a:gd name="connsiteX226" fmla="*/ 448858 w 489307"/>
              <a:gd name="connsiteY226" fmla="*/ 50584 h 405155"/>
              <a:gd name="connsiteX227" fmla="*/ 440831 w 489307"/>
              <a:gd name="connsiteY227" fmla="*/ 45995 h 405155"/>
              <a:gd name="connsiteX228" fmla="*/ 438462 w 489307"/>
              <a:gd name="connsiteY228" fmla="*/ 46732 h 405155"/>
              <a:gd name="connsiteX229" fmla="*/ 419955 w 489307"/>
              <a:gd name="connsiteY229" fmla="*/ 59719 h 405155"/>
              <a:gd name="connsiteX230" fmla="*/ 385057 w 489307"/>
              <a:gd name="connsiteY230" fmla="*/ 37534 h 405155"/>
              <a:gd name="connsiteX231" fmla="*/ 383087 w 489307"/>
              <a:gd name="connsiteY231" fmla="*/ 36039 h 405155"/>
              <a:gd name="connsiteX232" fmla="*/ 358166 w 489307"/>
              <a:gd name="connsiteY232" fmla="*/ 38965 h 405155"/>
              <a:gd name="connsiteX233" fmla="*/ 333707 w 489307"/>
              <a:gd name="connsiteY233" fmla="*/ 43575 h 405155"/>
              <a:gd name="connsiteX234" fmla="*/ 332910 w 489307"/>
              <a:gd name="connsiteY234" fmla="*/ 44038 h 405155"/>
              <a:gd name="connsiteX235" fmla="*/ 334105 w 489307"/>
              <a:gd name="connsiteY235" fmla="*/ 45280 h 405155"/>
              <a:gd name="connsiteX236" fmla="*/ 379210 w 489307"/>
              <a:gd name="connsiteY236" fmla="*/ 103499 h 405155"/>
              <a:gd name="connsiteX237" fmla="*/ 394845 w 489307"/>
              <a:gd name="connsiteY237" fmla="*/ 153383 h 405155"/>
              <a:gd name="connsiteX238" fmla="*/ 396774 w 489307"/>
              <a:gd name="connsiteY238" fmla="*/ 191270 h 405155"/>
              <a:gd name="connsiteX239" fmla="*/ 370344 w 489307"/>
              <a:gd name="connsiteY239" fmla="*/ 275758 h 405155"/>
              <a:gd name="connsiteX240" fmla="*/ 334063 w 489307"/>
              <a:gd name="connsiteY240" fmla="*/ 317686 h 405155"/>
              <a:gd name="connsiteX241" fmla="*/ 319098 w 489307"/>
              <a:gd name="connsiteY241" fmla="*/ 328968 h 405155"/>
              <a:gd name="connsiteX242" fmla="*/ 313670 w 489307"/>
              <a:gd name="connsiteY242" fmla="*/ 332252 h 405155"/>
              <a:gd name="connsiteX243" fmla="*/ 312873 w 489307"/>
              <a:gd name="connsiteY243" fmla="*/ 333304 h 405155"/>
              <a:gd name="connsiteX244" fmla="*/ 307549 w 489307"/>
              <a:gd name="connsiteY244" fmla="*/ 336630 h 405155"/>
              <a:gd name="connsiteX245" fmla="*/ 304846 w 489307"/>
              <a:gd name="connsiteY245" fmla="*/ 338166 h 405155"/>
              <a:gd name="connsiteX246" fmla="*/ 301408 w 489307"/>
              <a:gd name="connsiteY246" fmla="*/ 340145 h 405155"/>
              <a:gd name="connsiteX247" fmla="*/ 297971 w 489307"/>
              <a:gd name="connsiteY247" fmla="*/ 342123 h 405155"/>
              <a:gd name="connsiteX248" fmla="*/ 295749 w 489307"/>
              <a:gd name="connsiteY248" fmla="*/ 343386 h 405155"/>
              <a:gd name="connsiteX249" fmla="*/ 295288 w 489307"/>
              <a:gd name="connsiteY249" fmla="*/ 343681 h 405155"/>
              <a:gd name="connsiteX250" fmla="*/ 294554 w 489307"/>
              <a:gd name="connsiteY250" fmla="*/ 344081 h 405155"/>
              <a:gd name="connsiteX251" fmla="*/ 293800 w 489307"/>
              <a:gd name="connsiteY251" fmla="*/ 344523 h 405155"/>
              <a:gd name="connsiteX252" fmla="*/ 293066 w 489307"/>
              <a:gd name="connsiteY252" fmla="*/ 344944 h 405155"/>
              <a:gd name="connsiteX253" fmla="*/ 292626 w 489307"/>
              <a:gd name="connsiteY253" fmla="*/ 345238 h 405155"/>
              <a:gd name="connsiteX254" fmla="*/ 278395 w 489307"/>
              <a:gd name="connsiteY254" fmla="*/ 353300 h 405155"/>
              <a:gd name="connsiteX255" fmla="*/ 210633 w 489307"/>
              <a:gd name="connsiteY255" fmla="*/ 383946 h 405155"/>
              <a:gd name="connsiteX256" fmla="*/ 156453 w 489307"/>
              <a:gd name="connsiteY256" fmla="*/ 399396 h 405155"/>
              <a:gd name="connsiteX257" fmla="*/ 130358 w 489307"/>
              <a:gd name="connsiteY257" fmla="*/ 403605 h 405155"/>
              <a:gd name="connsiteX258" fmla="*/ 94853 w 489307"/>
              <a:gd name="connsiteY258" fmla="*/ 404973 h 405155"/>
              <a:gd name="connsiteX259" fmla="*/ 52808 w 489307"/>
              <a:gd name="connsiteY259" fmla="*/ 397228 h 405155"/>
              <a:gd name="connsiteX260" fmla="*/ 21914 w 489307"/>
              <a:gd name="connsiteY260" fmla="*/ 378705 h 405155"/>
              <a:gd name="connsiteX261" fmla="*/ 1688 w 489307"/>
              <a:gd name="connsiteY261" fmla="*/ 341155 h 405155"/>
              <a:gd name="connsiteX262" fmla="*/ 724 w 489307"/>
              <a:gd name="connsiteY262" fmla="*/ 311456 h 405155"/>
              <a:gd name="connsiteX263" fmla="*/ 13761 w 489307"/>
              <a:gd name="connsiteY263" fmla="*/ 265150 h 405155"/>
              <a:gd name="connsiteX264" fmla="*/ 41993 w 489307"/>
              <a:gd name="connsiteY264" fmla="*/ 216234 h 405155"/>
              <a:gd name="connsiteX265" fmla="*/ 88104 w 489307"/>
              <a:gd name="connsiteY265" fmla="*/ 162497 h 405155"/>
              <a:gd name="connsiteX266" fmla="*/ 172508 w 489307"/>
              <a:gd name="connsiteY266" fmla="*/ 94890 h 405155"/>
              <a:gd name="connsiteX267" fmla="*/ 243979 w 489307"/>
              <a:gd name="connsiteY267" fmla="*/ 55530 h 405155"/>
              <a:gd name="connsiteX268" fmla="*/ 316583 w 489307"/>
              <a:gd name="connsiteY268" fmla="*/ 29620 h 405155"/>
              <a:gd name="connsiteX269" fmla="*/ 357999 w 489307"/>
              <a:gd name="connsiteY269" fmla="*/ 21874 h 405155"/>
              <a:gd name="connsiteX270" fmla="*/ 382270 w 489307"/>
              <a:gd name="connsiteY270" fmla="*/ 20316 h 405155"/>
              <a:gd name="connsiteX271" fmla="*/ 383024 w 489307"/>
              <a:gd name="connsiteY271" fmla="*/ 20316 h 405155"/>
              <a:gd name="connsiteX272" fmla="*/ 386923 w 489307"/>
              <a:gd name="connsiteY272" fmla="*/ 17622 h 405155"/>
              <a:gd name="connsiteX273" fmla="*/ 416266 w 489307"/>
              <a:gd name="connsiteY273" fmla="*/ 131 h 405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Lst>
            <a:rect l="l" t="t" r="r" b="b"/>
            <a:pathLst>
              <a:path w="489307" h="405155">
                <a:moveTo>
                  <a:pt x="278290" y="349616"/>
                </a:moveTo>
                <a:lnTo>
                  <a:pt x="277683" y="349811"/>
                </a:lnTo>
                <a:lnTo>
                  <a:pt x="277976" y="349743"/>
                </a:lnTo>
                <a:close/>
                <a:moveTo>
                  <a:pt x="173116" y="214928"/>
                </a:moveTo>
                <a:cubicBezTo>
                  <a:pt x="186639" y="218079"/>
                  <a:pt x="199843" y="222476"/>
                  <a:pt x="212561" y="228062"/>
                </a:cubicBezTo>
                <a:cubicBezTo>
                  <a:pt x="213178" y="228246"/>
                  <a:pt x="213754" y="228547"/>
                  <a:pt x="214259" y="228947"/>
                </a:cubicBezTo>
                <a:cubicBezTo>
                  <a:pt x="214217" y="229557"/>
                  <a:pt x="213672" y="229599"/>
                  <a:pt x="213316" y="229788"/>
                </a:cubicBezTo>
                <a:cubicBezTo>
                  <a:pt x="202362" y="236025"/>
                  <a:pt x="191918" y="243127"/>
                  <a:pt x="182086" y="251026"/>
                </a:cubicBezTo>
                <a:cubicBezTo>
                  <a:pt x="181512" y="251550"/>
                  <a:pt x="180766" y="251843"/>
                  <a:pt x="179990" y="251847"/>
                </a:cubicBezTo>
                <a:lnTo>
                  <a:pt x="156055" y="251847"/>
                </a:lnTo>
                <a:cubicBezTo>
                  <a:pt x="155735" y="251891"/>
                  <a:pt x="155409" y="251824"/>
                  <a:pt x="155132" y="251658"/>
                </a:cubicBezTo>
                <a:cubicBezTo>
                  <a:pt x="155074" y="251207"/>
                  <a:pt x="155162" y="250748"/>
                  <a:pt x="155384" y="250353"/>
                </a:cubicBezTo>
                <a:cubicBezTo>
                  <a:pt x="159232" y="238513"/>
                  <a:pt x="164239" y="227084"/>
                  <a:pt x="170328" y="216233"/>
                </a:cubicBezTo>
                <a:cubicBezTo>
                  <a:pt x="171292" y="214507"/>
                  <a:pt x="171313" y="214507"/>
                  <a:pt x="173116" y="214928"/>
                </a:cubicBezTo>
                <a:close/>
                <a:moveTo>
                  <a:pt x="277908" y="214851"/>
                </a:moveTo>
                <a:cubicBezTo>
                  <a:pt x="278730" y="214533"/>
                  <a:pt x="279652" y="214946"/>
                  <a:pt x="279966" y="215771"/>
                </a:cubicBezTo>
                <a:cubicBezTo>
                  <a:pt x="286223" y="226906"/>
                  <a:pt x="291362" y="238640"/>
                  <a:pt x="295308" y="250795"/>
                </a:cubicBezTo>
                <a:cubicBezTo>
                  <a:pt x="295455" y="251088"/>
                  <a:pt x="295499" y="251423"/>
                  <a:pt x="295434" y="251743"/>
                </a:cubicBezTo>
                <a:cubicBezTo>
                  <a:pt x="294948" y="251907"/>
                  <a:pt x="294432" y="251957"/>
                  <a:pt x="293925" y="251890"/>
                </a:cubicBezTo>
                <a:cubicBezTo>
                  <a:pt x="286191" y="251890"/>
                  <a:pt x="278520" y="251890"/>
                  <a:pt x="270870" y="251890"/>
                </a:cubicBezTo>
                <a:cubicBezTo>
                  <a:pt x="269914" y="251905"/>
                  <a:pt x="268985" y="251576"/>
                  <a:pt x="268250" y="250964"/>
                </a:cubicBezTo>
                <a:cubicBezTo>
                  <a:pt x="258573" y="243178"/>
                  <a:pt x="248290" y="236182"/>
                  <a:pt x="237502" y="230042"/>
                </a:cubicBezTo>
                <a:cubicBezTo>
                  <a:pt x="237020" y="229859"/>
                  <a:pt x="236588" y="229564"/>
                  <a:pt x="236245" y="229179"/>
                </a:cubicBezTo>
                <a:cubicBezTo>
                  <a:pt x="236350" y="228589"/>
                  <a:pt x="236874" y="228547"/>
                  <a:pt x="237251" y="228400"/>
                </a:cubicBezTo>
                <a:cubicBezTo>
                  <a:pt x="250332" y="222603"/>
                  <a:pt x="263932" y="218072"/>
                  <a:pt x="277870" y="214866"/>
                </a:cubicBezTo>
                <a:cubicBezTo>
                  <a:pt x="277883" y="214862"/>
                  <a:pt x="277895" y="214856"/>
                  <a:pt x="277908" y="214851"/>
                </a:cubicBezTo>
                <a:close/>
                <a:moveTo>
                  <a:pt x="151422" y="211056"/>
                </a:moveTo>
                <a:cubicBezTo>
                  <a:pt x="154692" y="211561"/>
                  <a:pt x="157982" y="212024"/>
                  <a:pt x="161566" y="212550"/>
                </a:cubicBezTo>
                <a:cubicBezTo>
                  <a:pt x="159177" y="217160"/>
                  <a:pt x="156830" y="221622"/>
                  <a:pt x="154797" y="226084"/>
                </a:cubicBezTo>
                <a:cubicBezTo>
                  <a:pt x="152764" y="230546"/>
                  <a:pt x="150982" y="235114"/>
                  <a:pt x="148886" y="239639"/>
                </a:cubicBezTo>
                <a:cubicBezTo>
                  <a:pt x="148760" y="238250"/>
                  <a:pt x="148530" y="236840"/>
                  <a:pt x="148530" y="235429"/>
                </a:cubicBezTo>
                <a:cubicBezTo>
                  <a:pt x="148302" y="227778"/>
                  <a:pt x="148673" y="220121"/>
                  <a:pt x="149641" y="212529"/>
                </a:cubicBezTo>
                <a:cubicBezTo>
                  <a:pt x="149850" y="210908"/>
                  <a:pt x="149913" y="210845"/>
                  <a:pt x="151422" y="211056"/>
                </a:cubicBezTo>
                <a:close/>
                <a:moveTo>
                  <a:pt x="299584" y="210929"/>
                </a:moveTo>
                <a:cubicBezTo>
                  <a:pt x="300465" y="210803"/>
                  <a:pt x="300800" y="211224"/>
                  <a:pt x="300800" y="212003"/>
                </a:cubicBezTo>
                <a:cubicBezTo>
                  <a:pt x="301093" y="214655"/>
                  <a:pt x="301492" y="217328"/>
                  <a:pt x="301680" y="219980"/>
                </a:cubicBezTo>
                <a:cubicBezTo>
                  <a:pt x="302219" y="226164"/>
                  <a:pt x="302227" y="232382"/>
                  <a:pt x="301701" y="238566"/>
                </a:cubicBezTo>
                <a:cubicBezTo>
                  <a:pt x="301825" y="238991"/>
                  <a:pt x="301825" y="239445"/>
                  <a:pt x="301701" y="239871"/>
                </a:cubicBezTo>
                <a:cubicBezTo>
                  <a:pt x="301093" y="239765"/>
                  <a:pt x="301093" y="239344"/>
                  <a:pt x="301093" y="238923"/>
                </a:cubicBezTo>
                <a:cubicBezTo>
                  <a:pt x="297648" y="229900"/>
                  <a:pt x="293609" y="221117"/>
                  <a:pt x="289000" y="212634"/>
                </a:cubicBezTo>
                <a:cubicBezTo>
                  <a:pt x="292647" y="211813"/>
                  <a:pt x="296126" y="211455"/>
                  <a:pt x="299584" y="210929"/>
                </a:cubicBezTo>
                <a:close/>
                <a:moveTo>
                  <a:pt x="112605" y="209436"/>
                </a:moveTo>
                <a:cubicBezTo>
                  <a:pt x="121492" y="209225"/>
                  <a:pt x="130358" y="209162"/>
                  <a:pt x="139224" y="209814"/>
                </a:cubicBezTo>
                <a:cubicBezTo>
                  <a:pt x="140397" y="209899"/>
                  <a:pt x="140544" y="209920"/>
                  <a:pt x="140397" y="211204"/>
                </a:cubicBezTo>
                <a:cubicBezTo>
                  <a:pt x="140041" y="214445"/>
                  <a:pt x="139685" y="217707"/>
                  <a:pt x="139475" y="220970"/>
                </a:cubicBezTo>
                <a:cubicBezTo>
                  <a:pt x="139059" y="227242"/>
                  <a:pt x="139052" y="233536"/>
                  <a:pt x="139454" y="239808"/>
                </a:cubicBezTo>
                <a:cubicBezTo>
                  <a:pt x="139706" y="243786"/>
                  <a:pt x="140167" y="247722"/>
                  <a:pt x="140670" y="251616"/>
                </a:cubicBezTo>
                <a:cubicBezTo>
                  <a:pt x="140179" y="251869"/>
                  <a:pt x="139621" y="251957"/>
                  <a:pt x="139077" y="251869"/>
                </a:cubicBezTo>
                <a:cubicBezTo>
                  <a:pt x="131615" y="251869"/>
                  <a:pt x="124133" y="251869"/>
                  <a:pt x="116671" y="251869"/>
                </a:cubicBezTo>
                <a:cubicBezTo>
                  <a:pt x="115649" y="251976"/>
                  <a:pt x="114660" y="251463"/>
                  <a:pt x="114156" y="250564"/>
                </a:cubicBezTo>
                <a:cubicBezTo>
                  <a:pt x="106186" y="238977"/>
                  <a:pt x="104682" y="224098"/>
                  <a:pt x="110174" y="211140"/>
                </a:cubicBezTo>
                <a:cubicBezTo>
                  <a:pt x="110472" y="210061"/>
                  <a:pt x="111492" y="209345"/>
                  <a:pt x="112605" y="209436"/>
                </a:cubicBezTo>
                <a:close/>
                <a:moveTo>
                  <a:pt x="337584" y="209372"/>
                </a:moveTo>
                <a:cubicBezTo>
                  <a:pt x="338953" y="209237"/>
                  <a:pt x="340213" y="210134"/>
                  <a:pt x="340539" y="211477"/>
                </a:cubicBezTo>
                <a:cubicBezTo>
                  <a:pt x="345851" y="224367"/>
                  <a:pt x="344272" y="239083"/>
                  <a:pt x="336348" y="250542"/>
                </a:cubicBezTo>
                <a:cubicBezTo>
                  <a:pt x="335962" y="251350"/>
                  <a:pt x="335145" y="251860"/>
                  <a:pt x="334252" y="251847"/>
                </a:cubicBezTo>
                <a:cubicBezTo>
                  <a:pt x="326518" y="251847"/>
                  <a:pt x="318805" y="251847"/>
                  <a:pt x="311070" y="251847"/>
                </a:cubicBezTo>
                <a:cubicBezTo>
                  <a:pt x="310666" y="251921"/>
                  <a:pt x="310247" y="251822"/>
                  <a:pt x="309918" y="251574"/>
                </a:cubicBezTo>
                <a:cubicBezTo>
                  <a:pt x="310190" y="249090"/>
                  <a:pt x="310463" y="246564"/>
                  <a:pt x="310735" y="244038"/>
                </a:cubicBezTo>
                <a:cubicBezTo>
                  <a:pt x="311452" y="236806"/>
                  <a:pt x="311592" y="229528"/>
                  <a:pt x="311154" y="222274"/>
                </a:cubicBezTo>
                <a:cubicBezTo>
                  <a:pt x="310945" y="218612"/>
                  <a:pt x="310567" y="214992"/>
                  <a:pt x="310169" y="211350"/>
                </a:cubicBezTo>
                <a:cubicBezTo>
                  <a:pt x="310023" y="209919"/>
                  <a:pt x="310043" y="209814"/>
                  <a:pt x="311343" y="209814"/>
                </a:cubicBezTo>
                <a:cubicBezTo>
                  <a:pt x="320083" y="209161"/>
                  <a:pt x="328823" y="209245"/>
                  <a:pt x="337584" y="209372"/>
                </a:cubicBezTo>
                <a:close/>
                <a:moveTo>
                  <a:pt x="223837" y="156099"/>
                </a:moveTo>
                <a:cubicBezTo>
                  <a:pt x="225577" y="154857"/>
                  <a:pt x="225137" y="154920"/>
                  <a:pt x="226772" y="156099"/>
                </a:cubicBezTo>
                <a:cubicBezTo>
                  <a:pt x="245080" y="169370"/>
                  <a:pt x="260831" y="185874"/>
                  <a:pt x="273260" y="204805"/>
                </a:cubicBezTo>
                <a:lnTo>
                  <a:pt x="273909" y="205920"/>
                </a:lnTo>
                <a:lnTo>
                  <a:pt x="270220" y="206888"/>
                </a:lnTo>
                <a:cubicBezTo>
                  <a:pt x="255205" y="210723"/>
                  <a:pt x="240613" y="216070"/>
                  <a:pt x="226667" y="222843"/>
                </a:cubicBezTo>
                <a:cubicBezTo>
                  <a:pt x="225843" y="223317"/>
                  <a:pt x="224829" y="223317"/>
                  <a:pt x="224005" y="222843"/>
                </a:cubicBezTo>
                <a:cubicBezTo>
                  <a:pt x="209195" y="215638"/>
                  <a:pt x="193660" y="210050"/>
                  <a:pt x="177664" y="206173"/>
                </a:cubicBezTo>
                <a:cubicBezTo>
                  <a:pt x="177441" y="206099"/>
                  <a:pt x="177223" y="206006"/>
                  <a:pt x="177014" y="205899"/>
                </a:cubicBezTo>
                <a:cubicBezTo>
                  <a:pt x="176783" y="205289"/>
                  <a:pt x="177202" y="204994"/>
                  <a:pt x="177433" y="204636"/>
                </a:cubicBezTo>
                <a:cubicBezTo>
                  <a:pt x="189845" y="185766"/>
                  <a:pt x="205569" y="169321"/>
                  <a:pt x="223837" y="156099"/>
                </a:cubicBezTo>
                <a:close/>
                <a:moveTo>
                  <a:pt x="190281" y="135577"/>
                </a:moveTo>
                <a:cubicBezTo>
                  <a:pt x="198967" y="139281"/>
                  <a:pt x="207373" y="143615"/>
                  <a:pt x="215432" y="148542"/>
                </a:cubicBezTo>
                <a:cubicBezTo>
                  <a:pt x="215810" y="148774"/>
                  <a:pt x="216166" y="149048"/>
                  <a:pt x="216732" y="149426"/>
                </a:cubicBezTo>
                <a:cubicBezTo>
                  <a:pt x="214196" y="151426"/>
                  <a:pt x="211806" y="153278"/>
                  <a:pt x="209459" y="155194"/>
                </a:cubicBezTo>
                <a:cubicBezTo>
                  <a:pt x="193209" y="168404"/>
                  <a:pt x="179212" y="184185"/>
                  <a:pt x="168022" y="201921"/>
                </a:cubicBezTo>
                <a:cubicBezTo>
                  <a:pt x="167418" y="203270"/>
                  <a:pt x="165893" y="203935"/>
                  <a:pt x="164501" y="203457"/>
                </a:cubicBezTo>
                <a:cubicBezTo>
                  <a:pt x="160875" y="202721"/>
                  <a:pt x="157186" y="202215"/>
                  <a:pt x="153539" y="201626"/>
                </a:cubicBezTo>
                <a:cubicBezTo>
                  <a:pt x="151653" y="201331"/>
                  <a:pt x="151653" y="201331"/>
                  <a:pt x="152051" y="199521"/>
                </a:cubicBezTo>
                <a:cubicBezTo>
                  <a:pt x="153707" y="192399"/>
                  <a:pt x="155957" y="185427"/>
                  <a:pt x="158779" y="178683"/>
                </a:cubicBezTo>
                <a:cubicBezTo>
                  <a:pt x="165364" y="162853"/>
                  <a:pt x="174937" y="148450"/>
                  <a:pt x="186969" y="136271"/>
                </a:cubicBezTo>
                <a:cubicBezTo>
                  <a:pt x="187741" y="135236"/>
                  <a:pt x="189160" y="134937"/>
                  <a:pt x="190281" y="135577"/>
                </a:cubicBezTo>
                <a:close/>
                <a:moveTo>
                  <a:pt x="260223" y="135514"/>
                </a:moveTo>
                <a:cubicBezTo>
                  <a:pt x="261329" y="134828"/>
                  <a:pt x="262773" y="135102"/>
                  <a:pt x="263555" y="136146"/>
                </a:cubicBezTo>
                <a:cubicBezTo>
                  <a:pt x="279501" y="152309"/>
                  <a:pt x="291048" y="172311"/>
                  <a:pt x="297090" y="194239"/>
                </a:cubicBezTo>
                <a:cubicBezTo>
                  <a:pt x="297614" y="196133"/>
                  <a:pt x="298075" y="198027"/>
                  <a:pt x="298536" y="199943"/>
                </a:cubicBezTo>
                <a:cubicBezTo>
                  <a:pt x="298830" y="201248"/>
                  <a:pt x="298788" y="201269"/>
                  <a:pt x="297384" y="201479"/>
                </a:cubicBezTo>
                <a:cubicBezTo>
                  <a:pt x="293297" y="202237"/>
                  <a:pt x="289189" y="202848"/>
                  <a:pt x="285101" y="203584"/>
                </a:cubicBezTo>
                <a:cubicBezTo>
                  <a:pt x="284261" y="203820"/>
                  <a:pt x="283374" y="203412"/>
                  <a:pt x="283006" y="202616"/>
                </a:cubicBezTo>
                <a:cubicBezTo>
                  <a:pt x="277902" y="194481"/>
                  <a:pt x="272199" y="186741"/>
                  <a:pt x="265945" y="179463"/>
                </a:cubicBezTo>
                <a:cubicBezTo>
                  <a:pt x="257022" y="169004"/>
                  <a:pt x="247027" y="159522"/>
                  <a:pt x="236119" y="151174"/>
                </a:cubicBezTo>
                <a:lnTo>
                  <a:pt x="233793" y="149364"/>
                </a:lnTo>
                <a:cubicBezTo>
                  <a:pt x="235813" y="147960"/>
                  <a:pt x="237911" y="146674"/>
                  <a:pt x="240081" y="145512"/>
                </a:cubicBezTo>
                <a:cubicBezTo>
                  <a:pt x="246591" y="141782"/>
                  <a:pt x="253316" y="138444"/>
                  <a:pt x="260223" y="135514"/>
                </a:cubicBezTo>
                <a:close/>
                <a:moveTo>
                  <a:pt x="322955" y="47469"/>
                </a:moveTo>
                <a:cubicBezTo>
                  <a:pt x="300264" y="54570"/>
                  <a:pt x="278009" y="63003"/>
                  <a:pt x="256303" y="72727"/>
                </a:cubicBezTo>
                <a:cubicBezTo>
                  <a:pt x="245153" y="77799"/>
                  <a:pt x="234128" y="83145"/>
                  <a:pt x="223376" y="89060"/>
                </a:cubicBezTo>
                <a:cubicBezTo>
                  <a:pt x="197303" y="103220"/>
                  <a:pt x="172759" y="120058"/>
                  <a:pt x="150144" y="139302"/>
                </a:cubicBezTo>
                <a:cubicBezTo>
                  <a:pt x="120830" y="164358"/>
                  <a:pt x="95293" y="193554"/>
                  <a:pt x="74334" y="225979"/>
                </a:cubicBezTo>
                <a:cubicBezTo>
                  <a:pt x="65749" y="239223"/>
                  <a:pt x="58928" y="253537"/>
                  <a:pt x="54045" y="268560"/>
                </a:cubicBezTo>
                <a:cubicBezTo>
                  <a:pt x="50376" y="279928"/>
                  <a:pt x="48876" y="291889"/>
                  <a:pt x="49622" y="303815"/>
                </a:cubicBezTo>
                <a:cubicBezTo>
                  <a:pt x="50381" y="318010"/>
                  <a:pt x="55442" y="331635"/>
                  <a:pt x="64126" y="342860"/>
                </a:cubicBezTo>
                <a:cubicBezTo>
                  <a:pt x="69755" y="349890"/>
                  <a:pt x="76705" y="355742"/>
                  <a:pt x="84583" y="360077"/>
                </a:cubicBezTo>
                <a:cubicBezTo>
                  <a:pt x="99400" y="368204"/>
                  <a:pt x="115709" y="373216"/>
                  <a:pt x="132517" y="374811"/>
                </a:cubicBezTo>
                <a:cubicBezTo>
                  <a:pt x="140389" y="375666"/>
                  <a:pt x="148317" y="375870"/>
                  <a:pt x="156222" y="375422"/>
                </a:cubicBezTo>
                <a:cubicBezTo>
                  <a:pt x="168209" y="374761"/>
                  <a:pt x="180147" y="373405"/>
                  <a:pt x="191979" y="371359"/>
                </a:cubicBezTo>
                <a:cubicBezTo>
                  <a:pt x="209438" y="368413"/>
                  <a:pt x="226814" y="365024"/>
                  <a:pt x="244000" y="360604"/>
                </a:cubicBezTo>
                <a:lnTo>
                  <a:pt x="277680" y="349812"/>
                </a:lnTo>
                <a:lnTo>
                  <a:pt x="247375" y="356815"/>
                </a:lnTo>
                <a:cubicBezTo>
                  <a:pt x="237369" y="358185"/>
                  <a:pt x="227256" y="358602"/>
                  <a:pt x="217172" y="358057"/>
                </a:cubicBezTo>
                <a:cubicBezTo>
                  <a:pt x="196093" y="356998"/>
                  <a:pt x="175394" y="352001"/>
                  <a:pt x="156138" y="343323"/>
                </a:cubicBezTo>
                <a:cubicBezTo>
                  <a:pt x="127518" y="330429"/>
                  <a:pt x="102944" y="309934"/>
                  <a:pt x="85065" y="284051"/>
                </a:cubicBezTo>
                <a:cubicBezTo>
                  <a:pt x="84876" y="283777"/>
                  <a:pt x="84667" y="283525"/>
                  <a:pt x="84499" y="283251"/>
                </a:cubicBezTo>
                <a:cubicBezTo>
                  <a:pt x="83388" y="281462"/>
                  <a:pt x="83702" y="280768"/>
                  <a:pt x="85798" y="280768"/>
                </a:cubicBezTo>
                <a:cubicBezTo>
                  <a:pt x="97955" y="280768"/>
                  <a:pt x="110090" y="280768"/>
                  <a:pt x="122226" y="280768"/>
                </a:cubicBezTo>
                <a:cubicBezTo>
                  <a:pt x="123646" y="280875"/>
                  <a:pt x="124955" y="281578"/>
                  <a:pt x="125831" y="282704"/>
                </a:cubicBezTo>
                <a:cubicBezTo>
                  <a:pt x="133821" y="290881"/>
                  <a:pt x="142741" y="298088"/>
                  <a:pt x="152407" y="304173"/>
                </a:cubicBezTo>
                <a:cubicBezTo>
                  <a:pt x="168993" y="314500"/>
                  <a:pt x="187563" y="321191"/>
                  <a:pt x="206902" y="323811"/>
                </a:cubicBezTo>
                <a:cubicBezTo>
                  <a:pt x="203192" y="321138"/>
                  <a:pt x="199902" y="318507"/>
                  <a:pt x="196548" y="316002"/>
                </a:cubicBezTo>
                <a:cubicBezTo>
                  <a:pt x="186802" y="308699"/>
                  <a:pt x="177119" y="301290"/>
                  <a:pt x="167393" y="293965"/>
                </a:cubicBezTo>
                <a:cubicBezTo>
                  <a:pt x="154168" y="283904"/>
                  <a:pt x="140901" y="273780"/>
                  <a:pt x="127571" y="263740"/>
                </a:cubicBezTo>
                <a:cubicBezTo>
                  <a:pt x="126795" y="263150"/>
                  <a:pt x="125433" y="262687"/>
                  <a:pt x="125789" y="261466"/>
                </a:cubicBezTo>
                <a:cubicBezTo>
                  <a:pt x="126145" y="260246"/>
                  <a:pt x="127529" y="260666"/>
                  <a:pt x="128472" y="260666"/>
                </a:cubicBezTo>
                <a:cubicBezTo>
                  <a:pt x="143751" y="260666"/>
                  <a:pt x="159010" y="260666"/>
                  <a:pt x="174289" y="260666"/>
                </a:cubicBezTo>
                <a:cubicBezTo>
                  <a:pt x="176224" y="260587"/>
                  <a:pt x="178058" y="261538"/>
                  <a:pt x="179110" y="263171"/>
                </a:cubicBezTo>
                <a:cubicBezTo>
                  <a:pt x="193928" y="283378"/>
                  <a:pt x="208914" y="303289"/>
                  <a:pt x="223795" y="323369"/>
                </a:cubicBezTo>
                <a:cubicBezTo>
                  <a:pt x="225221" y="325348"/>
                  <a:pt x="225304" y="325327"/>
                  <a:pt x="226772" y="323369"/>
                </a:cubicBezTo>
                <a:cubicBezTo>
                  <a:pt x="241584" y="303557"/>
                  <a:pt x="256310" y="283742"/>
                  <a:pt x="270954" y="263929"/>
                </a:cubicBezTo>
                <a:cubicBezTo>
                  <a:pt x="272283" y="261856"/>
                  <a:pt x="274624" y="260664"/>
                  <a:pt x="277074" y="260814"/>
                </a:cubicBezTo>
                <a:cubicBezTo>
                  <a:pt x="292018" y="260814"/>
                  <a:pt x="306983" y="260814"/>
                  <a:pt x="321928" y="260814"/>
                </a:cubicBezTo>
                <a:cubicBezTo>
                  <a:pt x="322934" y="260814"/>
                  <a:pt x="324568" y="260498"/>
                  <a:pt x="324799" y="261614"/>
                </a:cubicBezTo>
                <a:cubicBezTo>
                  <a:pt x="325030" y="262729"/>
                  <a:pt x="323730" y="263234"/>
                  <a:pt x="322934" y="263824"/>
                </a:cubicBezTo>
                <a:lnTo>
                  <a:pt x="269298" y="304447"/>
                </a:lnTo>
                <a:cubicBezTo>
                  <a:pt x="261082" y="310677"/>
                  <a:pt x="252803" y="316844"/>
                  <a:pt x="244650" y="323159"/>
                </a:cubicBezTo>
                <a:cubicBezTo>
                  <a:pt x="244342" y="323331"/>
                  <a:pt x="244088" y="323586"/>
                  <a:pt x="243916" y="323895"/>
                </a:cubicBezTo>
                <a:cubicBezTo>
                  <a:pt x="268192" y="320507"/>
                  <a:pt x="291142" y="310734"/>
                  <a:pt x="310442" y="295565"/>
                </a:cubicBezTo>
                <a:cubicBezTo>
                  <a:pt x="315749" y="291353"/>
                  <a:pt x="320762" y="286781"/>
                  <a:pt x="325449" y="281883"/>
                </a:cubicBezTo>
                <a:cubicBezTo>
                  <a:pt x="326298" y="281079"/>
                  <a:pt x="327455" y="280694"/>
                  <a:pt x="328614" y="280831"/>
                </a:cubicBezTo>
                <a:cubicBezTo>
                  <a:pt x="337710" y="280831"/>
                  <a:pt x="346785" y="280704"/>
                  <a:pt x="355861" y="280831"/>
                </a:cubicBezTo>
                <a:cubicBezTo>
                  <a:pt x="357919" y="281003"/>
                  <a:pt x="359891" y="279961"/>
                  <a:pt x="360912" y="278158"/>
                </a:cubicBezTo>
                <a:cubicBezTo>
                  <a:pt x="371568" y="262456"/>
                  <a:pt x="379537" y="245076"/>
                  <a:pt x="384491" y="226737"/>
                </a:cubicBezTo>
                <a:cubicBezTo>
                  <a:pt x="387315" y="216183"/>
                  <a:pt x="389153" y="205387"/>
                  <a:pt x="389983" y="194491"/>
                </a:cubicBezTo>
                <a:cubicBezTo>
                  <a:pt x="390318" y="190281"/>
                  <a:pt x="390507" y="186071"/>
                  <a:pt x="390507" y="181862"/>
                </a:cubicBezTo>
                <a:cubicBezTo>
                  <a:pt x="390501" y="172251"/>
                  <a:pt x="389715" y="162655"/>
                  <a:pt x="388159" y="153173"/>
                </a:cubicBezTo>
                <a:cubicBezTo>
                  <a:pt x="385212" y="135768"/>
                  <a:pt x="379650" y="118913"/>
                  <a:pt x="371664" y="103183"/>
                </a:cubicBezTo>
                <a:cubicBezTo>
                  <a:pt x="365936" y="91914"/>
                  <a:pt x="358969" y="81324"/>
                  <a:pt x="350893" y="71611"/>
                </a:cubicBezTo>
                <a:cubicBezTo>
                  <a:pt x="343746" y="63084"/>
                  <a:pt x="335794" y="55274"/>
                  <a:pt x="327146" y="48289"/>
                </a:cubicBezTo>
                <a:cubicBezTo>
                  <a:pt x="326002" y="47268"/>
                  <a:pt x="324397" y="46953"/>
                  <a:pt x="322955" y="47469"/>
                </a:cubicBezTo>
                <a:close/>
                <a:moveTo>
                  <a:pt x="279044" y="15391"/>
                </a:moveTo>
                <a:cubicBezTo>
                  <a:pt x="280107" y="14960"/>
                  <a:pt x="281293" y="14960"/>
                  <a:pt x="282356" y="15391"/>
                </a:cubicBezTo>
                <a:cubicBezTo>
                  <a:pt x="284473" y="16296"/>
                  <a:pt x="286694" y="17075"/>
                  <a:pt x="288790" y="17896"/>
                </a:cubicBezTo>
                <a:cubicBezTo>
                  <a:pt x="288958" y="17959"/>
                  <a:pt x="289126" y="18085"/>
                  <a:pt x="289650" y="18380"/>
                </a:cubicBezTo>
                <a:cubicBezTo>
                  <a:pt x="281266" y="21200"/>
                  <a:pt x="273217" y="23852"/>
                  <a:pt x="265211" y="26947"/>
                </a:cubicBezTo>
                <a:cubicBezTo>
                  <a:pt x="257204" y="30041"/>
                  <a:pt x="249282" y="33282"/>
                  <a:pt x="241422" y="36755"/>
                </a:cubicBezTo>
                <a:cubicBezTo>
                  <a:pt x="233562" y="40228"/>
                  <a:pt x="225807" y="43911"/>
                  <a:pt x="218115" y="47742"/>
                </a:cubicBezTo>
                <a:cubicBezTo>
                  <a:pt x="210429" y="51601"/>
                  <a:pt x="202835" y="55635"/>
                  <a:pt x="195332" y="59845"/>
                </a:cubicBezTo>
                <a:cubicBezTo>
                  <a:pt x="187814" y="64069"/>
                  <a:pt x="180403" y="68454"/>
                  <a:pt x="173094" y="73000"/>
                </a:cubicBezTo>
                <a:cubicBezTo>
                  <a:pt x="165785" y="77547"/>
                  <a:pt x="158569" y="82254"/>
                  <a:pt x="151443" y="87124"/>
                </a:cubicBezTo>
                <a:cubicBezTo>
                  <a:pt x="144373" y="92007"/>
                  <a:pt x="137386" y="97044"/>
                  <a:pt x="130483" y="102236"/>
                </a:cubicBezTo>
                <a:cubicBezTo>
                  <a:pt x="123581" y="107428"/>
                  <a:pt x="116804" y="112781"/>
                  <a:pt x="110153" y="118296"/>
                </a:cubicBezTo>
                <a:cubicBezTo>
                  <a:pt x="103516" y="123796"/>
                  <a:pt x="96990" y="129466"/>
                  <a:pt x="90577" y="135303"/>
                </a:cubicBezTo>
                <a:cubicBezTo>
                  <a:pt x="84163" y="141140"/>
                  <a:pt x="77910" y="147132"/>
                  <a:pt x="71818" y="153278"/>
                </a:cubicBezTo>
                <a:cubicBezTo>
                  <a:pt x="65740" y="159424"/>
                  <a:pt x="59850" y="165739"/>
                  <a:pt x="53814" y="172474"/>
                </a:cubicBezTo>
                <a:cubicBezTo>
                  <a:pt x="53793" y="170496"/>
                  <a:pt x="53940" y="169043"/>
                  <a:pt x="53940" y="167612"/>
                </a:cubicBezTo>
                <a:cubicBezTo>
                  <a:pt x="53730" y="163739"/>
                  <a:pt x="55616" y="161129"/>
                  <a:pt x="58131" y="158456"/>
                </a:cubicBezTo>
                <a:cubicBezTo>
                  <a:pt x="80821" y="134501"/>
                  <a:pt x="105627" y="112661"/>
                  <a:pt x="132244" y="93206"/>
                </a:cubicBezTo>
                <a:cubicBezTo>
                  <a:pt x="156774" y="75183"/>
                  <a:pt x="182675" y="59123"/>
                  <a:pt x="209710" y="45174"/>
                </a:cubicBezTo>
                <a:cubicBezTo>
                  <a:pt x="232078" y="33585"/>
                  <a:pt x="255249" y="23631"/>
                  <a:pt x="279044" y="15391"/>
                </a:cubicBezTo>
                <a:close/>
                <a:moveTo>
                  <a:pt x="261648" y="9456"/>
                </a:moveTo>
                <a:cubicBezTo>
                  <a:pt x="264037" y="10193"/>
                  <a:pt x="266469" y="10698"/>
                  <a:pt x="268900" y="11287"/>
                </a:cubicBezTo>
                <a:cubicBezTo>
                  <a:pt x="269067" y="11351"/>
                  <a:pt x="269227" y="11429"/>
                  <a:pt x="269382" y="11519"/>
                </a:cubicBezTo>
                <a:cubicBezTo>
                  <a:pt x="269005" y="12087"/>
                  <a:pt x="268376" y="12108"/>
                  <a:pt x="267852" y="12298"/>
                </a:cubicBezTo>
                <a:cubicBezTo>
                  <a:pt x="242275" y="21696"/>
                  <a:pt x="217451" y="33038"/>
                  <a:pt x="193593" y="46227"/>
                </a:cubicBezTo>
                <a:cubicBezTo>
                  <a:pt x="177984" y="54843"/>
                  <a:pt x="162747" y="64161"/>
                  <a:pt x="147880" y="74180"/>
                </a:cubicBezTo>
                <a:cubicBezTo>
                  <a:pt x="131120" y="85503"/>
                  <a:pt x="114947" y="97678"/>
                  <a:pt x="99422" y="110656"/>
                </a:cubicBezTo>
                <a:cubicBezTo>
                  <a:pt x="90437" y="118219"/>
                  <a:pt x="81690" y="126057"/>
                  <a:pt x="73180" y="134167"/>
                </a:cubicBezTo>
                <a:cubicBezTo>
                  <a:pt x="67605" y="139471"/>
                  <a:pt x="62261" y="145007"/>
                  <a:pt x="56853" y="150479"/>
                </a:cubicBezTo>
                <a:cubicBezTo>
                  <a:pt x="56769" y="150732"/>
                  <a:pt x="56602" y="150985"/>
                  <a:pt x="56371" y="150985"/>
                </a:cubicBezTo>
                <a:cubicBezTo>
                  <a:pt x="56015" y="151027"/>
                  <a:pt x="56036" y="150690"/>
                  <a:pt x="56057" y="150458"/>
                </a:cubicBezTo>
                <a:cubicBezTo>
                  <a:pt x="56043" y="150016"/>
                  <a:pt x="56167" y="149583"/>
                  <a:pt x="56413" y="149217"/>
                </a:cubicBezTo>
                <a:cubicBezTo>
                  <a:pt x="56806" y="146377"/>
                  <a:pt x="57380" y="143563"/>
                  <a:pt x="58132" y="140797"/>
                </a:cubicBezTo>
                <a:cubicBezTo>
                  <a:pt x="58380" y="140120"/>
                  <a:pt x="58808" y="139524"/>
                  <a:pt x="59368" y="139071"/>
                </a:cubicBezTo>
                <a:cubicBezTo>
                  <a:pt x="66760" y="131690"/>
                  <a:pt x="74354" y="124491"/>
                  <a:pt x="82151" y="117476"/>
                </a:cubicBezTo>
                <a:cubicBezTo>
                  <a:pt x="101750" y="100000"/>
                  <a:pt x="122497" y="83868"/>
                  <a:pt x="144254" y="69191"/>
                </a:cubicBezTo>
                <a:cubicBezTo>
                  <a:pt x="163134" y="56408"/>
                  <a:pt x="182729" y="44722"/>
                  <a:pt x="202940" y="34188"/>
                </a:cubicBezTo>
                <a:cubicBezTo>
                  <a:pt x="220404" y="25119"/>
                  <a:pt x="238335" y="16989"/>
                  <a:pt x="256660" y="9835"/>
                </a:cubicBezTo>
                <a:cubicBezTo>
                  <a:pt x="258227" y="9124"/>
                  <a:pt x="259992" y="8990"/>
                  <a:pt x="261648" y="9456"/>
                </a:cubicBezTo>
                <a:close/>
                <a:moveTo>
                  <a:pt x="245404" y="6677"/>
                </a:moveTo>
                <a:cubicBezTo>
                  <a:pt x="245634" y="6614"/>
                  <a:pt x="246158" y="6256"/>
                  <a:pt x="246033" y="6825"/>
                </a:cubicBezTo>
                <a:cubicBezTo>
                  <a:pt x="245907" y="7393"/>
                  <a:pt x="245488" y="7393"/>
                  <a:pt x="245027" y="7393"/>
                </a:cubicBezTo>
                <a:cubicBezTo>
                  <a:pt x="236643" y="10887"/>
                  <a:pt x="228301" y="14528"/>
                  <a:pt x="220064" y="18401"/>
                </a:cubicBezTo>
                <a:cubicBezTo>
                  <a:pt x="203994" y="25993"/>
                  <a:pt x="188275" y="34293"/>
                  <a:pt x="172905" y="43301"/>
                </a:cubicBezTo>
                <a:cubicBezTo>
                  <a:pt x="147433" y="58287"/>
                  <a:pt x="123089" y="75129"/>
                  <a:pt x="100071" y="93691"/>
                </a:cubicBezTo>
                <a:cubicBezTo>
                  <a:pt x="88166" y="103268"/>
                  <a:pt x="76638" y="113308"/>
                  <a:pt x="65572" y="123916"/>
                </a:cubicBezTo>
                <a:lnTo>
                  <a:pt x="62407" y="126842"/>
                </a:lnTo>
                <a:cubicBezTo>
                  <a:pt x="62176" y="122148"/>
                  <a:pt x="74501" y="95754"/>
                  <a:pt x="82507" y="83546"/>
                </a:cubicBezTo>
                <a:cubicBezTo>
                  <a:pt x="91237" y="70196"/>
                  <a:pt x="101729" y="58095"/>
                  <a:pt x="113695" y="47574"/>
                </a:cubicBezTo>
                <a:cubicBezTo>
                  <a:pt x="125704" y="37085"/>
                  <a:pt x="139107" y="28323"/>
                  <a:pt x="153518" y="21538"/>
                </a:cubicBezTo>
                <a:cubicBezTo>
                  <a:pt x="167768" y="14781"/>
                  <a:pt x="182897" y="10076"/>
                  <a:pt x="198455" y="7561"/>
                </a:cubicBezTo>
                <a:cubicBezTo>
                  <a:pt x="213981" y="5016"/>
                  <a:pt x="229793" y="4718"/>
                  <a:pt x="245404" y="6677"/>
                </a:cubicBezTo>
                <a:close/>
                <a:moveTo>
                  <a:pt x="416266" y="131"/>
                </a:moveTo>
                <a:cubicBezTo>
                  <a:pt x="431122" y="1575"/>
                  <a:pt x="442595" y="13881"/>
                  <a:pt x="443052" y="28862"/>
                </a:cubicBezTo>
                <a:cubicBezTo>
                  <a:pt x="442977" y="30144"/>
                  <a:pt x="443767" y="31318"/>
                  <a:pt x="444980" y="31724"/>
                </a:cubicBezTo>
                <a:cubicBezTo>
                  <a:pt x="453519" y="35548"/>
                  <a:pt x="461323" y="40849"/>
                  <a:pt x="468036" y="47384"/>
                </a:cubicBezTo>
                <a:cubicBezTo>
                  <a:pt x="477738" y="56923"/>
                  <a:pt x="484430" y="69119"/>
                  <a:pt x="487277" y="82451"/>
                </a:cubicBezTo>
                <a:cubicBezTo>
                  <a:pt x="489207" y="91549"/>
                  <a:pt x="489767" y="100886"/>
                  <a:pt x="488932" y="110150"/>
                </a:cubicBezTo>
                <a:cubicBezTo>
                  <a:pt x="487807" y="123049"/>
                  <a:pt x="484952" y="135737"/>
                  <a:pt x="480444" y="147869"/>
                </a:cubicBezTo>
                <a:cubicBezTo>
                  <a:pt x="475168" y="162253"/>
                  <a:pt x="468476" y="176074"/>
                  <a:pt x="460470" y="189123"/>
                </a:cubicBezTo>
                <a:cubicBezTo>
                  <a:pt x="453762" y="200176"/>
                  <a:pt x="446414" y="210824"/>
                  <a:pt x="438462" y="221012"/>
                </a:cubicBezTo>
                <a:cubicBezTo>
                  <a:pt x="438190" y="221369"/>
                  <a:pt x="437854" y="221685"/>
                  <a:pt x="437561" y="222022"/>
                </a:cubicBezTo>
                <a:cubicBezTo>
                  <a:pt x="436599" y="223510"/>
                  <a:pt x="435519" y="224918"/>
                  <a:pt x="434333" y="226232"/>
                </a:cubicBezTo>
                <a:cubicBezTo>
                  <a:pt x="434023" y="226802"/>
                  <a:pt x="433635" y="227326"/>
                  <a:pt x="433180" y="227789"/>
                </a:cubicBezTo>
                <a:cubicBezTo>
                  <a:pt x="432837" y="228469"/>
                  <a:pt x="432323" y="229050"/>
                  <a:pt x="431692" y="229473"/>
                </a:cubicBezTo>
                <a:cubicBezTo>
                  <a:pt x="431650" y="230083"/>
                  <a:pt x="431315" y="230483"/>
                  <a:pt x="430539" y="230799"/>
                </a:cubicBezTo>
                <a:cubicBezTo>
                  <a:pt x="430770" y="230115"/>
                  <a:pt x="431158" y="229494"/>
                  <a:pt x="431671" y="228989"/>
                </a:cubicBezTo>
                <a:lnTo>
                  <a:pt x="432803" y="227389"/>
                </a:lnTo>
                <a:cubicBezTo>
                  <a:pt x="433067" y="226783"/>
                  <a:pt x="433453" y="226240"/>
                  <a:pt x="433935" y="225789"/>
                </a:cubicBezTo>
                <a:cubicBezTo>
                  <a:pt x="434851" y="224165"/>
                  <a:pt x="435897" y="222615"/>
                  <a:pt x="437058" y="221159"/>
                </a:cubicBezTo>
                <a:cubicBezTo>
                  <a:pt x="439929" y="216423"/>
                  <a:pt x="443136" y="211940"/>
                  <a:pt x="445945" y="207183"/>
                </a:cubicBezTo>
                <a:cubicBezTo>
                  <a:pt x="453589" y="194691"/>
                  <a:pt x="460524" y="181775"/>
                  <a:pt x="466715" y="168496"/>
                </a:cubicBezTo>
                <a:cubicBezTo>
                  <a:pt x="471721" y="157743"/>
                  <a:pt x="475462" y="146442"/>
                  <a:pt x="477866" y="134819"/>
                </a:cubicBezTo>
                <a:cubicBezTo>
                  <a:pt x="479557" y="126606"/>
                  <a:pt x="480261" y="118216"/>
                  <a:pt x="479962" y="109835"/>
                </a:cubicBezTo>
                <a:cubicBezTo>
                  <a:pt x="479685" y="98430"/>
                  <a:pt x="477082" y="87205"/>
                  <a:pt x="472312" y="76852"/>
                </a:cubicBezTo>
                <a:cubicBezTo>
                  <a:pt x="467095" y="66064"/>
                  <a:pt x="458969" y="56963"/>
                  <a:pt x="448858" y="50584"/>
                </a:cubicBezTo>
                <a:cubicBezTo>
                  <a:pt x="446272" y="48900"/>
                  <a:pt x="443593" y="47368"/>
                  <a:pt x="440831" y="45995"/>
                </a:cubicBezTo>
                <a:cubicBezTo>
                  <a:pt x="439384" y="45280"/>
                  <a:pt x="439384" y="45301"/>
                  <a:pt x="438462" y="46732"/>
                </a:cubicBezTo>
                <a:cubicBezTo>
                  <a:pt x="434377" y="53474"/>
                  <a:pt x="427664" y="58185"/>
                  <a:pt x="419955" y="59719"/>
                </a:cubicBezTo>
                <a:cubicBezTo>
                  <a:pt x="404254" y="63069"/>
                  <a:pt x="388759" y="53219"/>
                  <a:pt x="385057" y="37534"/>
                </a:cubicBezTo>
                <a:cubicBezTo>
                  <a:pt x="384659" y="36039"/>
                  <a:pt x="384659" y="36039"/>
                  <a:pt x="383087" y="36039"/>
                </a:cubicBezTo>
                <a:cubicBezTo>
                  <a:pt x="374729" y="36508"/>
                  <a:pt x="366408" y="37485"/>
                  <a:pt x="358166" y="38965"/>
                </a:cubicBezTo>
                <a:cubicBezTo>
                  <a:pt x="349971" y="40270"/>
                  <a:pt x="341839" y="41912"/>
                  <a:pt x="333707" y="43575"/>
                </a:cubicBezTo>
                <a:cubicBezTo>
                  <a:pt x="333378" y="43576"/>
                  <a:pt x="333074" y="43752"/>
                  <a:pt x="332910" y="44038"/>
                </a:cubicBezTo>
                <a:cubicBezTo>
                  <a:pt x="333015" y="44627"/>
                  <a:pt x="333665" y="44901"/>
                  <a:pt x="334105" y="45280"/>
                </a:cubicBezTo>
                <a:cubicBezTo>
                  <a:pt x="353098" y="61237"/>
                  <a:pt x="368476" y="81087"/>
                  <a:pt x="379210" y="103499"/>
                </a:cubicBezTo>
                <a:cubicBezTo>
                  <a:pt x="386818" y="119273"/>
                  <a:pt x="392085" y="136078"/>
                  <a:pt x="394845" y="153383"/>
                </a:cubicBezTo>
                <a:cubicBezTo>
                  <a:pt x="396864" y="165903"/>
                  <a:pt x="397509" y="178608"/>
                  <a:pt x="396774" y="191270"/>
                </a:cubicBezTo>
                <a:cubicBezTo>
                  <a:pt x="395223" y="221224"/>
                  <a:pt x="386128" y="250294"/>
                  <a:pt x="370344" y="275758"/>
                </a:cubicBezTo>
                <a:cubicBezTo>
                  <a:pt x="360587" y="291612"/>
                  <a:pt x="348334" y="305773"/>
                  <a:pt x="334063" y="317686"/>
                </a:cubicBezTo>
                <a:cubicBezTo>
                  <a:pt x="329242" y="321706"/>
                  <a:pt x="324233" y="325432"/>
                  <a:pt x="319098" y="328968"/>
                </a:cubicBezTo>
                <a:cubicBezTo>
                  <a:pt x="317337" y="330147"/>
                  <a:pt x="315325" y="330884"/>
                  <a:pt x="313670" y="332252"/>
                </a:cubicBezTo>
                <a:cubicBezTo>
                  <a:pt x="313552" y="332694"/>
                  <a:pt x="313265" y="333073"/>
                  <a:pt x="312873" y="333304"/>
                </a:cubicBezTo>
                <a:lnTo>
                  <a:pt x="307549" y="336630"/>
                </a:lnTo>
                <a:lnTo>
                  <a:pt x="304846" y="338166"/>
                </a:lnTo>
                <a:lnTo>
                  <a:pt x="301408" y="340145"/>
                </a:lnTo>
                <a:cubicBezTo>
                  <a:pt x="300323" y="340905"/>
                  <a:pt x="299172" y="341568"/>
                  <a:pt x="297971" y="342123"/>
                </a:cubicBezTo>
                <a:cubicBezTo>
                  <a:pt x="297321" y="342687"/>
                  <a:pt x="296567" y="343117"/>
                  <a:pt x="295749" y="343386"/>
                </a:cubicBezTo>
                <a:cubicBezTo>
                  <a:pt x="295676" y="343576"/>
                  <a:pt x="295489" y="343696"/>
                  <a:pt x="295288" y="343681"/>
                </a:cubicBezTo>
                <a:cubicBezTo>
                  <a:pt x="295141" y="343946"/>
                  <a:pt x="294856" y="344102"/>
                  <a:pt x="294554" y="344081"/>
                </a:cubicBezTo>
                <a:cubicBezTo>
                  <a:pt x="294399" y="344352"/>
                  <a:pt x="294112" y="344521"/>
                  <a:pt x="293800" y="344523"/>
                </a:cubicBezTo>
                <a:cubicBezTo>
                  <a:pt x="293655" y="344792"/>
                  <a:pt x="293370" y="344956"/>
                  <a:pt x="293066" y="344944"/>
                </a:cubicBezTo>
                <a:cubicBezTo>
                  <a:pt x="292995" y="345125"/>
                  <a:pt x="292819" y="345243"/>
                  <a:pt x="292626" y="345238"/>
                </a:cubicBezTo>
                <a:cubicBezTo>
                  <a:pt x="287994" y="348122"/>
                  <a:pt x="283174" y="350711"/>
                  <a:pt x="278395" y="353300"/>
                </a:cubicBezTo>
                <a:cubicBezTo>
                  <a:pt x="256599" y="365194"/>
                  <a:pt x="233948" y="375438"/>
                  <a:pt x="210633" y="383946"/>
                </a:cubicBezTo>
                <a:cubicBezTo>
                  <a:pt x="192968" y="390402"/>
                  <a:pt x="174859" y="395565"/>
                  <a:pt x="156453" y="399396"/>
                </a:cubicBezTo>
                <a:cubicBezTo>
                  <a:pt x="147817" y="401220"/>
                  <a:pt x="139119" y="402622"/>
                  <a:pt x="130358" y="403605"/>
                </a:cubicBezTo>
                <a:cubicBezTo>
                  <a:pt x="118577" y="404992"/>
                  <a:pt x="106705" y="405449"/>
                  <a:pt x="94853" y="404973"/>
                </a:cubicBezTo>
                <a:cubicBezTo>
                  <a:pt x="80530" y="404529"/>
                  <a:pt x="66356" y="401917"/>
                  <a:pt x="52808" y="397228"/>
                </a:cubicBezTo>
                <a:cubicBezTo>
                  <a:pt x="41327" y="393306"/>
                  <a:pt x="30799" y="386994"/>
                  <a:pt x="21914" y="378705"/>
                </a:cubicBezTo>
                <a:cubicBezTo>
                  <a:pt x="11426" y="368621"/>
                  <a:pt x="4352" y="355489"/>
                  <a:pt x="1688" y="341155"/>
                </a:cubicBezTo>
                <a:cubicBezTo>
                  <a:pt x="-172" y="331366"/>
                  <a:pt x="-498" y="321347"/>
                  <a:pt x="724" y="311456"/>
                </a:cubicBezTo>
                <a:cubicBezTo>
                  <a:pt x="2699" y="295445"/>
                  <a:pt x="7095" y="279829"/>
                  <a:pt x="13761" y="265150"/>
                </a:cubicBezTo>
                <a:cubicBezTo>
                  <a:pt x="21442" y="247897"/>
                  <a:pt x="30904" y="231502"/>
                  <a:pt x="41993" y="216234"/>
                </a:cubicBezTo>
                <a:cubicBezTo>
                  <a:pt x="55802" y="197029"/>
                  <a:pt x="71229" y="179050"/>
                  <a:pt x="88104" y="162497"/>
                </a:cubicBezTo>
                <a:cubicBezTo>
                  <a:pt x="113892" y="137157"/>
                  <a:pt x="142171" y="114505"/>
                  <a:pt x="172508" y="94890"/>
                </a:cubicBezTo>
                <a:cubicBezTo>
                  <a:pt x="195316" y="79990"/>
                  <a:pt x="219207" y="66833"/>
                  <a:pt x="243979" y="55530"/>
                </a:cubicBezTo>
                <a:cubicBezTo>
                  <a:pt x="267374" y="44765"/>
                  <a:pt x="291670" y="36095"/>
                  <a:pt x="316583" y="29620"/>
                </a:cubicBezTo>
                <a:cubicBezTo>
                  <a:pt x="330194" y="26085"/>
                  <a:pt x="344033" y="23497"/>
                  <a:pt x="357999" y="21874"/>
                </a:cubicBezTo>
                <a:cubicBezTo>
                  <a:pt x="366053" y="20902"/>
                  <a:pt x="374156" y="20382"/>
                  <a:pt x="382270" y="20316"/>
                </a:cubicBezTo>
                <a:cubicBezTo>
                  <a:pt x="382521" y="20316"/>
                  <a:pt x="382773" y="20316"/>
                  <a:pt x="383024" y="20316"/>
                </a:cubicBezTo>
                <a:cubicBezTo>
                  <a:pt x="385015" y="20443"/>
                  <a:pt x="386043" y="19622"/>
                  <a:pt x="386923" y="17622"/>
                </a:cubicBezTo>
                <a:cubicBezTo>
                  <a:pt x="391878" y="6006"/>
                  <a:pt x="403739" y="-1064"/>
                  <a:pt x="416266" y="131"/>
                </a:cubicBezTo>
                <a:close/>
              </a:path>
            </a:pathLst>
          </a:custGeom>
          <a:solidFill>
            <a:schemeClr val="bg1"/>
          </a:solidFill>
          <a:ln w="2090" cap="flat">
            <a:noFill/>
            <a:prstDash val="solid"/>
            <a:miter/>
          </a:ln>
        </p:spPr>
        <p:txBody>
          <a:bodyPr rtlCol="0" anchor="ctr"/>
          <a:lstStyle/>
          <a:p>
            <a:endParaRPr lang="en-US"/>
          </a:p>
        </p:txBody>
      </p:sp>
      <p:sp>
        <p:nvSpPr>
          <p:cNvPr id="5" name="Slide Number Placeholder 4"/>
          <p:cNvSpPr>
            <a:spLocks noGrp="1"/>
          </p:cNvSpPr>
          <p:nvPr userDrawn="1">
            <p:ph type="sldNum" sz="quarter" idx="12"/>
          </p:nvPr>
        </p:nvSpPr>
        <p:spPr>
          <a:xfrm>
            <a:off x="11899392" y="6542216"/>
            <a:ext cx="292608" cy="315784"/>
          </a:xfrm>
        </p:spPr>
        <p:txBody>
          <a:bodyPr/>
          <a:lstStyle>
            <a:lvl1pPr marL="0" algn="ctr" defTabSz="914400" rtl="0" eaLnBrk="1" latinLnBrk="0" hangingPunct="1">
              <a:defRPr lang="en-US" sz="700" kern="1200" smtClean="0">
                <a:solidFill>
                  <a:schemeClr val="tx1"/>
                </a:solidFill>
                <a:latin typeface="Arial" panose="020B0604020202020204" pitchFamily="34" charset="0"/>
                <a:ea typeface="+mn-ea"/>
                <a:cs typeface="Arial" panose="020B0604020202020204" pitchFamily="34" charset="0"/>
              </a:defRPr>
            </a:lvl1pPr>
          </a:lstStyle>
          <a:p>
            <a:fld id="{D8B0B3AC-44A8-D142-AAF6-9A453466E1A4}" type="slidenum">
              <a:rPr lang="en-US" smtClean="0"/>
            </a:fld>
            <a:endParaRPr lang="en-US" dirty="0"/>
          </a:p>
        </p:txBody>
      </p:sp>
      <p:sp>
        <p:nvSpPr>
          <p:cNvPr id="33" name="Text Placeholder 32"/>
          <p:cNvSpPr>
            <a:spLocks noGrp="1"/>
          </p:cNvSpPr>
          <p:nvPr userDrawn="1">
            <p:ph type="body" sz="quarter" idx="13" hasCustomPrompt="1"/>
          </p:nvPr>
        </p:nvSpPr>
        <p:spPr>
          <a:xfrm>
            <a:off x="1470929" y="2095027"/>
            <a:ext cx="9941071" cy="884656"/>
          </a:xfrm>
        </p:spPr>
        <p:txBody>
          <a:bodyPr anchor="ctr">
            <a:normAutofit/>
          </a:bodyPr>
          <a:lstStyle>
            <a:lvl1pPr marL="0" indent="0" algn="l" defTabSz="914400" rtl="0" eaLnBrk="1" latinLnBrk="0" hangingPunct="1">
              <a:buNone/>
              <a:defRPr lang="en-US" sz="4400" b="1" kern="1200" spc="100" dirty="0">
                <a:solidFill>
                  <a:srgbClr val="00F7FF"/>
                </a:solidFill>
                <a:effectLst>
                  <a:innerShdw blurRad="114300">
                    <a:srgbClr val="0072FF"/>
                  </a:innerShdw>
                </a:effectLst>
                <a:latin typeface="Arial" panose="020B0604020202020204" pitchFamily="34" charset="0"/>
                <a:ea typeface="+mn-ea"/>
                <a:cs typeface="Arial" panose="020B0604020202020204" pitchFamily="34" charset="0"/>
              </a:defRPr>
            </a:lvl1pPr>
          </a:lstStyle>
          <a:p>
            <a:pPr lvl="0"/>
            <a:r>
              <a:rPr lang="en-US" dirty="0"/>
              <a:t>TÊN MỤC</a:t>
            </a:r>
            <a:endParaRPr lang="en-US" dirty="0"/>
          </a:p>
        </p:txBody>
      </p:sp>
      <p:sp>
        <p:nvSpPr>
          <p:cNvPr id="35" name="Text Placeholder 34"/>
          <p:cNvSpPr>
            <a:spLocks noGrp="1"/>
          </p:cNvSpPr>
          <p:nvPr userDrawn="1">
            <p:ph type="body" sz="quarter" idx="14" hasCustomPrompt="1"/>
          </p:nvPr>
        </p:nvSpPr>
        <p:spPr>
          <a:xfrm>
            <a:off x="1470930" y="3169159"/>
            <a:ext cx="9941070" cy="695175"/>
          </a:xfrm>
        </p:spPr>
        <p:txBody>
          <a:bodyPr anchor="ctr">
            <a:normAutofit/>
          </a:bodyPr>
          <a:lstStyle>
            <a:lvl1pPr marL="0" indent="0" algn="l" defTabSz="914400" rtl="0" eaLnBrk="1" latinLnBrk="0" hangingPunct="1">
              <a:buNone/>
              <a:defRPr lang="en-US" sz="2800" b="1" kern="1200" spc="100" dirty="0">
                <a:solidFill>
                  <a:schemeClr val="bg1"/>
                </a:solidFill>
                <a:latin typeface="Times New Roman" panose="02020603050405020304" pitchFamily="18" charset="0"/>
                <a:ea typeface="+mn-ea"/>
                <a:cs typeface="Times New Roman" panose="02020603050405020304" pitchFamily="18" charset="0"/>
              </a:defRPr>
            </a:lvl1pPr>
          </a:lstStyle>
          <a:p>
            <a:pPr lvl="0"/>
            <a:r>
              <a:rPr lang="en-US" dirty="0"/>
              <a:t>1.x. TÊN MỤC CON (NẾU CÓ)</a:t>
            </a:r>
            <a:endParaRPr lang="en-US" dirty="0"/>
          </a:p>
        </p:txBody>
      </p:sp>
      <p:sp>
        <p:nvSpPr>
          <p:cNvPr id="37" name="Text Placeholder 36"/>
          <p:cNvSpPr>
            <a:spLocks noGrp="1"/>
          </p:cNvSpPr>
          <p:nvPr userDrawn="1">
            <p:ph type="body" sz="quarter" idx="15" hasCustomPrompt="1"/>
          </p:nvPr>
        </p:nvSpPr>
        <p:spPr>
          <a:xfrm>
            <a:off x="1470930" y="4137397"/>
            <a:ext cx="7147030" cy="916698"/>
          </a:xfrm>
        </p:spPr>
        <p:txBody>
          <a:bodyPr anchor="t">
            <a:normAutofit/>
          </a:bodyPr>
          <a:lstStyle>
            <a:lvl1pPr marL="0" indent="0" algn="l" defTabSz="914400" rtl="0" eaLnBrk="1" latinLnBrk="0" hangingPunct="1">
              <a:lnSpc>
                <a:spcPct val="150000"/>
              </a:lnSpc>
              <a:buNone/>
              <a:defRPr lang="en-US" sz="1000" kern="1200" spc="100" dirty="0" smtClean="0">
                <a:solidFill>
                  <a:schemeClr val="bg1">
                    <a:lumMod val="95000"/>
                  </a:schemeClr>
                </a:solidFill>
                <a:latin typeface="Times New Roman" panose="02020603050405020304" pitchFamily="18" charset="0"/>
                <a:ea typeface="+mn-ea"/>
                <a:cs typeface="Times New Roman" panose="02020603050405020304" pitchFamily="18" charset="0"/>
              </a:defRPr>
            </a:lvl1pPr>
          </a:lstStyle>
          <a:p>
            <a:pPr lvl="0"/>
            <a:r>
              <a:rPr lang="en-US" dirty="0"/>
              <a:t>(Tóm tắt mục nếu có) </a:t>
            </a:r>
            <a:r>
              <a:rPr lang="en-US" dirty="0"/>
              <a:t>Lorem ipsum dolor sit amet, consectetuer adipiscing elit. Maecenas porttitor congue massa. Fusce posuere, magna sed pulvinar ultricies, purus lectus malesuada libero, sit amet commodo magna eros quis </a:t>
            </a:r>
            <a:r>
              <a:rPr lang="en-US" dirty="0" err="1"/>
              <a:t>urna</a:t>
            </a:r>
            <a:r>
              <a:rPr lang="en-US" dirty="0"/>
              <a:t>.</a:t>
            </a:r>
            <a:endParaRPr lang="en-US" dirty="0"/>
          </a:p>
        </p:txBody>
      </p:sp>
      <p:sp>
        <p:nvSpPr>
          <p:cNvPr id="39" name="Text Placeholder 38"/>
          <p:cNvSpPr>
            <a:spLocks noGrp="1"/>
          </p:cNvSpPr>
          <p:nvPr>
            <p:ph type="body" sz="quarter" idx="16" hasCustomPrompt="1"/>
          </p:nvPr>
        </p:nvSpPr>
        <p:spPr>
          <a:xfrm>
            <a:off x="8896576" y="5231902"/>
            <a:ext cx="2521280" cy="1577819"/>
          </a:xfrm>
        </p:spPr>
        <p:txBody>
          <a:bodyPr>
            <a:normAutofit/>
          </a:bodyPr>
          <a:lstStyle>
            <a:lvl1pPr marL="0" indent="0" algn="r" defTabSz="914400" rtl="0" eaLnBrk="1" latinLnBrk="0" hangingPunct="1">
              <a:buNone/>
              <a:defRPr lang="en-US" sz="12000" b="1" kern="1200" spc="100" dirty="0">
                <a:solidFill>
                  <a:srgbClr val="00F7FF"/>
                </a:solidFill>
                <a:effectLst>
                  <a:innerShdw blurRad="114300">
                    <a:srgbClr val="0072FF"/>
                  </a:innerShdw>
                </a:effectLst>
                <a:latin typeface="Arial" panose="020B0604020202020204" pitchFamily="34" charset="0"/>
                <a:ea typeface="+mn-ea"/>
                <a:cs typeface="Arial" panose="020B0604020202020204" pitchFamily="34" charset="0"/>
              </a:defRPr>
            </a:lvl1pPr>
          </a:lstStyle>
          <a:p>
            <a:pPr lvl="0"/>
            <a:r>
              <a:rPr lang="en-US" dirty="0"/>
              <a:t>01.</a:t>
            </a:r>
            <a:endParaRPr lang="en-US" dirty="0"/>
          </a:p>
        </p:txBody>
      </p:sp>
      <p:cxnSp>
        <p:nvCxnSpPr>
          <p:cNvPr id="41" name="Straight Connector 40"/>
          <p:cNvCxnSpPr/>
          <p:nvPr userDrawn="1"/>
        </p:nvCxnSpPr>
        <p:spPr>
          <a:xfrm>
            <a:off x="1574156" y="2979683"/>
            <a:ext cx="3565003" cy="0"/>
          </a:xfrm>
          <a:prstGeom prst="line">
            <a:avLst/>
          </a:prstGeom>
          <a:ln w="25400" cap="rnd">
            <a:solidFill>
              <a:srgbClr val="00F7FF"/>
            </a:solidFill>
            <a:round/>
          </a:ln>
        </p:spPr>
        <p:style>
          <a:lnRef idx="1">
            <a:schemeClr val="accent1"/>
          </a:lnRef>
          <a:fillRef idx="0">
            <a:schemeClr val="accent1"/>
          </a:fillRef>
          <a:effectRef idx="0">
            <a:schemeClr val="accent1"/>
          </a:effectRef>
          <a:fontRef idx="minor">
            <a:schemeClr val="tx1"/>
          </a:fontRef>
        </p:style>
      </p:cxnSp>
      <p:sp>
        <p:nvSpPr>
          <p:cNvPr id="2" name="Date Placeholder 1"/>
          <p:cNvSpPr>
            <a:spLocks noGrp="1"/>
          </p:cNvSpPr>
          <p:nvPr>
            <p:ph type="dt" sz="half" idx="17"/>
          </p:nvPr>
        </p:nvSpPr>
        <p:spPr>
          <a:xfrm>
            <a:off x="838200" y="6481647"/>
            <a:ext cx="2090098" cy="239828"/>
          </a:xfrm>
        </p:spPr>
        <p:txBody>
          <a:bodyPr/>
          <a:lstStyle>
            <a:lvl1pPr marL="0" algn="ctr" defTabSz="914400" rtl="0" eaLnBrk="1" latinLnBrk="0" hangingPunct="1">
              <a:defRPr lang="en-US" sz="1100" kern="1200" smtClean="0">
                <a:solidFill>
                  <a:schemeClr val="bg1">
                    <a:lumMod val="85000"/>
                  </a:schemeClr>
                </a:solidFill>
                <a:latin typeface="Arial" panose="020B0604020202020204" pitchFamily="34" charset="0"/>
                <a:ea typeface="+mn-ea"/>
                <a:cs typeface="Arial" panose="020B0604020202020204" pitchFamily="34" charset="0"/>
              </a:defRPr>
            </a:lvl1pPr>
          </a:lstStyle>
          <a:p>
            <a:fld id="{917B2B51-3C0E-4D5B-89E0-5302ABAC9C34}" type="datetime4">
              <a:rPr lang="en-US" smtClean="0"/>
            </a:fld>
            <a:endParaRPr lang="en-US" dirty="0"/>
          </a:p>
        </p:txBody>
      </p:sp>
      <p:sp>
        <p:nvSpPr>
          <p:cNvPr id="3" name="Footer Placeholder 2"/>
          <p:cNvSpPr>
            <a:spLocks noGrp="1"/>
          </p:cNvSpPr>
          <p:nvPr>
            <p:ph type="ftr" sz="quarter" idx="18"/>
          </p:nvPr>
        </p:nvSpPr>
        <p:spPr>
          <a:xfrm>
            <a:off x="3677478" y="6481647"/>
            <a:ext cx="4475922" cy="239828"/>
          </a:xfrm>
        </p:spPr>
        <p:txBody>
          <a:bodyPr/>
          <a:lstStyle>
            <a:lvl1pPr marL="0" algn="ctr" defTabSz="914400" rtl="0" eaLnBrk="1" latinLnBrk="0" hangingPunct="1">
              <a:defRPr lang="vi-VN" sz="1100" kern="1200" smtClean="0">
                <a:solidFill>
                  <a:schemeClr val="bg1">
                    <a:lumMod val="85000"/>
                  </a:schemeClr>
                </a:solidFill>
                <a:latin typeface="Arial" panose="020B0604020202020204" pitchFamily="34" charset="0"/>
                <a:ea typeface="+mn-ea"/>
                <a:cs typeface="Arial" panose="020B0604020202020204" pitchFamily="34" charset="0"/>
              </a:defRPr>
            </a:lvl1pPr>
          </a:lstStyle>
          <a:p>
            <a:r>
              <a:rPr lang="vi-VN"/>
              <a:t>Thực hiện bởi Trường Đại học Công nghệ Thông tin, ĐHQG-HCM</a:t>
            </a:r>
            <a:endParaRPr lang="vi-VN"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cSld name="Mẫu nội dung 3">
    <p:spTree>
      <p:nvGrpSpPr>
        <p:cNvPr id="1" name=""/>
        <p:cNvGrpSpPr/>
        <p:nvPr/>
      </p:nvGrpSpPr>
      <p:grpSpPr>
        <a:xfrm>
          <a:off x="0" y="0"/>
          <a:ext cx="0" cy="0"/>
          <a:chOff x="0" y="0"/>
          <a:chExt cx="0" cy="0"/>
        </a:xfrm>
      </p:grpSpPr>
      <p:sp>
        <p:nvSpPr>
          <p:cNvPr id="2" name="Title 1"/>
          <p:cNvSpPr>
            <a:spLocks noGrp="1"/>
          </p:cNvSpPr>
          <p:nvPr>
            <p:ph type="title"/>
          </p:nvPr>
        </p:nvSpPr>
        <p:spPr>
          <a:xfrm>
            <a:off x="838198" y="624247"/>
            <a:ext cx="10515600" cy="979200"/>
          </a:xfrm>
        </p:spPr>
        <p:txBody>
          <a:bodyPr/>
          <a:lstStyle/>
          <a:p>
            <a:r>
              <a:rPr lang="en-US" dirty="0"/>
              <a:t>Click to edit Master title style</a:t>
            </a:r>
            <a:endParaRPr lang="en-US" dirty="0"/>
          </a:p>
        </p:txBody>
      </p:sp>
      <p:sp>
        <p:nvSpPr>
          <p:cNvPr id="3" name="Text Placeholder 2"/>
          <p:cNvSpPr>
            <a:spLocks noGrp="1"/>
          </p:cNvSpPr>
          <p:nvPr>
            <p:ph type="body" idx="1"/>
          </p:nvPr>
        </p:nvSpPr>
        <p:spPr>
          <a:xfrm>
            <a:off x="839788" y="1767458"/>
            <a:ext cx="5157787" cy="823912"/>
          </a:xfrm>
        </p:spPr>
        <p:txBody>
          <a:bodyPr anchor="ctr"/>
          <a:lstStyle>
            <a:lvl1pPr marL="0" indent="0">
              <a:buNone/>
              <a:defRPr sz="2400" b="1">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endParaRPr lang="en-US" dirty="0"/>
          </a:p>
        </p:txBody>
      </p:sp>
      <p:sp>
        <p:nvSpPr>
          <p:cNvPr id="4" name="Content Placeholder 3"/>
          <p:cNvSpPr>
            <a:spLocks noGrp="1"/>
          </p:cNvSpPr>
          <p:nvPr>
            <p:ph sz="half" idx="2"/>
          </p:nvPr>
        </p:nvSpPr>
        <p:spPr>
          <a:xfrm>
            <a:off x="839788" y="2755381"/>
            <a:ext cx="5157787" cy="3601907"/>
          </a:xfrm>
        </p:spPr>
        <p:txBody>
          <a:bodyPr/>
          <a:lstStyle>
            <a:lvl1pPr algn="just">
              <a:lnSpc>
                <a:spcPct val="130000"/>
              </a:lnSpc>
              <a:spcBef>
                <a:spcPts val="300"/>
              </a:spcBef>
              <a:spcAft>
                <a:spcPts val="300"/>
              </a:spcAft>
              <a:defRPr>
                <a:latin typeface="Arial" panose="020B0604020202020204" pitchFamily="34" charset="0"/>
                <a:cs typeface="Arial" panose="020B0604020202020204" pitchFamily="34" charset="0"/>
              </a:defRPr>
            </a:lvl1pPr>
            <a:lvl2pPr algn="just">
              <a:lnSpc>
                <a:spcPct val="130000"/>
              </a:lnSpc>
              <a:spcBef>
                <a:spcPts val="300"/>
              </a:spcBef>
              <a:spcAft>
                <a:spcPts val="300"/>
              </a:spcAft>
              <a:defRPr>
                <a:latin typeface="Arial" panose="020B0604020202020204" pitchFamily="34" charset="0"/>
                <a:cs typeface="Arial" panose="020B0604020202020204" pitchFamily="34" charset="0"/>
              </a:defRPr>
            </a:lvl2pPr>
            <a:lvl3pPr algn="just">
              <a:lnSpc>
                <a:spcPct val="130000"/>
              </a:lnSpc>
              <a:spcBef>
                <a:spcPts val="300"/>
              </a:spcBef>
              <a:spcAft>
                <a:spcPts val="300"/>
              </a:spcAft>
              <a:defRPr>
                <a:latin typeface="Arial" panose="020B0604020202020204" pitchFamily="34" charset="0"/>
                <a:cs typeface="Arial" panose="020B0604020202020204" pitchFamily="34" charset="0"/>
              </a:defRPr>
            </a:lvl3pPr>
            <a:lvl4pPr algn="just">
              <a:lnSpc>
                <a:spcPct val="130000"/>
              </a:lnSpc>
              <a:spcBef>
                <a:spcPts val="300"/>
              </a:spcBef>
              <a:spcAft>
                <a:spcPts val="300"/>
              </a:spcAft>
              <a:defRPr>
                <a:latin typeface="Arial" panose="020B0604020202020204" pitchFamily="34" charset="0"/>
                <a:cs typeface="Arial" panose="020B0604020202020204" pitchFamily="34" charset="0"/>
              </a:defRPr>
            </a:lvl4pPr>
            <a:lvl5pPr algn="just">
              <a:lnSpc>
                <a:spcPct val="130000"/>
              </a:lnSpc>
              <a:spcBef>
                <a:spcPts val="300"/>
              </a:spcBef>
              <a:spcAft>
                <a:spcPts val="300"/>
              </a:spcAft>
              <a:defRPr>
                <a:latin typeface="Arial" panose="020B0604020202020204" pitchFamily="34" charset="0"/>
                <a:cs typeface="Arial" panose="020B0604020202020204" pitchFamily="34" charset="0"/>
              </a:defRPr>
            </a:lvl5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5" name="Text Placeholder 4"/>
          <p:cNvSpPr>
            <a:spLocks noGrp="1"/>
          </p:cNvSpPr>
          <p:nvPr>
            <p:ph type="body" sz="quarter" idx="3"/>
          </p:nvPr>
        </p:nvSpPr>
        <p:spPr>
          <a:xfrm>
            <a:off x="6172200" y="1767458"/>
            <a:ext cx="5183188" cy="823912"/>
          </a:xfrm>
        </p:spPr>
        <p:txBody>
          <a:bodyPr anchor="ctr"/>
          <a:lstStyle>
            <a:lvl1pPr marL="0" indent="0">
              <a:buNone/>
              <a:defRPr sz="2400" b="1">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172200" y="2755381"/>
            <a:ext cx="5183188" cy="3601907"/>
          </a:xfrm>
        </p:spPr>
        <p:txBody>
          <a:bodyPr/>
          <a:lstStyle>
            <a:lvl1pPr algn="just">
              <a:lnSpc>
                <a:spcPct val="130000"/>
              </a:lnSpc>
              <a:spcBef>
                <a:spcPts val="300"/>
              </a:spcBef>
              <a:spcAft>
                <a:spcPts val="300"/>
              </a:spcAft>
              <a:defRPr>
                <a:latin typeface="Arial" panose="020B0604020202020204" pitchFamily="34" charset="0"/>
                <a:cs typeface="Arial" panose="020B0604020202020204" pitchFamily="34" charset="0"/>
              </a:defRPr>
            </a:lvl1pPr>
            <a:lvl2pPr algn="just">
              <a:lnSpc>
                <a:spcPct val="130000"/>
              </a:lnSpc>
              <a:spcBef>
                <a:spcPts val="300"/>
              </a:spcBef>
              <a:spcAft>
                <a:spcPts val="300"/>
              </a:spcAft>
              <a:defRPr>
                <a:latin typeface="Arial" panose="020B0604020202020204" pitchFamily="34" charset="0"/>
                <a:cs typeface="Arial" panose="020B0604020202020204" pitchFamily="34" charset="0"/>
              </a:defRPr>
            </a:lvl2pPr>
            <a:lvl3pPr algn="just">
              <a:lnSpc>
                <a:spcPct val="130000"/>
              </a:lnSpc>
              <a:spcBef>
                <a:spcPts val="300"/>
              </a:spcBef>
              <a:spcAft>
                <a:spcPts val="300"/>
              </a:spcAft>
              <a:defRPr>
                <a:latin typeface="Arial" panose="020B0604020202020204" pitchFamily="34" charset="0"/>
                <a:cs typeface="Arial" panose="020B0604020202020204" pitchFamily="34" charset="0"/>
              </a:defRPr>
            </a:lvl3pPr>
            <a:lvl4pPr algn="just">
              <a:lnSpc>
                <a:spcPct val="130000"/>
              </a:lnSpc>
              <a:spcBef>
                <a:spcPts val="300"/>
              </a:spcBef>
              <a:spcAft>
                <a:spcPts val="300"/>
              </a:spcAft>
              <a:defRPr>
                <a:latin typeface="Arial" panose="020B0604020202020204" pitchFamily="34" charset="0"/>
                <a:cs typeface="Arial" panose="020B0604020202020204" pitchFamily="34" charset="0"/>
              </a:defRPr>
            </a:lvl4pPr>
            <a:lvl5pPr algn="just">
              <a:lnSpc>
                <a:spcPct val="130000"/>
              </a:lnSpc>
              <a:spcBef>
                <a:spcPts val="300"/>
              </a:spcBef>
              <a:spcAft>
                <a:spcPts val="300"/>
              </a:spcAft>
              <a:defRPr>
                <a:latin typeface="Arial" panose="020B0604020202020204" pitchFamily="34" charset="0"/>
                <a:cs typeface="Arial" panose="020B0604020202020204" pitchFamily="34" charset="0"/>
              </a:defRPr>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8" name="Footer Placeholder 7"/>
          <p:cNvSpPr>
            <a:spLocks noGrp="1"/>
          </p:cNvSpPr>
          <p:nvPr>
            <p:ph type="ftr" sz="quarter" idx="11"/>
          </p:nvPr>
        </p:nvSpPr>
        <p:spPr>
          <a:xfrm>
            <a:off x="3533429" y="6481647"/>
            <a:ext cx="5125142" cy="239828"/>
          </a:xfrm>
        </p:spPr>
        <p:txBody>
          <a:bodyPr/>
          <a:lstStyle>
            <a:lvl1pPr>
              <a:defRPr lang="en-US" sz="1100" kern="1200" dirty="0">
                <a:solidFill>
                  <a:schemeClr val="tx1">
                    <a:tint val="75000"/>
                  </a:schemeClr>
                </a:solidFill>
                <a:latin typeface="Arial" panose="020B0604020202020204" pitchFamily="34" charset="0"/>
                <a:ea typeface="+mn-ea"/>
                <a:cs typeface="Arial" panose="020B0604020202020204" pitchFamily="34" charset="0"/>
              </a:defRPr>
            </a:lvl1pPr>
          </a:lstStyle>
          <a:p>
            <a:r>
              <a:rPr lang="vi-VN" dirty="0"/>
              <a:t>Thực hiện bởi Trường Đại học Công nghệ Thông tin, ĐHQG-HCM</a:t>
            </a:r>
            <a:endParaRPr lang="en-US" dirty="0"/>
          </a:p>
        </p:txBody>
      </p:sp>
      <p:sp>
        <p:nvSpPr>
          <p:cNvPr id="10" name="Freeform 9"/>
          <p:cNvSpPr/>
          <p:nvPr userDrawn="1"/>
        </p:nvSpPr>
        <p:spPr>
          <a:xfrm rot="10800000">
            <a:off x="-2" y="0"/>
            <a:ext cx="12192000" cy="6858000"/>
          </a:xfrm>
          <a:custGeom>
            <a:avLst/>
            <a:gdLst>
              <a:gd name="connsiteX0" fmla="*/ 0 w 12192000"/>
              <a:gd name="connsiteY0" fmla="*/ 616911 h 6858000"/>
              <a:gd name="connsiteX1" fmla="*/ 0 w 12192000"/>
              <a:gd name="connsiteY1" fmla="*/ 0 h 6858000"/>
              <a:gd name="connsiteX2" fmla="*/ 715617 w 12192000"/>
              <a:gd name="connsiteY2" fmla="*/ 0 h 6858000"/>
              <a:gd name="connsiteX3" fmla="*/ 12192000 w 12192000"/>
              <a:gd name="connsiteY3" fmla="*/ 6858000 h 6858000"/>
              <a:gd name="connsiteX4" fmla="*/ 11476383 w 12192000"/>
              <a:gd name="connsiteY4" fmla="*/ 6858000 h 6858000"/>
              <a:gd name="connsiteX5" fmla="*/ 12192000 w 12192000"/>
              <a:gd name="connsiteY5" fmla="*/ 624108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6858000">
                <a:moveTo>
                  <a:pt x="0" y="616911"/>
                </a:moveTo>
                <a:lnTo>
                  <a:pt x="0" y="0"/>
                </a:lnTo>
                <a:lnTo>
                  <a:pt x="715617" y="0"/>
                </a:lnTo>
                <a:close/>
                <a:moveTo>
                  <a:pt x="12192000" y="6858000"/>
                </a:moveTo>
                <a:lnTo>
                  <a:pt x="11476383" y="6858000"/>
                </a:lnTo>
                <a:lnTo>
                  <a:pt x="12192000" y="6241089"/>
                </a:lnTo>
                <a:close/>
              </a:path>
            </a:pathLst>
          </a:custGeom>
          <a:blipFill>
            <a:blip r:embed="rId2" cstate="screen"/>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Isosceles Triangle 12"/>
          <p:cNvSpPr/>
          <p:nvPr userDrawn="1"/>
        </p:nvSpPr>
        <p:spPr>
          <a:xfrm rot="10800000">
            <a:off x="0" y="0"/>
            <a:ext cx="715617" cy="616911"/>
          </a:xfrm>
          <a:prstGeom prst="triangle">
            <a:avLst>
              <a:gd name="adj" fmla="val 100000"/>
            </a:avLst>
          </a:prstGeom>
          <a:solidFill>
            <a:srgbClr val="0072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p:cNvGrpSpPr/>
          <p:nvPr userDrawn="1"/>
        </p:nvGrpSpPr>
        <p:grpSpPr>
          <a:xfrm>
            <a:off x="58527" y="40944"/>
            <a:ext cx="2869771" cy="1563379"/>
            <a:chOff x="44879" y="27296"/>
            <a:chExt cx="2869771" cy="1563379"/>
          </a:xfrm>
          <a:solidFill>
            <a:srgbClr val="0072FF"/>
          </a:solidFill>
        </p:grpSpPr>
        <p:cxnSp>
          <p:nvCxnSpPr>
            <p:cNvPr id="13" name="Straight Connector 12"/>
            <p:cNvCxnSpPr/>
            <p:nvPr/>
          </p:nvCxnSpPr>
          <p:spPr>
            <a:xfrm flipH="1">
              <a:off x="766351" y="34631"/>
              <a:ext cx="2148299" cy="0"/>
            </a:xfrm>
            <a:prstGeom prst="line">
              <a:avLst/>
            </a:prstGeom>
            <a:grpFill/>
            <a:ln w="38100">
              <a:solidFill>
                <a:srgbClr val="00C6FF"/>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H="1">
              <a:off x="44879" y="27296"/>
              <a:ext cx="737495" cy="644210"/>
            </a:xfrm>
            <a:prstGeom prst="line">
              <a:avLst/>
            </a:prstGeom>
            <a:grpFill/>
            <a:ln w="38100">
              <a:solidFill>
                <a:srgbClr val="00C6FF"/>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V="1">
              <a:off x="52214" y="654128"/>
              <a:ext cx="0" cy="936547"/>
            </a:xfrm>
            <a:prstGeom prst="line">
              <a:avLst/>
            </a:prstGeom>
            <a:grpFill/>
            <a:ln w="38100">
              <a:solidFill>
                <a:srgbClr val="00C6FF"/>
              </a:solidFill>
            </a:ln>
          </p:spPr>
          <p:style>
            <a:lnRef idx="1">
              <a:schemeClr val="accent1"/>
            </a:lnRef>
            <a:fillRef idx="0">
              <a:schemeClr val="accent1"/>
            </a:fillRef>
            <a:effectRef idx="0">
              <a:schemeClr val="accent1"/>
            </a:effectRef>
            <a:fontRef idx="minor">
              <a:schemeClr val="tx1"/>
            </a:fontRef>
          </p:style>
        </p:cxnSp>
      </p:grpSp>
      <p:sp>
        <p:nvSpPr>
          <p:cNvPr id="16" name="Isosceles Triangle 12"/>
          <p:cNvSpPr/>
          <p:nvPr userDrawn="1"/>
        </p:nvSpPr>
        <p:spPr>
          <a:xfrm rot="10800000" flipH="1" flipV="1">
            <a:off x="11476383" y="6241089"/>
            <a:ext cx="715617" cy="616911"/>
          </a:xfrm>
          <a:prstGeom prst="triangle">
            <a:avLst>
              <a:gd name="adj" fmla="val 100000"/>
            </a:avLst>
          </a:prstGeom>
          <a:solidFill>
            <a:srgbClr val="0072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p:cNvGrpSpPr/>
          <p:nvPr userDrawn="1"/>
        </p:nvGrpSpPr>
        <p:grpSpPr>
          <a:xfrm flipH="1" flipV="1">
            <a:off x="9263702" y="5253677"/>
            <a:ext cx="2869771" cy="1563379"/>
            <a:chOff x="44879" y="27296"/>
            <a:chExt cx="2869771" cy="1563379"/>
          </a:xfrm>
          <a:solidFill>
            <a:srgbClr val="0072FF"/>
          </a:solidFill>
        </p:grpSpPr>
        <p:cxnSp>
          <p:nvCxnSpPr>
            <p:cNvPr id="18" name="Straight Connector 17"/>
            <p:cNvCxnSpPr/>
            <p:nvPr/>
          </p:nvCxnSpPr>
          <p:spPr>
            <a:xfrm flipH="1">
              <a:off x="766351" y="34631"/>
              <a:ext cx="2148299" cy="0"/>
            </a:xfrm>
            <a:prstGeom prst="line">
              <a:avLst/>
            </a:prstGeom>
            <a:grpFill/>
            <a:ln w="38100" cap="rnd">
              <a:solidFill>
                <a:srgbClr val="00C6FF"/>
              </a:solidFill>
              <a:round/>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H="1">
              <a:off x="44879" y="27296"/>
              <a:ext cx="737495" cy="644210"/>
            </a:xfrm>
            <a:prstGeom prst="line">
              <a:avLst/>
            </a:prstGeom>
            <a:grpFill/>
            <a:ln w="38100" cap="rnd">
              <a:solidFill>
                <a:srgbClr val="00C6FF"/>
              </a:solidFill>
              <a:round/>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flipV="1">
              <a:off x="52214" y="654128"/>
              <a:ext cx="0" cy="936547"/>
            </a:xfrm>
            <a:prstGeom prst="line">
              <a:avLst/>
            </a:prstGeom>
            <a:grpFill/>
            <a:ln w="38100" cap="rnd">
              <a:solidFill>
                <a:srgbClr val="00C6FF"/>
              </a:solidFill>
              <a:round/>
            </a:ln>
          </p:spPr>
          <p:style>
            <a:lnRef idx="1">
              <a:schemeClr val="accent1"/>
            </a:lnRef>
            <a:fillRef idx="0">
              <a:schemeClr val="accent1"/>
            </a:fillRef>
            <a:effectRef idx="0">
              <a:schemeClr val="accent1"/>
            </a:effectRef>
            <a:fontRef idx="minor">
              <a:schemeClr val="tx1"/>
            </a:fontRef>
          </p:style>
        </p:cxnSp>
      </p:grpSp>
      <p:sp>
        <p:nvSpPr>
          <p:cNvPr id="21" name="Oval 20"/>
          <p:cNvSpPr/>
          <p:nvPr userDrawn="1"/>
        </p:nvSpPr>
        <p:spPr>
          <a:xfrm>
            <a:off x="11920781" y="6595999"/>
            <a:ext cx="233916" cy="2339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latin typeface="Arial" panose="020B0604020202020204" pitchFamily="34" charset="0"/>
              <a:cs typeface="Arial" panose="020B0604020202020204" pitchFamily="34" charset="0"/>
            </a:endParaRPr>
          </a:p>
        </p:txBody>
      </p:sp>
      <p:sp>
        <p:nvSpPr>
          <p:cNvPr id="22" name="Rectangle 21"/>
          <p:cNvSpPr/>
          <p:nvPr userDrawn="1"/>
        </p:nvSpPr>
        <p:spPr>
          <a:xfrm>
            <a:off x="16026" y="4629289"/>
            <a:ext cx="434350" cy="346950"/>
          </a:xfrm>
          <a:prstGeom prst="rect">
            <a:avLst/>
          </a:prstGeom>
          <a:gradFill flip="none" rotWithShape="1">
            <a:gsLst>
              <a:gs pos="0">
                <a:srgbClr val="0072FF"/>
              </a:gs>
              <a:gs pos="100000">
                <a:srgbClr val="00C6FF"/>
              </a:gs>
            </a:gsLst>
            <a:lin ang="2700000" scaled="1"/>
            <a:tileRect/>
          </a:gradFill>
          <a:ln>
            <a:gradFill flip="none" rotWithShape="1">
              <a:gsLst>
                <a:gs pos="0">
                  <a:srgbClr val="0072FF"/>
                </a:gs>
                <a:gs pos="100000">
                  <a:srgbClr val="00C6FF"/>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userDrawn="1"/>
        </p:nvSpPr>
        <p:spPr>
          <a:xfrm>
            <a:off x="16026" y="5005641"/>
            <a:ext cx="434350" cy="346950"/>
          </a:xfrm>
          <a:prstGeom prst="rect">
            <a:avLst/>
          </a:prstGeom>
          <a:gradFill flip="none" rotWithShape="1">
            <a:gsLst>
              <a:gs pos="0">
                <a:srgbClr val="0072FF"/>
              </a:gs>
              <a:gs pos="100000">
                <a:srgbClr val="00C6FF"/>
              </a:gs>
            </a:gsLst>
            <a:lin ang="2700000" scaled="1"/>
            <a:tileRect/>
          </a:gradFill>
          <a:ln>
            <a:gradFill flip="none" rotWithShape="1">
              <a:gsLst>
                <a:gs pos="0">
                  <a:srgbClr val="0072FF"/>
                </a:gs>
                <a:gs pos="100000">
                  <a:srgbClr val="00C6FF"/>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userDrawn="1"/>
        </p:nvSpPr>
        <p:spPr>
          <a:xfrm>
            <a:off x="16026" y="5381993"/>
            <a:ext cx="434350" cy="346950"/>
          </a:xfrm>
          <a:prstGeom prst="rect">
            <a:avLst/>
          </a:prstGeom>
          <a:gradFill flip="none" rotWithShape="1">
            <a:gsLst>
              <a:gs pos="0">
                <a:srgbClr val="0072FF"/>
              </a:gs>
              <a:gs pos="100000">
                <a:srgbClr val="00C6FF"/>
              </a:gs>
            </a:gsLst>
            <a:lin ang="2700000" scaled="1"/>
            <a:tileRect/>
          </a:gradFill>
          <a:ln>
            <a:gradFill flip="none" rotWithShape="1">
              <a:gsLst>
                <a:gs pos="0">
                  <a:srgbClr val="0072FF"/>
                </a:gs>
                <a:gs pos="100000">
                  <a:srgbClr val="00C6FF"/>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userDrawn="1"/>
        </p:nvSpPr>
        <p:spPr>
          <a:xfrm>
            <a:off x="16026" y="5758345"/>
            <a:ext cx="434350" cy="346950"/>
          </a:xfrm>
          <a:prstGeom prst="rect">
            <a:avLst/>
          </a:prstGeom>
          <a:noFill/>
          <a:ln>
            <a:gradFill flip="none" rotWithShape="1">
              <a:gsLst>
                <a:gs pos="0">
                  <a:srgbClr val="0072FF"/>
                </a:gs>
                <a:gs pos="100000">
                  <a:srgbClr val="00C6FF"/>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userDrawn="1"/>
        </p:nvSpPr>
        <p:spPr>
          <a:xfrm>
            <a:off x="16026" y="6134697"/>
            <a:ext cx="434350" cy="346950"/>
          </a:xfrm>
          <a:prstGeom prst="rect">
            <a:avLst/>
          </a:prstGeom>
          <a:noFill/>
          <a:ln>
            <a:gradFill flip="none" rotWithShape="1">
              <a:gsLst>
                <a:gs pos="0">
                  <a:srgbClr val="0072FF"/>
                </a:gs>
                <a:gs pos="100000">
                  <a:srgbClr val="00C6FF"/>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userDrawn="1"/>
        </p:nvSpPr>
        <p:spPr>
          <a:xfrm>
            <a:off x="16026" y="6511050"/>
            <a:ext cx="434350" cy="346950"/>
          </a:xfrm>
          <a:prstGeom prst="rect">
            <a:avLst/>
          </a:prstGeom>
          <a:noFill/>
          <a:ln>
            <a:gradFill flip="none" rotWithShape="1">
              <a:gsLst>
                <a:gs pos="0">
                  <a:srgbClr val="0072FF"/>
                </a:gs>
                <a:gs pos="100000">
                  <a:srgbClr val="00C6FF"/>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27" descr="A picture containing clipart, vector graphics&#10;&#10;Description automatically generated"/>
          <p:cNvPicPr>
            <a:picLocks noChangeAspect="1"/>
          </p:cNvPicPr>
          <p:nvPr userDrawn="1"/>
        </p:nvPicPr>
        <p:blipFill>
          <a:blip r:embed="rId3" cstate="screen"/>
          <a:stretch>
            <a:fillRect/>
          </a:stretch>
        </p:blipFill>
        <p:spPr>
          <a:xfrm>
            <a:off x="412638" y="362637"/>
            <a:ext cx="544288" cy="450213"/>
          </a:xfrm>
          <a:prstGeom prst="rect">
            <a:avLst/>
          </a:prstGeom>
        </p:spPr>
      </p:pic>
      <p:sp>
        <p:nvSpPr>
          <p:cNvPr id="9" name="Slide Number Placeholder 8"/>
          <p:cNvSpPr>
            <a:spLocks noGrp="1"/>
          </p:cNvSpPr>
          <p:nvPr>
            <p:ph type="sldNum" sz="quarter" idx="12"/>
          </p:nvPr>
        </p:nvSpPr>
        <p:spPr>
          <a:xfrm>
            <a:off x="11891939" y="6567157"/>
            <a:ext cx="291600" cy="291600"/>
          </a:xfrm>
        </p:spPr>
        <p:txBody>
          <a:bodyPr/>
          <a:lstStyle>
            <a:lvl1pPr marL="0" algn="ctr" defTabSz="914400" rtl="0" eaLnBrk="1" latinLnBrk="0" hangingPunct="1">
              <a:defRPr lang="en-US" sz="700" kern="1200" smtClean="0">
                <a:solidFill>
                  <a:schemeClr val="tx1"/>
                </a:solidFill>
                <a:latin typeface="Arial" panose="020B0604020202020204" pitchFamily="34" charset="0"/>
                <a:ea typeface="+mn-ea"/>
                <a:cs typeface="Arial" panose="020B0604020202020204" pitchFamily="34" charset="0"/>
              </a:defRPr>
            </a:lvl1pPr>
          </a:lstStyle>
          <a:p>
            <a:fld id="{D8B0B3AC-44A8-D142-AAF6-9A453466E1A4}" type="slidenum">
              <a:rPr lang="en-US" smtClean="0"/>
            </a:fld>
            <a:endParaRPr lang="en-US" dirty="0"/>
          </a:p>
        </p:txBody>
      </p:sp>
      <p:sp>
        <p:nvSpPr>
          <p:cNvPr id="7" name="Date Placeholder 6"/>
          <p:cNvSpPr>
            <a:spLocks noGrp="1"/>
          </p:cNvSpPr>
          <p:nvPr>
            <p:ph type="dt" sz="half" idx="13"/>
          </p:nvPr>
        </p:nvSpPr>
        <p:spPr>
          <a:xfrm>
            <a:off x="838200" y="6481647"/>
            <a:ext cx="2090098" cy="239828"/>
          </a:xfrm>
        </p:spPr>
        <p:txBody>
          <a:bodyPr/>
          <a:lstStyle>
            <a:lvl1pPr marL="0" algn="ctr" defTabSz="914400" rtl="0" eaLnBrk="1" latinLnBrk="0" hangingPunct="1">
              <a:defRPr lang="en-US" sz="1100" kern="1200" smtClean="0">
                <a:solidFill>
                  <a:schemeClr val="tx1">
                    <a:tint val="75000"/>
                  </a:schemeClr>
                </a:solidFill>
                <a:latin typeface="Arial" panose="020B0604020202020204" pitchFamily="34" charset="0"/>
                <a:ea typeface="+mn-ea"/>
                <a:cs typeface="Arial" panose="020B0604020202020204" pitchFamily="34" charset="0"/>
              </a:defRPr>
            </a:lvl1pPr>
          </a:lstStyle>
          <a:p>
            <a:fld id="{583AC639-C2D6-4707-B9F3-0C31CF5351A7}" type="datetime4">
              <a:rPr lang="en-US" smtClean="0"/>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Tiêu đề">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a:xfrm>
            <a:off x="2353680" y="6480629"/>
            <a:ext cx="4288103" cy="236770"/>
          </a:xfrm>
        </p:spPr>
        <p:txBody>
          <a:bodyPr/>
          <a:lstStyle>
            <a:lvl1pPr algn="l">
              <a:defRPr sz="1100">
                <a:latin typeface="Arial" panose="020B0604020202020204" pitchFamily="34" charset="0"/>
                <a:cs typeface="Arial" panose="020B0604020202020204" pitchFamily="34" charset="0"/>
              </a:defRPr>
            </a:lvl1pPr>
          </a:lstStyle>
          <a:p>
            <a:r>
              <a:rPr lang="vi-VN" dirty="0"/>
              <a:t>Thực hiện bởi Trường Đại học Công nghệ Thông tin, ĐHQG-HCM</a:t>
            </a:r>
            <a:endParaRPr lang="en-US" dirty="0"/>
          </a:p>
        </p:txBody>
      </p:sp>
      <p:sp>
        <p:nvSpPr>
          <p:cNvPr id="7" name="Freeform 6"/>
          <p:cNvSpPr/>
          <p:nvPr userDrawn="1"/>
        </p:nvSpPr>
        <p:spPr>
          <a:xfrm rot="10800000">
            <a:off x="-1" y="0"/>
            <a:ext cx="12192000" cy="6858000"/>
          </a:xfrm>
          <a:custGeom>
            <a:avLst/>
            <a:gdLst>
              <a:gd name="connsiteX0" fmla="*/ 12192000 w 12192000"/>
              <a:gd name="connsiteY0" fmla="*/ 304800 h 6858000"/>
              <a:gd name="connsiteX1" fmla="*/ 9909279 w 12192000"/>
              <a:gd name="connsiteY1" fmla="*/ 304800 h 6858000"/>
              <a:gd name="connsiteX2" fmla="*/ 9732789 w 12192000"/>
              <a:gd name="connsiteY2" fmla="*/ 152400 h 6858000"/>
              <a:gd name="connsiteX3" fmla="*/ 5617499 w 12192000"/>
              <a:gd name="connsiteY3" fmla="*/ 152400 h 6858000"/>
              <a:gd name="connsiteX4" fmla="*/ 5441009 w 12192000"/>
              <a:gd name="connsiteY4" fmla="*/ 0 h 6858000"/>
              <a:gd name="connsiteX5" fmla="*/ 12192000 w 12192000"/>
              <a:gd name="connsiteY5" fmla="*/ 0 h 6858000"/>
              <a:gd name="connsiteX6" fmla="*/ 0 w 12192000"/>
              <a:gd name="connsiteY6" fmla="*/ 616911 h 6858000"/>
              <a:gd name="connsiteX7" fmla="*/ 0 w 12192000"/>
              <a:gd name="connsiteY7" fmla="*/ 0 h 6858000"/>
              <a:gd name="connsiteX8" fmla="*/ 715617 w 12192000"/>
              <a:gd name="connsiteY8" fmla="*/ 0 h 6858000"/>
              <a:gd name="connsiteX9" fmla="*/ 12191999 w 12192000"/>
              <a:gd name="connsiteY9" fmla="*/ 6858000 h 6858000"/>
              <a:gd name="connsiteX10" fmla="*/ 11476382 w 12192000"/>
              <a:gd name="connsiteY10" fmla="*/ 6858000 h 6858000"/>
              <a:gd name="connsiteX11" fmla="*/ 12191999 w 12192000"/>
              <a:gd name="connsiteY11" fmla="*/ 6241089 h 6858000"/>
              <a:gd name="connsiteX12" fmla="*/ 6750991 w 12192000"/>
              <a:gd name="connsiteY12" fmla="*/ 6858000 h 6858000"/>
              <a:gd name="connsiteX13" fmla="*/ 0 w 12192000"/>
              <a:gd name="connsiteY13" fmla="*/ 6858000 h 6858000"/>
              <a:gd name="connsiteX14" fmla="*/ 0 w 12192000"/>
              <a:gd name="connsiteY14" fmla="*/ 6553200 h 6858000"/>
              <a:gd name="connsiteX15" fmla="*/ 2282721 w 12192000"/>
              <a:gd name="connsiteY15" fmla="*/ 6553200 h 6858000"/>
              <a:gd name="connsiteX16" fmla="*/ 2459211 w 12192000"/>
              <a:gd name="connsiteY16" fmla="*/ 6705600 h 6858000"/>
              <a:gd name="connsiteX17" fmla="*/ 6574500 w 12192000"/>
              <a:gd name="connsiteY17" fmla="*/ 67056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192000" h="6858000">
                <a:moveTo>
                  <a:pt x="12192000" y="304800"/>
                </a:moveTo>
                <a:lnTo>
                  <a:pt x="9909279" y="304800"/>
                </a:lnTo>
                <a:lnTo>
                  <a:pt x="9732789" y="152400"/>
                </a:lnTo>
                <a:lnTo>
                  <a:pt x="5617499" y="152400"/>
                </a:lnTo>
                <a:lnTo>
                  <a:pt x="5441009" y="0"/>
                </a:lnTo>
                <a:lnTo>
                  <a:pt x="12192000" y="0"/>
                </a:lnTo>
                <a:close/>
                <a:moveTo>
                  <a:pt x="0" y="616911"/>
                </a:moveTo>
                <a:lnTo>
                  <a:pt x="0" y="0"/>
                </a:lnTo>
                <a:lnTo>
                  <a:pt x="715617" y="0"/>
                </a:lnTo>
                <a:close/>
                <a:moveTo>
                  <a:pt x="12191999" y="6858000"/>
                </a:moveTo>
                <a:lnTo>
                  <a:pt x="11476382" y="6858000"/>
                </a:lnTo>
                <a:lnTo>
                  <a:pt x="12191999" y="6241089"/>
                </a:lnTo>
                <a:close/>
                <a:moveTo>
                  <a:pt x="6750991" y="6858000"/>
                </a:moveTo>
                <a:lnTo>
                  <a:pt x="0" y="6858000"/>
                </a:lnTo>
                <a:lnTo>
                  <a:pt x="0" y="6553200"/>
                </a:lnTo>
                <a:lnTo>
                  <a:pt x="2282721" y="6553200"/>
                </a:lnTo>
                <a:lnTo>
                  <a:pt x="2459211" y="6705600"/>
                </a:lnTo>
                <a:lnTo>
                  <a:pt x="6574500" y="6705600"/>
                </a:lnTo>
                <a:close/>
              </a:path>
            </a:pathLst>
          </a:custGeom>
          <a:blipFill>
            <a:blip r:embed="rId2" cstate="screen"/>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 name="Isosceles Triangle 12"/>
          <p:cNvSpPr/>
          <p:nvPr userDrawn="1"/>
        </p:nvSpPr>
        <p:spPr>
          <a:xfrm rot="10800000">
            <a:off x="0" y="0"/>
            <a:ext cx="715617" cy="616911"/>
          </a:xfrm>
          <a:prstGeom prst="triangle">
            <a:avLst>
              <a:gd name="adj" fmla="val 100000"/>
            </a:avLst>
          </a:prstGeom>
          <a:solidFill>
            <a:srgbClr val="0072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p:cNvGrpSpPr/>
          <p:nvPr userDrawn="1"/>
        </p:nvGrpSpPr>
        <p:grpSpPr>
          <a:xfrm>
            <a:off x="58527" y="40944"/>
            <a:ext cx="2869771" cy="1563379"/>
            <a:chOff x="44879" y="27296"/>
            <a:chExt cx="2869771" cy="1563379"/>
          </a:xfrm>
          <a:solidFill>
            <a:srgbClr val="0072FF"/>
          </a:solidFill>
        </p:grpSpPr>
        <p:cxnSp>
          <p:nvCxnSpPr>
            <p:cNvPr id="10" name="Straight Connector 9"/>
            <p:cNvCxnSpPr/>
            <p:nvPr/>
          </p:nvCxnSpPr>
          <p:spPr>
            <a:xfrm flipH="1">
              <a:off x="766351" y="34631"/>
              <a:ext cx="2148299" cy="0"/>
            </a:xfrm>
            <a:prstGeom prst="line">
              <a:avLst/>
            </a:prstGeom>
            <a:grpFill/>
            <a:ln w="38100">
              <a:solidFill>
                <a:srgbClr val="00C6FF"/>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H="1">
              <a:off x="44879" y="27296"/>
              <a:ext cx="737495" cy="644210"/>
            </a:xfrm>
            <a:prstGeom prst="line">
              <a:avLst/>
            </a:prstGeom>
            <a:grpFill/>
            <a:ln w="38100">
              <a:solidFill>
                <a:srgbClr val="00C6FF"/>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V="1">
              <a:off x="52214" y="654128"/>
              <a:ext cx="0" cy="936547"/>
            </a:xfrm>
            <a:prstGeom prst="line">
              <a:avLst/>
            </a:prstGeom>
            <a:grpFill/>
            <a:ln w="38100">
              <a:solidFill>
                <a:srgbClr val="00C6FF"/>
              </a:solidFill>
            </a:ln>
          </p:spPr>
          <p:style>
            <a:lnRef idx="1">
              <a:schemeClr val="accent1"/>
            </a:lnRef>
            <a:fillRef idx="0">
              <a:schemeClr val="accent1"/>
            </a:fillRef>
            <a:effectRef idx="0">
              <a:schemeClr val="accent1"/>
            </a:effectRef>
            <a:fontRef idx="minor">
              <a:schemeClr val="tx1"/>
            </a:fontRef>
          </p:style>
        </p:cxnSp>
      </p:grpSp>
      <p:sp>
        <p:nvSpPr>
          <p:cNvPr id="13" name="Isosceles Triangle 12"/>
          <p:cNvSpPr/>
          <p:nvPr userDrawn="1"/>
        </p:nvSpPr>
        <p:spPr>
          <a:xfrm rot="10800000" flipH="1" flipV="1">
            <a:off x="11476383" y="6241089"/>
            <a:ext cx="715617" cy="616911"/>
          </a:xfrm>
          <a:prstGeom prst="triangle">
            <a:avLst>
              <a:gd name="adj" fmla="val 100000"/>
            </a:avLst>
          </a:prstGeom>
          <a:solidFill>
            <a:srgbClr val="0072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p:cNvGrpSpPr/>
          <p:nvPr userDrawn="1"/>
        </p:nvGrpSpPr>
        <p:grpSpPr>
          <a:xfrm flipH="1" flipV="1">
            <a:off x="9263702" y="5253677"/>
            <a:ext cx="2869771" cy="1563379"/>
            <a:chOff x="44879" y="27296"/>
            <a:chExt cx="2869771" cy="1563379"/>
          </a:xfrm>
          <a:solidFill>
            <a:srgbClr val="0072FF"/>
          </a:solidFill>
        </p:grpSpPr>
        <p:cxnSp>
          <p:nvCxnSpPr>
            <p:cNvPr id="15" name="Straight Connector 14"/>
            <p:cNvCxnSpPr/>
            <p:nvPr/>
          </p:nvCxnSpPr>
          <p:spPr>
            <a:xfrm flipH="1">
              <a:off x="766351" y="34631"/>
              <a:ext cx="2148299" cy="0"/>
            </a:xfrm>
            <a:prstGeom prst="line">
              <a:avLst/>
            </a:prstGeom>
            <a:grpFill/>
            <a:ln w="38100" cap="rnd">
              <a:solidFill>
                <a:srgbClr val="00C6FF"/>
              </a:solidFill>
              <a:round/>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H="1">
              <a:off x="44879" y="27296"/>
              <a:ext cx="737495" cy="644210"/>
            </a:xfrm>
            <a:prstGeom prst="line">
              <a:avLst/>
            </a:prstGeom>
            <a:grpFill/>
            <a:ln w="38100" cap="rnd">
              <a:solidFill>
                <a:srgbClr val="00C6FF"/>
              </a:solidFill>
              <a:round/>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flipV="1">
              <a:off x="52214" y="654128"/>
              <a:ext cx="0" cy="936547"/>
            </a:xfrm>
            <a:prstGeom prst="line">
              <a:avLst/>
            </a:prstGeom>
            <a:grpFill/>
            <a:ln w="38100" cap="rnd">
              <a:solidFill>
                <a:srgbClr val="00C6FF"/>
              </a:solidFill>
              <a:round/>
            </a:ln>
          </p:spPr>
          <p:style>
            <a:lnRef idx="1">
              <a:schemeClr val="accent1"/>
            </a:lnRef>
            <a:fillRef idx="0">
              <a:schemeClr val="accent1"/>
            </a:fillRef>
            <a:effectRef idx="0">
              <a:schemeClr val="accent1"/>
            </a:effectRef>
            <a:fontRef idx="minor">
              <a:schemeClr val="tx1"/>
            </a:fontRef>
          </p:style>
        </p:cxnSp>
      </p:grpSp>
      <p:sp>
        <p:nvSpPr>
          <p:cNvPr id="18" name="Freeform 17"/>
          <p:cNvSpPr/>
          <p:nvPr userDrawn="1"/>
        </p:nvSpPr>
        <p:spPr>
          <a:xfrm flipH="1">
            <a:off x="5441009" y="0"/>
            <a:ext cx="6750991" cy="304800"/>
          </a:xfrm>
          <a:custGeom>
            <a:avLst/>
            <a:gdLst>
              <a:gd name="connsiteX0" fmla="*/ 0 w 6750991"/>
              <a:gd name="connsiteY0" fmla="*/ 0 h 304800"/>
              <a:gd name="connsiteX1" fmla="*/ 6750991 w 6750991"/>
              <a:gd name="connsiteY1" fmla="*/ 0 h 304800"/>
              <a:gd name="connsiteX2" fmla="*/ 6574501 w 6750991"/>
              <a:gd name="connsiteY2" fmla="*/ 152400 h 304800"/>
              <a:gd name="connsiteX3" fmla="*/ 2459211 w 6750991"/>
              <a:gd name="connsiteY3" fmla="*/ 152400 h 304800"/>
              <a:gd name="connsiteX4" fmla="*/ 2282721 w 6750991"/>
              <a:gd name="connsiteY4" fmla="*/ 304800 h 304800"/>
              <a:gd name="connsiteX5" fmla="*/ 0 w 6750991"/>
              <a:gd name="connsiteY5" fmla="*/ 30480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50991" h="304800">
                <a:moveTo>
                  <a:pt x="0" y="0"/>
                </a:moveTo>
                <a:lnTo>
                  <a:pt x="6750991" y="0"/>
                </a:lnTo>
                <a:lnTo>
                  <a:pt x="6574501" y="152400"/>
                </a:lnTo>
                <a:lnTo>
                  <a:pt x="2459211" y="152400"/>
                </a:lnTo>
                <a:lnTo>
                  <a:pt x="2282721" y="304800"/>
                </a:lnTo>
                <a:lnTo>
                  <a:pt x="0" y="304800"/>
                </a:lnTo>
                <a:close/>
              </a:path>
            </a:pathLst>
          </a:custGeom>
          <a:gradFill flip="none" rotWithShape="1">
            <a:gsLst>
              <a:gs pos="0">
                <a:srgbClr val="0072FF">
                  <a:alpha val="80000"/>
                </a:srgbClr>
              </a:gs>
              <a:gs pos="100000">
                <a:srgbClr val="00C6FF">
                  <a:alpha val="8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18"/>
          <p:cNvSpPr/>
          <p:nvPr userDrawn="1"/>
        </p:nvSpPr>
        <p:spPr>
          <a:xfrm flipV="1">
            <a:off x="0" y="6553200"/>
            <a:ext cx="6750991" cy="304800"/>
          </a:xfrm>
          <a:custGeom>
            <a:avLst/>
            <a:gdLst>
              <a:gd name="connsiteX0" fmla="*/ 0 w 6750991"/>
              <a:gd name="connsiteY0" fmla="*/ 0 h 304800"/>
              <a:gd name="connsiteX1" fmla="*/ 6750991 w 6750991"/>
              <a:gd name="connsiteY1" fmla="*/ 0 h 304800"/>
              <a:gd name="connsiteX2" fmla="*/ 6574501 w 6750991"/>
              <a:gd name="connsiteY2" fmla="*/ 152400 h 304800"/>
              <a:gd name="connsiteX3" fmla="*/ 2459211 w 6750991"/>
              <a:gd name="connsiteY3" fmla="*/ 152400 h 304800"/>
              <a:gd name="connsiteX4" fmla="*/ 2282721 w 6750991"/>
              <a:gd name="connsiteY4" fmla="*/ 304800 h 304800"/>
              <a:gd name="connsiteX5" fmla="*/ 0 w 6750991"/>
              <a:gd name="connsiteY5" fmla="*/ 30480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50991" h="304800">
                <a:moveTo>
                  <a:pt x="0" y="0"/>
                </a:moveTo>
                <a:lnTo>
                  <a:pt x="6750991" y="0"/>
                </a:lnTo>
                <a:lnTo>
                  <a:pt x="6574501" y="152400"/>
                </a:lnTo>
                <a:lnTo>
                  <a:pt x="2459211" y="152400"/>
                </a:lnTo>
                <a:lnTo>
                  <a:pt x="2282721" y="304800"/>
                </a:lnTo>
                <a:lnTo>
                  <a:pt x="0" y="304800"/>
                </a:lnTo>
                <a:close/>
              </a:path>
            </a:pathLst>
          </a:custGeom>
          <a:gradFill flip="none" rotWithShape="1">
            <a:gsLst>
              <a:gs pos="0">
                <a:srgbClr val="0072FF">
                  <a:alpha val="80000"/>
                </a:srgbClr>
              </a:gs>
              <a:gs pos="100000">
                <a:srgbClr val="00C6FF">
                  <a:alpha val="8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3" name="Picture 22" descr="A picture containing clipart, vector graphics&#10;&#10;Description automatically generated"/>
          <p:cNvPicPr>
            <a:picLocks noChangeAspect="1"/>
          </p:cNvPicPr>
          <p:nvPr userDrawn="1"/>
        </p:nvPicPr>
        <p:blipFill>
          <a:blip r:embed="rId3" cstate="screen"/>
          <a:stretch>
            <a:fillRect/>
          </a:stretch>
        </p:blipFill>
        <p:spPr>
          <a:xfrm>
            <a:off x="412638" y="362637"/>
            <a:ext cx="544288" cy="450213"/>
          </a:xfrm>
          <a:prstGeom prst="rect">
            <a:avLst/>
          </a:prstGeom>
        </p:spPr>
      </p:pic>
      <p:sp>
        <p:nvSpPr>
          <p:cNvPr id="24" name="TextBox 23"/>
          <p:cNvSpPr txBox="1"/>
          <p:nvPr userDrawn="1"/>
        </p:nvSpPr>
        <p:spPr>
          <a:xfrm>
            <a:off x="956926" y="326133"/>
            <a:ext cx="3996607" cy="523220"/>
          </a:xfrm>
          <a:prstGeom prst="rect">
            <a:avLst/>
          </a:prstGeom>
          <a:noFill/>
        </p:spPr>
        <p:txBody>
          <a:bodyPr wrap="none" rtlCol="0" anchor="ctr">
            <a:spAutoFit/>
          </a:bodyPr>
          <a:lstStyle/>
          <a:p>
            <a:r>
              <a:rPr lang="en-US" sz="1400" dirty="0">
                <a:gradFill flip="none" rotWithShape="1">
                  <a:gsLst>
                    <a:gs pos="0">
                      <a:srgbClr val="000046"/>
                    </a:gs>
                    <a:gs pos="100000">
                      <a:srgbClr val="1CB5E0"/>
                    </a:gs>
                  </a:gsLst>
                  <a:lin ang="2700000" scaled="1"/>
                  <a:tileRect/>
                </a:gradFill>
                <a:latin typeface="Arial" panose="020B0604020202020204" pitchFamily="34" charset="0"/>
                <a:cs typeface="Arial" panose="020B0604020202020204" pitchFamily="34" charset="0"/>
              </a:rPr>
              <a:t>ĐẠI HỌC QUỐC GIA TP. HỒ CHÍ MINH</a:t>
            </a:r>
            <a:endParaRPr lang="en-US" sz="1400" dirty="0">
              <a:gradFill flip="none" rotWithShape="1">
                <a:gsLst>
                  <a:gs pos="0">
                    <a:srgbClr val="000046"/>
                  </a:gs>
                  <a:gs pos="100000">
                    <a:srgbClr val="1CB5E0"/>
                  </a:gs>
                </a:gsLst>
                <a:lin ang="2700000" scaled="1"/>
                <a:tileRect/>
              </a:gradFill>
              <a:latin typeface="Arial" panose="020B0604020202020204" pitchFamily="34" charset="0"/>
              <a:cs typeface="Arial" panose="020B0604020202020204" pitchFamily="34" charset="0"/>
            </a:endParaRPr>
          </a:p>
          <a:p>
            <a:r>
              <a:rPr lang="en-US" sz="1400" b="1" dirty="0">
                <a:gradFill flip="none" rotWithShape="1">
                  <a:gsLst>
                    <a:gs pos="0">
                      <a:srgbClr val="000046"/>
                    </a:gs>
                    <a:gs pos="100000">
                      <a:srgbClr val="1CB5E0"/>
                    </a:gs>
                  </a:gsLst>
                  <a:lin ang="2700000" scaled="1"/>
                  <a:tileRect/>
                </a:gradFill>
                <a:latin typeface="Arial" panose="020B0604020202020204" pitchFamily="34" charset="0"/>
                <a:cs typeface="Arial" panose="020B0604020202020204" pitchFamily="34" charset="0"/>
              </a:rPr>
              <a:t>TRƯỜNG ĐẠI HỌC CÔNG NGHỆ THÔNG TIN</a:t>
            </a:r>
            <a:endParaRPr lang="en-US" sz="1400" b="1" dirty="0">
              <a:gradFill flip="none" rotWithShape="1">
                <a:gsLst>
                  <a:gs pos="0">
                    <a:srgbClr val="000046"/>
                  </a:gs>
                  <a:gs pos="100000">
                    <a:srgbClr val="1CB5E0"/>
                  </a:gs>
                </a:gsLst>
                <a:lin ang="2700000" scaled="1"/>
                <a:tileRect/>
              </a:gradFill>
              <a:latin typeface="Arial" panose="020B0604020202020204" pitchFamily="34" charset="0"/>
              <a:cs typeface="Arial" panose="020B0604020202020204" pitchFamily="34" charset="0"/>
            </a:endParaRPr>
          </a:p>
        </p:txBody>
      </p:sp>
      <p:sp>
        <p:nvSpPr>
          <p:cNvPr id="26" name="Oval 25"/>
          <p:cNvSpPr/>
          <p:nvPr/>
        </p:nvSpPr>
        <p:spPr>
          <a:xfrm>
            <a:off x="11924591" y="6583140"/>
            <a:ext cx="233916" cy="2339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latin typeface="Arial" panose="020B0604020202020204" pitchFamily="34" charset="0"/>
              <a:cs typeface="Arial" panose="020B0604020202020204" pitchFamily="34" charset="0"/>
            </a:endParaRPr>
          </a:p>
        </p:txBody>
      </p:sp>
      <p:sp>
        <p:nvSpPr>
          <p:cNvPr id="6" name="Slide Number Placeholder 5"/>
          <p:cNvSpPr>
            <a:spLocks noGrp="1" noChangeAspect="1"/>
          </p:cNvSpPr>
          <p:nvPr>
            <p:ph type="sldNum" sz="quarter" idx="12"/>
          </p:nvPr>
        </p:nvSpPr>
        <p:spPr>
          <a:xfrm>
            <a:off x="11894359" y="6566401"/>
            <a:ext cx="291600" cy="291600"/>
          </a:xfrm>
          <a:prstGeom prst="rect">
            <a:avLst/>
          </a:prstGeom>
        </p:spPr>
        <p:txBody>
          <a:bodyPr vert="horz" lIns="91440" tIns="45720" rIns="91440" bIns="45720" rtlCol="0" anchor="ctr"/>
          <a:lstStyle>
            <a:lvl1pPr>
              <a:defRPr lang="en-US" sz="700" smtClean="0">
                <a:solidFill>
                  <a:schemeClr val="tx1"/>
                </a:solidFill>
                <a:latin typeface="Arial" panose="020B0604020202020204" pitchFamily="34" charset="0"/>
                <a:cs typeface="Arial" panose="020B0604020202020204" pitchFamily="34" charset="0"/>
              </a:defRPr>
            </a:lvl1pPr>
          </a:lstStyle>
          <a:p>
            <a:pPr algn="ctr"/>
            <a:fld id="{D8B0B3AC-44A8-D142-AAF6-9A453466E1A4}" type="slidenum">
              <a:rPr lang="en-US" smtClean="0"/>
            </a:fld>
            <a:endParaRPr lang="en-US" dirty="0"/>
          </a:p>
        </p:txBody>
      </p:sp>
      <p:sp>
        <p:nvSpPr>
          <p:cNvPr id="34" name="Text Placeholder 33"/>
          <p:cNvSpPr>
            <a:spLocks noGrp="1"/>
          </p:cNvSpPr>
          <p:nvPr>
            <p:ph type="body" sz="quarter" idx="13" hasCustomPrompt="1"/>
          </p:nvPr>
        </p:nvSpPr>
        <p:spPr>
          <a:xfrm>
            <a:off x="1850807" y="2208158"/>
            <a:ext cx="8490387" cy="696165"/>
          </a:xfrm>
        </p:spPr>
        <p:txBody>
          <a:bodyPr anchor="ctr">
            <a:normAutofit/>
          </a:bodyPr>
          <a:lstStyle>
            <a:lvl1pPr marL="0" indent="0" algn="ctr" defTabSz="914400" rtl="0" eaLnBrk="1" latinLnBrk="0" hangingPunct="1">
              <a:buNone/>
              <a:defRPr lang="en-US" sz="4400" b="1" kern="1200" dirty="0">
                <a:ln>
                  <a:gradFill>
                    <a:gsLst>
                      <a:gs pos="0">
                        <a:srgbClr val="000046"/>
                      </a:gs>
                      <a:gs pos="100000">
                        <a:srgbClr val="1CB5E0"/>
                      </a:gs>
                    </a:gsLst>
                    <a:lin ang="5400000" scaled="1"/>
                  </a:gradFill>
                </a:ln>
                <a:noFill/>
                <a:latin typeface="Arial" panose="020B0604020202020204" pitchFamily="34" charset="0"/>
                <a:ea typeface="+mn-ea"/>
                <a:cs typeface="Arial" panose="020B0604020202020204" pitchFamily="34" charset="0"/>
              </a:defRPr>
            </a:lvl1pPr>
          </a:lstStyle>
          <a:p>
            <a:pPr lvl="0"/>
            <a:r>
              <a:rPr lang="en-US" dirty="0"/>
              <a:t>TÊN MÔN HỌC</a:t>
            </a:r>
            <a:endParaRPr lang="en-US" dirty="0"/>
          </a:p>
        </p:txBody>
      </p:sp>
      <p:sp>
        <p:nvSpPr>
          <p:cNvPr id="36" name="Text Placeholder 35"/>
          <p:cNvSpPr>
            <a:spLocks noGrp="1"/>
          </p:cNvSpPr>
          <p:nvPr>
            <p:ph type="body" sz="quarter" idx="14" hasCustomPrompt="1"/>
          </p:nvPr>
        </p:nvSpPr>
        <p:spPr>
          <a:xfrm>
            <a:off x="876991" y="3039455"/>
            <a:ext cx="10438019" cy="459447"/>
          </a:xfrm>
        </p:spPr>
        <p:txBody>
          <a:bodyPr anchor="ctr">
            <a:noAutofit/>
          </a:bodyPr>
          <a:lstStyle>
            <a:lvl1pPr marL="0" indent="0" algn="ctr" defTabSz="914400" rtl="0" eaLnBrk="1" latinLnBrk="0" hangingPunct="1">
              <a:buNone/>
              <a:defRPr lang="en-US" sz="2800" b="1" kern="1200" dirty="0">
                <a:gradFill>
                  <a:gsLst>
                    <a:gs pos="0">
                      <a:srgbClr val="000046"/>
                    </a:gs>
                    <a:gs pos="100000">
                      <a:srgbClr val="1CB5E0"/>
                    </a:gs>
                  </a:gsLst>
                  <a:lin ang="2700000" scaled="1"/>
                </a:gradFill>
                <a:effectLst>
                  <a:innerShdw blurRad="114300">
                    <a:schemeClr val="bg1"/>
                  </a:innerShdw>
                </a:effectLst>
                <a:latin typeface="Times New Roman" panose="02020603050405020304" pitchFamily="18" charset="0"/>
                <a:ea typeface="+mn-ea"/>
                <a:cs typeface="Times New Roman" panose="02020603050405020304" pitchFamily="18" charset="0"/>
              </a:defRPr>
            </a:lvl1pPr>
          </a:lstStyle>
          <a:p>
            <a:pPr lvl="0"/>
            <a:r>
              <a:rPr lang="en-US" dirty="0"/>
              <a:t>CHƯƠNG X: TÊN CHƯƠNG</a:t>
            </a:r>
            <a:endParaRPr lang="en-US" dirty="0"/>
          </a:p>
        </p:txBody>
      </p:sp>
      <p:sp>
        <p:nvSpPr>
          <p:cNvPr id="42" name="Text Placeholder 41"/>
          <p:cNvSpPr>
            <a:spLocks noGrp="1"/>
          </p:cNvSpPr>
          <p:nvPr>
            <p:ph type="body" sz="quarter" idx="15" hasCustomPrompt="1"/>
          </p:nvPr>
        </p:nvSpPr>
        <p:spPr>
          <a:xfrm>
            <a:off x="4680970" y="4963048"/>
            <a:ext cx="2830058" cy="345005"/>
          </a:xfrm>
          <a:gradFill>
            <a:gsLst>
              <a:gs pos="0">
                <a:srgbClr val="0072FF"/>
              </a:gs>
              <a:gs pos="100000">
                <a:srgbClr val="00C6FF"/>
              </a:gs>
            </a:gsLst>
            <a:lin ang="2700000" scaled="1"/>
          </a:gradFill>
        </p:spPr>
        <p:txBody>
          <a:bodyPr anchor="ctr">
            <a:normAutofit/>
          </a:bodyPr>
          <a:lstStyle>
            <a:lvl1pPr marL="0" indent="0" algn="ctr">
              <a:buNone/>
              <a:defRPr sz="1400" b="1" i="0">
                <a:solidFill>
                  <a:schemeClr val="bg1"/>
                </a:solidFill>
                <a:latin typeface="Times New Roman" panose="02020603050405020304" pitchFamily="18" charset="0"/>
                <a:cs typeface="Times New Roman" panose="02020603050405020304" pitchFamily="18" charset="0"/>
              </a:defRPr>
            </a:lvl1pPr>
          </a:lstStyle>
          <a:p>
            <a:pPr lvl="0"/>
            <a:r>
              <a:rPr lang="en-US" dirty="0"/>
              <a:t>Trình bày: Tên Giảng viên</a:t>
            </a:r>
            <a:endParaRPr lang="en-US" dirty="0"/>
          </a:p>
        </p:txBody>
      </p:sp>
      <p:sp>
        <p:nvSpPr>
          <p:cNvPr id="46" name="Text Placeholder 45"/>
          <p:cNvSpPr>
            <a:spLocks noGrp="1"/>
          </p:cNvSpPr>
          <p:nvPr>
            <p:ph type="body" sz="quarter" idx="16" hasCustomPrompt="1"/>
          </p:nvPr>
        </p:nvSpPr>
        <p:spPr>
          <a:xfrm>
            <a:off x="1850807" y="3630811"/>
            <a:ext cx="8490387" cy="644210"/>
          </a:xfrm>
        </p:spPr>
        <p:txBody>
          <a:bodyPr anchor="ctr">
            <a:normAutofit/>
          </a:bodyPr>
          <a:lstStyle>
            <a:lvl1pPr marL="0" indent="0" algn="ctr">
              <a:buNone/>
              <a:defRPr sz="1200" spc="150" baseline="0">
                <a:solidFill>
                  <a:schemeClr val="bg1">
                    <a:lumMod val="75000"/>
                  </a:schemeClr>
                </a:solidFill>
                <a:latin typeface="Times New Roman" panose="02020603050405020304" pitchFamily="18" charset="0"/>
                <a:cs typeface="Times New Roman" panose="02020603050405020304" pitchFamily="18" charset="0"/>
              </a:defRPr>
            </a:lvl1pPr>
          </a:lstStyle>
          <a:p>
            <a:pPr lvl="0"/>
            <a:r>
              <a:rPr lang="en-US" dirty="0"/>
              <a:t>(</a:t>
            </a:r>
            <a:r>
              <a:rPr lang="en-US" dirty="0" err="1"/>
              <a:t>Tóm</a:t>
            </a:r>
            <a:r>
              <a:rPr lang="en-US" dirty="0"/>
              <a:t> </a:t>
            </a:r>
            <a:r>
              <a:rPr lang="en-US" dirty="0" err="1"/>
              <a:t>tắt</a:t>
            </a:r>
            <a:r>
              <a:rPr lang="en-US" dirty="0"/>
              <a:t> </a:t>
            </a:r>
            <a:r>
              <a:rPr lang="en-US" dirty="0" err="1"/>
              <a:t>nếu</a:t>
            </a:r>
            <a:r>
              <a:rPr lang="en-US" dirty="0"/>
              <a:t> </a:t>
            </a:r>
            <a:r>
              <a:rPr lang="en-US" dirty="0" err="1"/>
              <a:t>có</a:t>
            </a:r>
            <a:r>
              <a:rPr lang="en-US" dirty="0"/>
              <a:t>): Lorem ipsum dolor sit amet, consectetuer adipiscing elit. Maecenas porttitor congue massa. Fusce posuere, magna sed pulvinar ultricies, purus lectus malesuada libero, sit amet commodo magna eros quis </a:t>
            </a:r>
            <a:r>
              <a:rPr lang="en-US" dirty="0" err="1"/>
              <a:t>urna</a:t>
            </a:r>
            <a:r>
              <a:rPr lang="en-US" dirty="0"/>
              <a:t>.</a:t>
            </a:r>
            <a:endParaRPr lang="en-US" dirty="0"/>
          </a:p>
        </p:txBody>
      </p:sp>
      <p:sp>
        <p:nvSpPr>
          <p:cNvPr id="2" name="Date Placeholder 1"/>
          <p:cNvSpPr>
            <a:spLocks noGrp="1"/>
          </p:cNvSpPr>
          <p:nvPr>
            <p:ph type="dt" sz="half" idx="17"/>
          </p:nvPr>
        </p:nvSpPr>
        <p:spPr>
          <a:xfrm>
            <a:off x="6767806" y="6476999"/>
            <a:ext cx="2495896" cy="236763"/>
          </a:xfrm>
        </p:spPr>
        <p:txBody>
          <a:bodyPr/>
          <a:lstStyle>
            <a:lvl1pPr marL="0" algn="ctr" defTabSz="914400" rtl="0" eaLnBrk="1" latinLnBrk="0" hangingPunct="1">
              <a:defRPr lang="en-US" sz="1100" kern="1200" smtClean="0">
                <a:solidFill>
                  <a:schemeClr val="tx1">
                    <a:tint val="75000"/>
                  </a:schemeClr>
                </a:solidFill>
                <a:latin typeface="Arial" panose="020B0604020202020204" pitchFamily="34" charset="0"/>
                <a:ea typeface="+mn-ea"/>
                <a:cs typeface="Arial" panose="020B0604020202020204" pitchFamily="34" charset="0"/>
              </a:defRPr>
            </a:lvl1pPr>
          </a:lstStyle>
          <a:p>
            <a:fld id="{C6474BB8-66CB-4048-976D-18A76CFBAA2B}" type="datetime4">
              <a:rPr lang="en-US" smtClean="0"/>
            </a:fld>
            <a:endParaRPr 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_Mục lục">
    <p:spTree>
      <p:nvGrpSpPr>
        <p:cNvPr id="1" name=""/>
        <p:cNvGrpSpPr/>
        <p:nvPr/>
      </p:nvGrpSpPr>
      <p:grpSpPr>
        <a:xfrm>
          <a:off x="0" y="0"/>
          <a:ext cx="0" cy="0"/>
          <a:chOff x="0" y="0"/>
          <a:chExt cx="0" cy="0"/>
        </a:xfrm>
      </p:grpSpPr>
      <p:sp>
        <p:nvSpPr>
          <p:cNvPr id="80" name="Isosceles Triangle 12"/>
          <p:cNvSpPr/>
          <p:nvPr userDrawn="1"/>
        </p:nvSpPr>
        <p:spPr>
          <a:xfrm rot="10800000" flipH="1" flipV="1">
            <a:off x="11476383" y="6241089"/>
            <a:ext cx="715617" cy="616911"/>
          </a:xfrm>
          <a:prstGeom prst="triangle">
            <a:avLst>
              <a:gd name="adj" fmla="val 100000"/>
            </a:avLst>
          </a:prstGeom>
          <a:solidFill>
            <a:srgbClr val="0072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1" name="Group 80"/>
          <p:cNvGrpSpPr/>
          <p:nvPr userDrawn="1"/>
        </p:nvGrpSpPr>
        <p:grpSpPr>
          <a:xfrm flipH="1" flipV="1">
            <a:off x="9263702" y="5930537"/>
            <a:ext cx="2869771" cy="886519"/>
            <a:chOff x="44879" y="27296"/>
            <a:chExt cx="2869771" cy="886519"/>
          </a:xfrm>
          <a:solidFill>
            <a:srgbClr val="0072FF"/>
          </a:solidFill>
        </p:grpSpPr>
        <p:cxnSp>
          <p:nvCxnSpPr>
            <p:cNvPr id="82" name="Straight Connector 81"/>
            <p:cNvCxnSpPr/>
            <p:nvPr/>
          </p:nvCxnSpPr>
          <p:spPr>
            <a:xfrm flipH="1">
              <a:off x="766351" y="34631"/>
              <a:ext cx="2148299" cy="0"/>
            </a:xfrm>
            <a:prstGeom prst="line">
              <a:avLst/>
            </a:prstGeom>
            <a:grpFill/>
            <a:ln w="38100" cap="rnd">
              <a:solidFill>
                <a:srgbClr val="00C6FF"/>
              </a:solidFill>
              <a:round/>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flipH="1">
              <a:off x="44879" y="27296"/>
              <a:ext cx="737495" cy="644210"/>
            </a:xfrm>
            <a:prstGeom prst="line">
              <a:avLst/>
            </a:prstGeom>
            <a:grpFill/>
            <a:ln w="38100" cap="rnd">
              <a:solidFill>
                <a:srgbClr val="00C6FF"/>
              </a:solidFill>
              <a:round/>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flipH="1" flipV="1">
              <a:off x="52214" y="654128"/>
              <a:ext cx="0" cy="259687"/>
            </a:xfrm>
            <a:prstGeom prst="line">
              <a:avLst/>
            </a:prstGeom>
            <a:grpFill/>
            <a:ln w="38100" cap="rnd">
              <a:solidFill>
                <a:srgbClr val="00C6FF"/>
              </a:solidFill>
              <a:round/>
            </a:ln>
          </p:spPr>
          <p:style>
            <a:lnRef idx="1">
              <a:schemeClr val="accent1"/>
            </a:lnRef>
            <a:fillRef idx="0">
              <a:schemeClr val="accent1"/>
            </a:fillRef>
            <a:effectRef idx="0">
              <a:schemeClr val="accent1"/>
            </a:effectRef>
            <a:fontRef idx="minor">
              <a:schemeClr val="tx1"/>
            </a:fontRef>
          </p:style>
        </p:cxnSp>
      </p:grpSp>
      <p:sp>
        <p:nvSpPr>
          <p:cNvPr id="4" name="Footer Placeholder 3"/>
          <p:cNvSpPr>
            <a:spLocks noGrp="1"/>
          </p:cNvSpPr>
          <p:nvPr>
            <p:ph type="ftr" sz="quarter" idx="11"/>
          </p:nvPr>
        </p:nvSpPr>
        <p:spPr>
          <a:xfrm>
            <a:off x="3465443" y="6466114"/>
            <a:ext cx="5261114" cy="255361"/>
          </a:xfrm>
        </p:spPr>
        <p:txBody>
          <a:bodyPr/>
          <a:lstStyle>
            <a:lvl1pPr>
              <a:defRPr sz="1100">
                <a:latin typeface="Arial" panose="020B0604020202020204" pitchFamily="34" charset="0"/>
                <a:cs typeface="Arial" panose="020B0604020202020204" pitchFamily="34" charset="0"/>
              </a:defRPr>
            </a:lvl1pPr>
          </a:lstStyle>
          <a:p>
            <a:r>
              <a:rPr lang="vi-VN" dirty="0"/>
              <a:t>Thực hiện bởi Trường Đại học Công nghệ Thông tin, ĐHQG-HCM</a:t>
            </a:r>
            <a:endParaRPr lang="en-US" dirty="0"/>
          </a:p>
        </p:txBody>
      </p:sp>
      <p:grpSp>
        <p:nvGrpSpPr>
          <p:cNvPr id="36" name="Group 35"/>
          <p:cNvGrpSpPr/>
          <p:nvPr userDrawn="1"/>
        </p:nvGrpSpPr>
        <p:grpSpPr>
          <a:xfrm>
            <a:off x="-1259888" y="1121391"/>
            <a:ext cx="4841288" cy="5054000"/>
            <a:chOff x="-1259888" y="901609"/>
            <a:chExt cx="4841288" cy="5054000"/>
          </a:xfrm>
        </p:grpSpPr>
        <p:grpSp>
          <p:nvGrpSpPr>
            <p:cNvPr id="6" name="Group 5"/>
            <p:cNvGrpSpPr/>
            <p:nvPr userDrawn="1"/>
          </p:nvGrpSpPr>
          <p:grpSpPr>
            <a:xfrm>
              <a:off x="-1225468" y="901609"/>
              <a:ext cx="4806868" cy="664514"/>
              <a:chOff x="0" y="901609"/>
              <a:chExt cx="4806868" cy="664514"/>
            </a:xfrm>
          </p:grpSpPr>
          <p:cxnSp>
            <p:nvCxnSpPr>
              <p:cNvPr id="7" name="Straight Connector 6"/>
              <p:cNvCxnSpPr/>
              <p:nvPr/>
            </p:nvCxnSpPr>
            <p:spPr>
              <a:xfrm>
                <a:off x="0" y="1566123"/>
                <a:ext cx="2533933" cy="0"/>
              </a:xfrm>
              <a:prstGeom prst="line">
                <a:avLst/>
              </a:prstGeom>
              <a:ln w="38100" cap="rnd">
                <a:gradFill flip="none" rotWithShape="1">
                  <a:gsLst>
                    <a:gs pos="0">
                      <a:srgbClr val="0072FF"/>
                    </a:gs>
                    <a:gs pos="100000">
                      <a:srgbClr val="00C6FF"/>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V="1">
                <a:off x="2520285" y="1059987"/>
                <a:ext cx="591405" cy="506136"/>
              </a:xfrm>
              <a:prstGeom prst="line">
                <a:avLst/>
              </a:prstGeom>
              <a:ln w="38100" cap="rnd">
                <a:gradFill flip="none" rotWithShape="1">
                  <a:gsLst>
                    <a:gs pos="0">
                      <a:srgbClr val="0072FF"/>
                    </a:gs>
                    <a:gs pos="100000">
                      <a:srgbClr val="00C6FF"/>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3111690" y="1059987"/>
                <a:ext cx="1378423" cy="0"/>
              </a:xfrm>
              <a:prstGeom prst="line">
                <a:avLst/>
              </a:prstGeom>
              <a:ln w="38100" cap="rnd">
                <a:gradFill flip="none" rotWithShape="1">
                  <a:gsLst>
                    <a:gs pos="0">
                      <a:srgbClr val="0072FF"/>
                    </a:gs>
                    <a:gs pos="100000">
                      <a:srgbClr val="00C6FF"/>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sp>
            <p:nvSpPr>
              <p:cNvPr id="10" name="Oval 9"/>
              <p:cNvSpPr/>
              <p:nvPr/>
            </p:nvSpPr>
            <p:spPr>
              <a:xfrm>
                <a:off x="4490113" y="901609"/>
                <a:ext cx="316755" cy="316755"/>
              </a:xfrm>
              <a:prstGeom prst="ellipse">
                <a:avLst/>
              </a:prstGeom>
              <a:gradFill flip="none" rotWithShape="1">
                <a:gsLst>
                  <a:gs pos="0">
                    <a:srgbClr val="0072FF"/>
                  </a:gs>
                  <a:gs pos="100000">
                    <a:srgbClr val="00C6FF"/>
                  </a:gs>
                </a:gsLst>
                <a:lin ang="2700000" scaled="1"/>
                <a:tileRect/>
              </a:gradFill>
              <a:ln cap="rnd">
                <a:gradFill flip="none" rotWithShape="1">
                  <a:gsLst>
                    <a:gs pos="0">
                      <a:srgbClr val="0072FF"/>
                    </a:gs>
                    <a:gs pos="100000">
                      <a:srgbClr val="00C6FF"/>
                    </a:gs>
                  </a:gsLst>
                  <a:path path="shape">
                    <a:fillToRect l="50000" t="50000" r="50000" b="50000"/>
                  </a:path>
                  <a:tileRect/>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1" name="Group 10"/>
            <p:cNvGrpSpPr/>
            <p:nvPr userDrawn="1"/>
          </p:nvGrpSpPr>
          <p:grpSpPr>
            <a:xfrm flipV="1">
              <a:off x="-1225468" y="5291095"/>
              <a:ext cx="4806868" cy="664514"/>
              <a:chOff x="0" y="1232525"/>
              <a:chExt cx="4806868" cy="664514"/>
            </a:xfrm>
          </p:grpSpPr>
          <p:cxnSp>
            <p:nvCxnSpPr>
              <p:cNvPr id="12" name="Straight Connector 11"/>
              <p:cNvCxnSpPr/>
              <p:nvPr/>
            </p:nvCxnSpPr>
            <p:spPr>
              <a:xfrm>
                <a:off x="0" y="1897039"/>
                <a:ext cx="2533933" cy="0"/>
              </a:xfrm>
              <a:prstGeom prst="line">
                <a:avLst/>
              </a:prstGeom>
              <a:ln w="38100" cap="rnd">
                <a:gradFill flip="none" rotWithShape="1">
                  <a:gsLst>
                    <a:gs pos="0">
                      <a:srgbClr val="0072FF"/>
                    </a:gs>
                    <a:gs pos="100000">
                      <a:srgbClr val="00C6FF"/>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V="1">
                <a:off x="2520285" y="1390903"/>
                <a:ext cx="591405" cy="506136"/>
              </a:xfrm>
              <a:prstGeom prst="line">
                <a:avLst/>
              </a:prstGeom>
              <a:ln w="38100" cap="rnd">
                <a:gradFill flip="none" rotWithShape="1">
                  <a:gsLst>
                    <a:gs pos="0">
                      <a:srgbClr val="0072FF"/>
                    </a:gs>
                    <a:gs pos="100000">
                      <a:srgbClr val="00C6FF"/>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3111690" y="1390903"/>
                <a:ext cx="1378423" cy="0"/>
              </a:xfrm>
              <a:prstGeom prst="line">
                <a:avLst/>
              </a:prstGeom>
              <a:ln w="38100" cap="rnd">
                <a:gradFill flip="none" rotWithShape="1">
                  <a:gsLst>
                    <a:gs pos="0">
                      <a:srgbClr val="0072FF"/>
                    </a:gs>
                    <a:gs pos="100000">
                      <a:srgbClr val="00C6FF"/>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sp>
            <p:nvSpPr>
              <p:cNvPr id="15" name="Oval 14"/>
              <p:cNvSpPr/>
              <p:nvPr/>
            </p:nvSpPr>
            <p:spPr>
              <a:xfrm>
                <a:off x="4490113" y="1232525"/>
                <a:ext cx="316755" cy="316755"/>
              </a:xfrm>
              <a:prstGeom prst="ellipse">
                <a:avLst/>
              </a:prstGeom>
              <a:gradFill flip="none" rotWithShape="1">
                <a:gsLst>
                  <a:gs pos="0">
                    <a:srgbClr val="0072FF"/>
                  </a:gs>
                  <a:gs pos="100000">
                    <a:srgbClr val="00C6FF"/>
                  </a:gs>
                </a:gsLst>
                <a:lin ang="2700000" scaled="1"/>
                <a:tileRect/>
              </a:gradFill>
              <a:ln cap="rnd">
                <a:gradFill flip="none" rotWithShape="1">
                  <a:gsLst>
                    <a:gs pos="0">
                      <a:srgbClr val="0072FF"/>
                    </a:gs>
                    <a:gs pos="100000">
                      <a:srgbClr val="00C6FF"/>
                    </a:gs>
                  </a:gsLst>
                  <a:path path="shape">
                    <a:fillToRect l="50000" t="50000" r="50000" b="50000"/>
                  </a:path>
                  <a:tileRect/>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p:cNvGrpSpPr/>
            <p:nvPr userDrawn="1"/>
          </p:nvGrpSpPr>
          <p:grpSpPr>
            <a:xfrm>
              <a:off x="-1225469" y="1860637"/>
              <a:ext cx="3835321" cy="547270"/>
              <a:chOff x="-1" y="1860637"/>
              <a:chExt cx="3835321" cy="547270"/>
            </a:xfrm>
          </p:grpSpPr>
          <p:sp>
            <p:nvSpPr>
              <p:cNvPr id="17" name="Oval 16"/>
              <p:cNvSpPr/>
              <p:nvPr/>
            </p:nvSpPr>
            <p:spPr>
              <a:xfrm>
                <a:off x="3518565" y="1860637"/>
                <a:ext cx="316755" cy="316755"/>
              </a:xfrm>
              <a:prstGeom prst="ellipse">
                <a:avLst/>
              </a:prstGeom>
              <a:gradFill flip="none" rotWithShape="1">
                <a:gsLst>
                  <a:gs pos="0">
                    <a:srgbClr val="0072FF"/>
                  </a:gs>
                  <a:gs pos="100000">
                    <a:srgbClr val="00C6FF"/>
                  </a:gs>
                </a:gsLst>
                <a:lin ang="2700000" scaled="1"/>
                <a:tileRect/>
              </a:gradFill>
              <a:ln cap="rnd">
                <a:gradFill flip="none" rotWithShape="1">
                  <a:gsLst>
                    <a:gs pos="0">
                      <a:srgbClr val="0072FF"/>
                    </a:gs>
                    <a:gs pos="100000">
                      <a:srgbClr val="00C6FF"/>
                    </a:gs>
                  </a:gsLst>
                  <a:path path="shape">
                    <a:fillToRect l="50000" t="50000" r="50000" b="50000"/>
                  </a:path>
                  <a:tileRect/>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8" name="Straight Connector 17"/>
              <p:cNvCxnSpPr/>
              <p:nvPr/>
            </p:nvCxnSpPr>
            <p:spPr>
              <a:xfrm>
                <a:off x="-1" y="2407907"/>
                <a:ext cx="1985654" cy="0"/>
              </a:xfrm>
              <a:prstGeom prst="line">
                <a:avLst/>
              </a:prstGeom>
              <a:ln w="38100" cap="rnd">
                <a:gradFill flip="none" rotWithShape="1">
                  <a:gsLst>
                    <a:gs pos="0">
                      <a:srgbClr val="0072FF"/>
                    </a:gs>
                    <a:gs pos="100000">
                      <a:srgbClr val="00C6FF"/>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V="1">
                <a:off x="1974958" y="2019015"/>
                <a:ext cx="463440" cy="388892"/>
              </a:xfrm>
              <a:prstGeom prst="line">
                <a:avLst/>
              </a:prstGeom>
              <a:ln w="38100" cap="rnd">
                <a:gradFill flip="none" rotWithShape="1">
                  <a:gsLst>
                    <a:gs pos="0">
                      <a:srgbClr val="0072FF"/>
                    </a:gs>
                    <a:gs pos="100000">
                      <a:srgbClr val="00C6FF"/>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2438398" y="2019015"/>
                <a:ext cx="1080167" cy="0"/>
              </a:xfrm>
              <a:prstGeom prst="line">
                <a:avLst/>
              </a:prstGeom>
              <a:ln w="38100" cap="rnd">
                <a:gradFill flip="none" rotWithShape="1">
                  <a:gsLst>
                    <a:gs pos="0">
                      <a:srgbClr val="0072FF"/>
                    </a:gs>
                    <a:gs pos="100000">
                      <a:srgbClr val="00C6FF"/>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grpSp>
        <p:grpSp>
          <p:nvGrpSpPr>
            <p:cNvPr id="21" name="Group 20"/>
            <p:cNvGrpSpPr/>
            <p:nvPr userDrawn="1"/>
          </p:nvGrpSpPr>
          <p:grpSpPr>
            <a:xfrm flipV="1">
              <a:off x="-1259888" y="4408929"/>
              <a:ext cx="3835321" cy="547270"/>
              <a:chOff x="-1" y="1860637"/>
              <a:chExt cx="3835321" cy="547270"/>
            </a:xfrm>
          </p:grpSpPr>
          <p:sp>
            <p:nvSpPr>
              <p:cNvPr id="22" name="Oval 21"/>
              <p:cNvSpPr/>
              <p:nvPr/>
            </p:nvSpPr>
            <p:spPr>
              <a:xfrm>
                <a:off x="3518565" y="1860637"/>
                <a:ext cx="316755" cy="316755"/>
              </a:xfrm>
              <a:prstGeom prst="ellipse">
                <a:avLst/>
              </a:prstGeom>
              <a:gradFill flip="none" rotWithShape="1">
                <a:gsLst>
                  <a:gs pos="0">
                    <a:srgbClr val="0072FF"/>
                  </a:gs>
                  <a:gs pos="100000">
                    <a:srgbClr val="00C6FF"/>
                  </a:gs>
                </a:gsLst>
                <a:lin ang="2700000" scaled="1"/>
                <a:tileRect/>
              </a:gradFill>
              <a:ln cap="rnd">
                <a:gradFill flip="none" rotWithShape="1">
                  <a:gsLst>
                    <a:gs pos="0">
                      <a:srgbClr val="0072FF"/>
                    </a:gs>
                    <a:gs pos="100000">
                      <a:srgbClr val="00C6FF"/>
                    </a:gs>
                  </a:gsLst>
                  <a:path path="shape">
                    <a:fillToRect l="50000" t="50000" r="50000" b="50000"/>
                  </a:path>
                  <a:tileRect/>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3" name="Straight Connector 22"/>
              <p:cNvCxnSpPr/>
              <p:nvPr/>
            </p:nvCxnSpPr>
            <p:spPr>
              <a:xfrm>
                <a:off x="-1" y="2407907"/>
                <a:ext cx="1985654" cy="0"/>
              </a:xfrm>
              <a:prstGeom prst="line">
                <a:avLst/>
              </a:prstGeom>
              <a:ln w="38100" cap="rnd">
                <a:gradFill flip="none" rotWithShape="1">
                  <a:gsLst>
                    <a:gs pos="0">
                      <a:srgbClr val="0072FF"/>
                    </a:gs>
                    <a:gs pos="100000">
                      <a:srgbClr val="00C6FF"/>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V="1">
                <a:off x="1974958" y="2019015"/>
                <a:ext cx="463440" cy="388892"/>
              </a:xfrm>
              <a:prstGeom prst="line">
                <a:avLst/>
              </a:prstGeom>
              <a:ln w="38100" cap="rnd">
                <a:gradFill flip="none" rotWithShape="1">
                  <a:gsLst>
                    <a:gs pos="0">
                      <a:srgbClr val="0072FF"/>
                    </a:gs>
                    <a:gs pos="100000">
                      <a:srgbClr val="00C6FF"/>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2438398" y="2019015"/>
                <a:ext cx="1080167" cy="0"/>
              </a:xfrm>
              <a:prstGeom prst="line">
                <a:avLst/>
              </a:prstGeom>
              <a:ln w="38100" cap="rnd">
                <a:gradFill flip="none" rotWithShape="1">
                  <a:gsLst>
                    <a:gs pos="0">
                      <a:srgbClr val="0072FF"/>
                    </a:gs>
                    <a:gs pos="100000">
                      <a:srgbClr val="00C6FF"/>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grpSp>
        <p:grpSp>
          <p:nvGrpSpPr>
            <p:cNvPr id="26" name="Group 25"/>
            <p:cNvGrpSpPr/>
            <p:nvPr userDrawn="1"/>
          </p:nvGrpSpPr>
          <p:grpSpPr>
            <a:xfrm>
              <a:off x="-1252333" y="2715185"/>
              <a:ext cx="2776521" cy="436736"/>
              <a:chOff x="-26865" y="2715185"/>
              <a:chExt cx="2776521" cy="436736"/>
            </a:xfrm>
          </p:grpSpPr>
          <p:cxnSp>
            <p:nvCxnSpPr>
              <p:cNvPr id="27" name="Straight Connector 26"/>
              <p:cNvCxnSpPr/>
              <p:nvPr/>
            </p:nvCxnSpPr>
            <p:spPr>
              <a:xfrm>
                <a:off x="-26865" y="3151921"/>
                <a:ext cx="1402723" cy="0"/>
              </a:xfrm>
              <a:prstGeom prst="line">
                <a:avLst/>
              </a:prstGeom>
              <a:ln w="38100" cap="rnd">
                <a:gradFill flip="none" rotWithShape="1">
                  <a:gsLst>
                    <a:gs pos="0">
                      <a:srgbClr val="0072FF"/>
                    </a:gs>
                    <a:gs pos="100000">
                      <a:srgbClr val="00C6FF"/>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flipV="1">
                <a:off x="1368303" y="2877197"/>
                <a:ext cx="327387" cy="274724"/>
              </a:xfrm>
              <a:prstGeom prst="line">
                <a:avLst/>
              </a:prstGeom>
              <a:ln w="38100" cap="rnd">
                <a:gradFill flip="none" rotWithShape="1">
                  <a:gsLst>
                    <a:gs pos="0">
                      <a:srgbClr val="0072FF"/>
                    </a:gs>
                    <a:gs pos="100000">
                      <a:srgbClr val="00C6FF"/>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1695690" y="2877197"/>
                <a:ext cx="763061" cy="0"/>
              </a:xfrm>
              <a:prstGeom prst="line">
                <a:avLst/>
              </a:prstGeom>
              <a:ln w="38100" cap="rnd">
                <a:gradFill flip="none" rotWithShape="1">
                  <a:gsLst>
                    <a:gs pos="0">
                      <a:srgbClr val="0072FF"/>
                    </a:gs>
                    <a:gs pos="100000">
                      <a:srgbClr val="00C6FF"/>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sp>
            <p:nvSpPr>
              <p:cNvPr id="30" name="Oval 29"/>
              <p:cNvSpPr/>
              <p:nvPr/>
            </p:nvSpPr>
            <p:spPr>
              <a:xfrm>
                <a:off x="2432901" y="2715185"/>
                <a:ext cx="316755" cy="316755"/>
              </a:xfrm>
              <a:prstGeom prst="ellipse">
                <a:avLst/>
              </a:prstGeom>
              <a:gradFill flip="none" rotWithShape="1">
                <a:gsLst>
                  <a:gs pos="0">
                    <a:srgbClr val="0072FF"/>
                  </a:gs>
                  <a:gs pos="100000">
                    <a:srgbClr val="00C6FF"/>
                  </a:gs>
                </a:gsLst>
                <a:lin ang="2700000" scaled="1"/>
                <a:tileRect/>
              </a:gradFill>
              <a:ln cap="rnd">
                <a:gradFill flip="none" rotWithShape="1">
                  <a:gsLst>
                    <a:gs pos="0">
                      <a:srgbClr val="0072FF"/>
                    </a:gs>
                    <a:gs pos="100000">
                      <a:srgbClr val="00C6FF"/>
                    </a:gs>
                  </a:gsLst>
                  <a:path path="shape">
                    <a:fillToRect l="50000" t="50000" r="50000" b="50000"/>
                  </a:path>
                  <a:tileRect/>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1" name="Group 30"/>
            <p:cNvGrpSpPr/>
            <p:nvPr userDrawn="1"/>
          </p:nvGrpSpPr>
          <p:grpSpPr>
            <a:xfrm>
              <a:off x="-1225468" y="3843225"/>
              <a:ext cx="2802371" cy="433101"/>
              <a:chOff x="-34420" y="3843718"/>
              <a:chExt cx="2802371" cy="433101"/>
            </a:xfrm>
          </p:grpSpPr>
          <p:cxnSp>
            <p:nvCxnSpPr>
              <p:cNvPr id="32" name="Straight Connector 31"/>
              <p:cNvCxnSpPr/>
              <p:nvPr/>
            </p:nvCxnSpPr>
            <p:spPr>
              <a:xfrm flipV="1">
                <a:off x="-34420" y="3843718"/>
                <a:ext cx="1402723" cy="0"/>
              </a:xfrm>
              <a:prstGeom prst="line">
                <a:avLst/>
              </a:prstGeom>
              <a:ln w="38100" cap="rnd">
                <a:gradFill flip="none" rotWithShape="1">
                  <a:gsLst>
                    <a:gs pos="0">
                      <a:srgbClr val="0072FF"/>
                    </a:gs>
                    <a:gs pos="100000">
                      <a:srgbClr val="00C6FF"/>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1360748" y="3843718"/>
                <a:ext cx="327387" cy="274724"/>
              </a:xfrm>
              <a:prstGeom prst="line">
                <a:avLst/>
              </a:prstGeom>
              <a:ln w="38100" cap="rnd">
                <a:gradFill flip="none" rotWithShape="1">
                  <a:gsLst>
                    <a:gs pos="0">
                      <a:srgbClr val="0072FF"/>
                    </a:gs>
                    <a:gs pos="100000">
                      <a:srgbClr val="00C6FF"/>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flipV="1">
                <a:off x="1688135" y="4118442"/>
                <a:ext cx="763061" cy="0"/>
              </a:xfrm>
              <a:prstGeom prst="line">
                <a:avLst/>
              </a:prstGeom>
              <a:ln w="38100" cap="rnd">
                <a:gradFill flip="none" rotWithShape="1">
                  <a:gsLst>
                    <a:gs pos="0">
                      <a:srgbClr val="0072FF"/>
                    </a:gs>
                    <a:gs pos="100000">
                      <a:srgbClr val="00C6FF"/>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sp>
            <p:nvSpPr>
              <p:cNvPr id="35" name="Oval 34"/>
              <p:cNvSpPr/>
              <p:nvPr/>
            </p:nvSpPr>
            <p:spPr>
              <a:xfrm>
                <a:off x="2451196" y="3960064"/>
                <a:ext cx="316755" cy="316755"/>
              </a:xfrm>
              <a:prstGeom prst="ellipse">
                <a:avLst/>
              </a:prstGeom>
              <a:gradFill flip="none" rotWithShape="1">
                <a:gsLst>
                  <a:gs pos="0">
                    <a:srgbClr val="0072FF"/>
                  </a:gs>
                  <a:gs pos="100000">
                    <a:srgbClr val="00C6FF"/>
                  </a:gs>
                </a:gsLst>
                <a:lin ang="2700000" scaled="1"/>
                <a:tileRect/>
              </a:gradFill>
              <a:ln cap="rnd">
                <a:gradFill flip="none" rotWithShape="1">
                  <a:gsLst>
                    <a:gs pos="0">
                      <a:srgbClr val="0072FF"/>
                    </a:gs>
                    <a:gs pos="100000">
                      <a:srgbClr val="00C6FF"/>
                    </a:gs>
                  </a:gsLst>
                  <a:path path="shape">
                    <a:fillToRect l="50000" t="50000" r="50000" b="50000"/>
                  </a:path>
                  <a:tileRect/>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37" name="Group 36"/>
          <p:cNvGrpSpPr/>
          <p:nvPr userDrawn="1"/>
        </p:nvGrpSpPr>
        <p:grpSpPr>
          <a:xfrm flipH="1">
            <a:off x="8607643" y="1121391"/>
            <a:ext cx="4841288" cy="5054000"/>
            <a:chOff x="-1259888" y="901609"/>
            <a:chExt cx="4841288" cy="5054000"/>
          </a:xfrm>
        </p:grpSpPr>
        <p:grpSp>
          <p:nvGrpSpPr>
            <p:cNvPr id="38" name="Group 37"/>
            <p:cNvGrpSpPr/>
            <p:nvPr userDrawn="1"/>
          </p:nvGrpSpPr>
          <p:grpSpPr>
            <a:xfrm>
              <a:off x="-1225468" y="901609"/>
              <a:ext cx="4806868" cy="664514"/>
              <a:chOff x="0" y="901609"/>
              <a:chExt cx="4806868" cy="664514"/>
            </a:xfrm>
          </p:grpSpPr>
          <p:cxnSp>
            <p:nvCxnSpPr>
              <p:cNvPr id="64" name="Straight Connector 63"/>
              <p:cNvCxnSpPr/>
              <p:nvPr/>
            </p:nvCxnSpPr>
            <p:spPr>
              <a:xfrm>
                <a:off x="0" y="1566123"/>
                <a:ext cx="2533933" cy="0"/>
              </a:xfrm>
              <a:prstGeom prst="line">
                <a:avLst/>
              </a:prstGeom>
              <a:ln w="38100" cap="rnd">
                <a:gradFill flip="none" rotWithShape="1">
                  <a:gsLst>
                    <a:gs pos="0">
                      <a:srgbClr val="0072FF"/>
                    </a:gs>
                    <a:gs pos="100000">
                      <a:srgbClr val="00C6FF"/>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flipV="1">
                <a:off x="2520285" y="1059987"/>
                <a:ext cx="591405" cy="506136"/>
              </a:xfrm>
              <a:prstGeom prst="line">
                <a:avLst/>
              </a:prstGeom>
              <a:ln w="38100" cap="rnd">
                <a:gradFill flip="none" rotWithShape="1">
                  <a:gsLst>
                    <a:gs pos="0">
                      <a:srgbClr val="0072FF"/>
                    </a:gs>
                    <a:gs pos="100000">
                      <a:srgbClr val="00C6FF"/>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3111690" y="1059987"/>
                <a:ext cx="1378423" cy="0"/>
              </a:xfrm>
              <a:prstGeom prst="line">
                <a:avLst/>
              </a:prstGeom>
              <a:ln w="38100" cap="rnd">
                <a:gradFill flip="none" rotWithShape="1">
                  <a:gsLst>
                    <a:gs pos="0">
                      <a:srgbClr val="0072FF"/>
                    </a:gs>
                    <a:gs pos="100000">
                      <a:srgbClr val="00C6FF"/>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sp>
            <p:nvSpPr>
              <p:cNvPr id="67" name="Oval 66"/>
              <p:cNvSpPr/>
              <p:nvPr/>
            </p:nvSpPr>
            <p:spPr>
              <a:xfrm>
                <a:off x="4490113" y="901609"/>
                <a:ext cx="316755" cy="316755"/>
              </a:xfrm>
              <a:prstGeom prst="ellipse">
                <a:avLst/>
              </a:prstGeom>
              <a:gradFill flip="none" rotWithShape="1">
                <a:gsLst>
                  <a:gs pos="0">
                    <a:srgbClr val="0072FF"/>
                  </a:gs>
                  <a:gs pos="100000">
                    <a:srgbClr val="00C6FF"/>
                  </a:gs>
                </a:gsLst>
                <a:lin ang="2700000" scaled="1"/>
                <a:tileRect/>
              </a:gradFill>
              <a:ln cap="rnd">
                <a:gradFill flip="none" rotWithShape="1">
                  <a:gsLst>
                    <a:gs pos="0">
                      <a:srgbClr val="0072FF"/>
                    </a:gs>
                    <a:gs pos="100000">
                      <a:srgbClr val="00C6FF"/>
                    </a:gs>
                  </a:gsLst>
                  <a:path path="shape">
                    <a:fillToRect l="50000" t="50000" r="50000" b="50000"/>
                  </a:path>
                  <a:tileRect/>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9" name="Group 38"/>
            <p:cNvGrpSpPr/>
            <p:nvPr userDrawn="1"/>
          </p:nvGrpSpPr>
          <p:grpSpPr>
            <a:xfrm flipV="1">
              <a:off x="-1225468" y="5291095"/>
              <a:ext cx="4806868" cy="664514"/>
              <a:chOff x="0" y="1232525"/>
              <a:chExt cx="4806868" cy="664514"/>
            </a:xfrm>
          </p:grpSpPr>
          <p:cxnSp>
            <p:nvCxnSpPr>
              <p:cNvPr id="60" name="Straight Connector 59"/>
              <p:cNvCxnSpPr/>
              <p:nvPr/>
            </p:nvCxnSpPr>
            <p:spPr>
              <a:xfrm>
                <a:off x="0" y="1897039"/>
                <a:ext cx="2533933" cy="0"/>
              </a:xfrm>
              <a:prstGeom prst="line">
                <a:avLst/>
              </a:prstGeom>
              <a:ln w="38100" cap="rnd">
                <a:gradFill flip="none" rotWithShape="1">
                  <a:gsLst>
                    <a:gs pos="0">
                      <a:srgbClr val="0072FF"/>
                    </a:gs>
                    <a:gs pos="100000">
                      <a:srgbClr val="00C6FF"/>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V="1">
                <a:off x="2520285" y="1390903"/>
                <a:ext cx="591405" cy="506136"/>
              </a:xfrm>
              <a:prstGeom prst="line">
                <a:avLst/>
              </a:prstGeom>
              <a:ln w="38100" cap="rnd">
                <a:gradFill flip="none" rotWithShape="1">
                  <a:gsLst>
                    <a:gs pos="0">
                      <a:srgbClr val="0072FF"/>
                    </a:gs>
                    <a:gs pos="100000">
                      <a:srgbClr val="00C6FF"/>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3111690" y="1390903"/>
                <a:ext cx="1378423" cy="0"/>
              </a:xfrm>
              <a:prstGeom prst="line">
                <a:avLst/>
              </a:prstGeom>
              <a:ln w="38100" cap="rnd">
                <a:gradFill flip="none" rotWithShape="1">
                  <a:gsLst>
                    <a:gs pos="0">
                      <a:srgbClr val="0072FF"/>
                    </a:gs>
                    <a:gs pos="100000">
                      <a:srgbClr val="00C6FF"/>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sp>
            <p:nvSpPr>
              <p:cNvPr id="63" name="Oval 62"/>
              <p:cNvSpPr/>
              <p:nvPr/>
            </p:nvSpPr>
            <p:spPr>
              <a:xfrm>
                <a:off x="4490113" y="1232525"/>
                <a:ext cx="316755" cy="316755"/>
              </a:xfrm>
              <a:prstGeom prst="ellipse">
                <a:avLst/>
              </a:prstGeom>
              <a:gradFill flip="none" rotWithShape="1">
                <a:gsLst>
                  <a:gs pos="0">
                    <a:srgbClr val="0072FF"/>
                  </a:gs>
                  <a:gs pos="100000">
                    <a:srgbClr val="00C6FF"/>
                  </a:gs>
                </a:gsLst>
                <a:lin ang="2700000" scaled="1"/>
                <a:tileRect/>
              </a:gradFill>
              <a:ln cap="rnd">
                <a:gradFill flip="none" rotWithShape="1">
                  <a:gsLst>
                    <a:gs pos="0">
                      <a:srgbClr val="0072FF"/>
                    </a:gs>
                    <a:gs pos="100000">
                      <a:srgbClr val="00C6FF"/>
                    </a:gs>
                  </a:gsLst>
                  <a:path path="shape">
                    <a:fillToRect l="50000" t="50000" r="50000" b="50000"/>
                  </a:path>
                  <a:tileRect/>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0" name="Group 39"/>
            <p:cNvGrpSpPr/>
            <p:nvPr userDrawn="1"/>
          </p:nvGrpSpPr>
          <p:grpSpPr>
            <a:xfrm>
              <a:off x="-1225469" y="1860637"/>
              <a:ext cx="3835321" cy="547270"/>
              <a:chOff x="-1" y="1860637"/>
              <a:chExt cx="3835321" cy="547270"/>
            </a:xfrm>
          </p:grpSpPr>
          <p:sp>
            <p:nvSpPr>
              <p:cNvPr id="56" name="Oval 55"/>
              <p:cNvSpPr/>
              <p:nvPr/>
            </p:nvSpPr>
            <p:spPr>
              <a:xfrm>
                <a:off x="3518565" y="1860637"/>
                <a:ext cx="316755" cy="316755"/>
              </a:xfrm>
              <a:prstGeom prst="ellipse">
                <a:avLst/>
              </a:prstGeom>
              <a:gradFill flip="none" rotWithShape="1">
                <a:gsLst>
                  <a:gs pos="0">
                    <a:srgbClr val="0072FF"/>
                  </a:gs>
                  <a:gs pos="100000">
                    <a:srgbClr val="00C6FF"/>
                  </a:gs>
                </a:gsLst>
                <a:lin ang="2700000" scaled="1"/>
                <a:tileRect/>
              </a:gradFill>
              <a:ln cap="rnd">
                <a:gradFill flip="none" rotWithShape="1">
                  <a:gsLst>
                    <a:gs pos="0">
                      <a:srgbClr val="0072FF"/>
                    </a:gs>
                    <a:gs pos="100000">
                      <a:srgbClr val="00C6FF"/>
                    </a:gs>
                  </a:gsLst>
                  <a:path path="shape">
                    <a:fillToRect l="50000" t="50000" r="50000" b="50000"/>
                  </a:path>
                  <a:tileRect/>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7" name="Straight Connector 56"/>
              <p:cNvCxnSpPr/>
              <p:nvPr/>
            </p:nvCxnSpPr>
            <p:spPr>
              <a:xfrm>
                <a:off x="-1" y="2407907"/>
                <a:ext cx="1985654" cy="0"/>
              </a:xfrm>
              <a:prstGeom prst="line">
                <a:avLst/>
              </a:prstGeom>
              <a:ln w="38100" cap="rnd">
                <a:gradFill flip="none" rotWithShape="1">
                  <a:gsLst>
                    <a:gs pos="0">
                      <a:srgbClr val="0072FF"/>
                    </a:gs>
                    <a:gs pos="100000">
                      <a:srgbClr val="00C6FF"/>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flipV="1">
                <a:off x="1974958" y="2019015"/>
                <a:ext cx="463440" cy="388892"/>
              </a:xfrm>
              <a:prstGeom prst="line">
                <a:avLst/>
              </a:prstGeom>
              <a:ln w="38100" cap="rnd">
                <a:gradFill flip="none" rotWithShape="1">
                  <a:gsLst>
                    <a:gs pos="0">
                      <a:srgbClr val="0072FF"/>
                    </a:gs>
                    <a:gs pos="100000">
                      <a:srgbClr val="00C6FF"/>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2438398" y="2019015"/>
                <a:ext cx="1080167" cy="0"/>
              </a:xfrm>
              <a:prstGeom prst="line">
                <a:avLst/>
              </a:prstGeom>
              <a:ln w="38100" cap="rnd">
                <a:gradFill flip="none" rotWithShape="1">
                  <a:gsLst>
                    <a:gs pos="0">
                      <a:srgbClr val="0072FF"/>
                    </a:gs>
                    <a:gs pos="100000">
                      <a:srgbClr val="00C6FF"/>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grpSp>
        <p:grpSp>
          <p:nvGrpSpPr>
            <p:cNvPr id="41" name="Group 40"/>
            <p:cNvGrpSpPr/>
            <p:nvPr userDrawn="1"/>
          </p:nvGrpSpPr>
          <p:grpSpPr>
            <a:xfrm flipV="1">
              <a:off x="-1259888" y="4408929"/>
              <a:ext cx="3835321" cy="547270"/>
              <a:chOff x="-1" y="1860637"/>
              <a:chExt cx="3835321" cy="547270"/>
            </a:xfrm>
          </p:grpSpPr>
          <p:sp>
            <p:nvSpPr>
              <p:cNvPr id="52" name="Oval 51"/>
              <p:cNvSpPr/>
              <p:nvPr/>
            </p:nvSpPr>
            <p:spPr>
              <a:xfrm>
                <a:off x="3518565" y="1860637"/>
                <a:ext cx="316755" cy="316755"/>
              </a:xfrm>
              <a:prstGeom prst="ellipse">
                <a:avLst/>
              </a:prstGeom>
              <a:gradFill flip="none" rotWithShape="1">
                <a:gsLst>
                  <a:gs pos="0">
                    <a:srgbClr val="0072FF"/>
                  </a:gs>
                  <a:gs pos="100000">
                    <a:srgbClr val="00C6FF"/>
                  </a:gs>
                </a:gsLst>
                <a:lin ang="2700000" scaled="1"/>
                <a:tileRect/>
              </a:gradFill>
              <a:ln cap="rnd">
                <a:gradFill flip="none" rotWithShape="1">
                  <a:gsLst>
                    <a:gs pos="0">
                      <a:srgbClr val="0072FF"/>
                    </a:gs>
                    <a:gs pos="100000">
                      <a:srgbClr val="00C6FF"/>
                    </a:gs>
                  </a:gsLst>
                  <a:path path="shape">
                    <a:fillToRect l="50000" t="50000" r="50000" b="50000"/>
                  </a:path>
                  <a:tileRect/>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3" name="Straight Connector 52"/>
              <p:cNvCxnSpPr/>
              <p:nvPr/>
            </p:nvCxnSpPr>
            <p:spPr>
              <a:xfrm>
                <a:off x="-1" y="2407907"/>
                <a:ext cx="1985654" cy="0"/>
              </a:xfrm>
              <a:prstGeom prst="line">
                <a:avLst/>
              </a:prstGeom>
              <a:ln w="38100" cap="rnd">
                <a:gradFill flip="none" rotWithShape="1">
                  <a:gsLst>
                    <a:gs pos="0">
                      <a:srgbClr val="0072FF"/>
                    </a:gs>
                    <a:gs pos="100000">
                      <a:srgbClr val="00C6FF"/>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flipV="1">
                <a:off x="1974958" y="2019015"/>
                <a:ext cx="463440" cy="388892"/>
              </a:xfrm>
              <a:prstGeom prst="line">
                <a:avLst/>
              </a:prstGeom>
              <a:ln w="38100" cap="rnd">
                <a:gradFill flip="none" rotWithShape="1">
                  <a:gsLst>
                    <a:gs pos="0">
                      <a:srgbClr val="0072FF"/>
                    </a:gs>
                    <a:gs pos="100000">
                      <a:srgbClr val="00C6FF"/>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2438398" y="2019015"/>
                <a:ext cx="1080167" cy="0"/>
              </a:xfrm>
              <a:prstGeom prst="line">
                <a:avLst/>
              </a:prstGeom>
              <a:ln w="38100" cap="rnd">
                <a:gradFill flip="none" rotWithShape="1">
                  <a:gsLst>
                    <a:gs pos="0">
                      <a:srgbClr val="0072FF"/>
                    </a:gs>
                    <a:gs pos="100000">
                      <a:srgbClr val="00C6FF"/>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grpSp>
        <p:grpSp>
          <p:nvGrpSpPr>
            <p:cNvPr id="42" name="Group 41"/>
            <p:cNvGrpSpPr/>
            <p:nvPr userDrawn="1"/>
          </p:nvGrpSpPr>
          <p:grpSpPr>
            <a:xfrm>
              <a:off x="-1252333" y="2715185"/>
              <a:ext cx="2776521" cy="436736"/>
              <a:chOff x="-26865" y="2715185"/>
              <a:chExt cx="2776521" cy="436736"/>
            </a:xfrm>
          </p:grpSpPr>
          <p:cxnSp>
            <p:nvCxnSpPr>
              <p:cNvPr id="48" name="Straight Connector 47"/>
              <p:cNvCxnSpPr/>
              <p:nvPr/>
            </p:nvCxnSpPr>
            <p:spPr>
              <a:xfrm>
                <a:off x="-26865" y="3151921"/>
                <a:ext cx="1402723" cy="0"/>
              </a:xfrm>
              <a:prstGeom prst="line">
                <a:avLst/>
              </a:prstGeom>
              <a:ln w="38100" cap="rnd">
                <a:gradFill flip="none" rotWithShape="1">
                  <a:gsLst>
                    <a:gs pos="0">
                      <a:srgbClr val="0072FF"/>
                    </a:gs>
                    <a:gs pos="100000">
                      <a:srgbClr val="00C6FF"/>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flipV="1">
                <a:off x="1368303" y="2877197"/>
                <a:ext cx="327387" cy="274724"/>
              </a:xfrm>
              <a:prstGeom prst="line">
                <a:avLst/>
              </a:prstGeom>
              <a:ln w="38100" cap="rnd">
                <a:gradFill flip="none" rotWithShape="1">
                  <a:gsLst>
                    <a:gs pos="0">
                      <a:srgbClr val="0072FF"/>
                    </a:gs>
                    <a:gs pos="100000">
                      <a:srgbClr val="00C6FF"/>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1695690" y="2877197"/>
                <a:ext cx="763061" cy="0"/>
              </a:xfrm>
              <a:prstGeom prst="line">
                <a:avLst/>
              </a:prstGeom>
              <a:ln w="38100" cap="rnd">
                <a:gradFill flip="none" rotWithShape="1">
                  <a:gsLst>
                    <a:gs pos="0">
                      <a:srgbClr val="0072FF"/>
                    </a:gs>
                    <a:gs pos="100000">
                      <a:srgbClr val="00C6FF"/>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sp>
            <p:nvSpPr>
              <p:cNvPr id="51" name="Oval 50"/>
              <p:cNvSpPr/>
              <p:nvPr/>
            </p:nvSpPr>
            <p:spPr>
              <a:xfrm>
                <a:off x="2432901" y="2715185"/>
                <a:ext cx="316755" cy="316755"/>
              </a:xfrm>
              <a:prstGeom prst="ellipse">
                <a:avLst/>
              </a:prstGeom>
              <a:gradFill flip="none" rotWithShape="1">
                <a:gsLst>
                  <a:gs pos="0">
                    <a:srgbClr val="0072FF"/>
                  </a:gs>
                  <a:gs pos="100000">
                    <a:srgbClr val="00C6FF"/>
                  </a:gs>
                </a:gsLst>
                <a:lin ang="2700000" scaled="1"/>
                <a:tileRect/>
              </a:gradFill>
              <a:ln cap="rnd">
                <a:gradFill flip="none" rotWithShape="1">
                  <a:gsLst>
                    <a:gs pos="0">
                      <a:srgbClr val="0072FF"/>
                    </a:gs>
                    <a:gs pos="100000">
                      <a:srgbClr val="00C6FF"/>
                    </a:gs>
                  </a:gsLst>
                  <a:path path="shape">
                    <a:fillToRect l="50000" t="50000" r="50000" b="50000"/>
                  </a:path>
                  <a:tileRect/>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43" name="Group 42"/>
            <p:cNvGrpSpPr/>
            <p:nvPr userDrawn="1"/>
          </p:nvGrpSpPr>
          <p:grpSpPr>
            <a:xfrm>
              <a:off x="-1225468" y="3843225"/>
              <a:ext cx="2802371" cy="433101"/>
              <a:chOff x="-34420" y="3843718"/>
              <a:chExt cx="2802371" cy="433101"/>
            </a:xfrm>
          </p:grpSpPr>
          <p:cxnSp>
            <p:nvCxnSpPr>
              <p:cNvPr id="44" name="Straight Connector 43"/>
              <p:cNvCxnSpPr/>
              <p:nvPr/>
            </p:nvCxnSpPr>
            <p:spPr>
              <a:xfrm flipV="1">
                <a:off x="-34420" y="3843718"/>
                <a:ext cx="1402723" cy="0"/>
              </a:xfrm>
              <a:prstGeom prst="line">
                <a:avLst/>
              </a:prstGeom>
              <a:ln w="38100" cap="rnd">
                <a:gradFill flip="none" rotWithShape="1">
                  <a:gsLst>
                    <a:gs pos="0">
                      <a:srgbClr val="0072FF"/>
                    </a:gs>
                    <a:gs pos="100000">
                      <a:srgbClr val="00C6FF"/>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1360748" y="3843718"/>
                <a:ext cx="327387" cy="274724"/>
              </a:xfrm>
              <a:prstGeom prst="line">
                <a:avLst/>
              </a:prstGeom>
              <a:ln w="38100" cap="rnd">
                <a:gradFill flip="none" rotWithShape="1">
                  <a:gsLst>
                    <a:gs pos="0">
                      <a:srgbClr val="0072FF"/>
                    </a:gs>
                    <a:gs pos="100000">
                      <a:srgbClr val="00C6FF"/>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flipV="1">
                <a:off x="1688135" y="4118442"/>
                <a:ext cx="763061" cy="0"/>
              </a:xfrm>
              <a:prstGeom prst="line">
                <a:avLst/>
              </a:prstGeom>
              <a:ln w="38100" cap="rnd">
                <a:gradFill flip="none" rotWithShape="1">
                  <a:gsLst>
                    <a:gs pos="0">
                      <a:srgbClr val="0072FF"/>
                    </a:gs>
                    <a:gs pos="100000">
                      <a:srgbClr val="00C6FF"/>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sp>
            <p:nvSpPr>
              <p:cNvPr id="47" name="Oval 46"/>
              <p:cNvSpPr/>
              <p:nvPr/>
            </p:nvSpPr>
            <p:spPr>
              <a:xfrm>
                <a:off x="2451196" y="3960064"/>
                <a:ext cx="316755" cy="316755"/>
              </a:xfrm>
              <a:prstGeom prst="ellipse">
                <a:avLst/>
              </a:prstGeom>
              <a:gradFill flip="none" rotWithShape="1">
                <a:gsLst>
                  <a:gs pos="0">
                    <a:srgbClr val="0072FF"/>
                  </a:gs>
                  <a:gs pos="100000">
                    <a:srgbClr val="00C6FF"/>
                  </a:gs>
                </a:gsLst>
                <a:lin ang="2700000" scaled="1"/>
                <a:tileRect/>
              </a:gradFill>
              <a:ln cap="rnd">
                <a:gradFill flip="none" rotWithShape="1">
                  <a:gsLst>
                    <a:gs pos="0">
                      <a:srgbClr val="0072FF"/>
                    </a:gs>
                    <a:gs pos="100000">
                      <a:srgbClr val="00C6FF"/>
                    </a:gs>
                  </a:gsLst>
                  <a:path path="shape">
                    <a:fillToRect l="50000" t="50000" r="50000" b="50000"/>
                  </a:path>
                  <a:tileRect/>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69" name="Oval 68"/>
          <p:cNvSpPr/>
          <p:nvPr userDrawn="1"/>
        </p:nvSpPr>
        <p:spPr>
          <a:xfrm>
            <a:off x="11924591" y="6583140"/>
            <a:ext cx="233916" cy="2339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12"/>
          </p:nvPr>
        </p:nvSpPr>
        <p:spPr>
          <a:xfrm>
            <a:off x="11900400" y="6566400"/>
            <a:ext cx="291600" cy="291600"/>
          </a:xfrm>
        </p:spPr>
        <p:txBody>
          <a:bodyPr/>
          <a:lstStyle>
            <a:lvl1pPr algn="ctr">
              <a:defRPr lang="en-US" sz="700" kern="1200" smtClean="0">
                <a:solidFill>
                  <a:schemeClr val="tx1"/>
                </a:solidFill>
                <a:latin typeface="Arial" panose="020B0604020202020204" pitchFamily="34" charset="0"/>
                <a:ea typeface="+mn-ea"/>
                <a:cs typeface="Arial" panose="020B0604020202020204" pitchFamily="34" charset="0"/>
              </a:defRPr>
            </a:lvl1pPr>
          </a:lstStyle>
          <a:p>
            <a:fld id="{D8B0B3AC-44A8-D142-AAF6-9A453466E1A4}" type="slidenum">
              <a:rPr lang="en-US" smtClean="0"/>
            </a:fld>
            <a:endParaRPr lang="en-US" dirty="0"/>
          </a:p>
        </p:txBody>
      </p:sp>
      <p:sp>
        <p:nvSpPr>
          <p:cNvPr id="70" name="TextBox 69"/>
          <p:cNvSpPr txBox="1"/>
          <p:nvPr userDrawn="1"/>
        </p:nvSpPr>
        <p:spPr>
          <a:xfrm>
            <a:off x="4702630" y="640081"/>
            <a:ext cx="3028822" cy="646331"/>
          </a:xfrm>
          <a:prstGeom prst="rect">
            <a:avLst/>
          </a:prstGeom>
          <a:gradFill>
            <a:gsLst>
              <a:gs pos="0">
                <a:srgbClr val="0072FF"/>
              </a:gs>
              <a:gs pos="100000">
                <a:srgbClr val="00C6FF"/>
              </a:gs>
            </a:gsLst>
            <a:path path="shape">
              <a:fillToRect l="50000" t="50000" r="50000" b="50000"/>
            </a:path>
          </a:gradFill>
        </p:spPr>
        <p:txBody>
          <a:bodyPr wrap="square" rtlCol="0" anchor="ctr">
            <a:spAutoFit/>
          </a:bodyPr>
          <a:lstStyle/>
          <a:p>
            <a:pPr algn="ctr"/>
            <a:endParaRPr lang="en-US" sz="3600" b="1" dirty="0">
              <a:solidFill>
                <a:schemeClr val="bg1"/>
              </a:solidFill>
              <a:latin typeface="Times New Roman" panose="02020603050405020304" pitchFamily="18" charset="0"/>
              <a:cs typeface="Times New Roman" panose="02020603050405020304" pitchFamily="18" charset="0"/>
            </a:endParaRPr>
          </a:p>
        </p:txBody>
      </p:sp>
      <p:sp>
        <p:nvSpPr>
          <p:cNvPr id="73" name="Text Placeholder 72"/>
          <p:cNvSpPr>
            <a:spLocks noGrp="1"/>
          </p:cNvSpPr>
          <p:nvPr>
            <p:ph type="body" sz="quarter" idx="13" hasCustomPrompt="1"/>
          </p:nvPr>
        </p:nvSpPr>
        <p:spPr>
          <a:xfrm>
            <a:off x="3246051" y="1286346"/>
            <a:ext cx="5699900" cy="4699000"/>
          </a:xfrm>
        </p:spPr>
        <p:txBody>
          <a:bodyPr anchor="ctr">
            <a:normAutofit/>
          </a:bodyPr>
          <a:lstStyle>
            <a:lvl1pPr marL="514350" indent="-514350" algn="just">
              <a:lnSpc>
                <a:spcPct val="130000"/>
              </a:lnSpc>
              <a:spcBef>
                <a:spcPts val="300"/>
              </a:spcBef>
              <a:spcAft>
                <a:spcPts val="300"/>
              </a:spcAft>
              <a:buFont typeface="+mj-lt"/>
              <a:buAutoNum type="arabicPeriod"/>
              <a:defRPr sz="2800">
                <a:latin typeface="Arial" panose="020B0604020202020204" pitchFamily="34" charset="0"/>
                <a:cs typeface="Arial" panose="020B0604020202020204" pitchFamily="34" charset="0"/>
              </a:defRPr>
            </a:lvl1pPr>
            <a:lvl2pPr marL="914400" indent="-457200" algn="ctr">
              <a:buFont typeface="+mj-lt"/>
              <a:buAutoNum type="arabicPeriod"/>
              <a:defRPr>
                <a:latin typeface="Arial" panose="020B0604020202020204" pitchFamily="34" charset="0"/>
                <a:cs typeface="Arial" panose="020B0604020202020204" pitchFamily="34" charset="0"/>
              </a:defRPr>
            </a:lvl2pPr>
            <a:lvl3pPr marL="1371600" indent="-457200" algn="ctr">
              <a:buFont typeface="+mj-lt"/>
              <a:buAutoNum type="arabicPeriod"/>
              <a:defRPr>
                <a:latin typeface="Arial" panose="020B0604020202020204" pitchFamily="34" charset="0"/>
                <a:cs typeface="Arial" panose="020B0604020202020204" pitchFamily="34" charset="0"/>
              </a:defRPr>
            </a:lvl3pPr>
            <a:lvl4pPr marL="1714500" indent="-342900" algn="ctr">
              <a:buFont typeface="+mj-lt"/>
              <a:buAutoNum type="arabicPeriod"/>
              <a:defRPr>
                <a:latin typeface="Arial" panose="020B0604020202020204" pitchFamily="34" charset="0"/>
                <a:cs typeface="Arial" panose="020B0604020202020204" pitchFamily="34" charset="0"/>
              </a:defRPr>
            </a:lvl4pPr>
            <a:lvl5pPr marL="2171700" indent="-342900" algn="ctr">
              <a:buFont typeface="+mj-lt"/>
              <a:buAutoNum type="arabicPeriod"/>
              <a:defRPr>
                <a:latin typeface="Arial" panose="020B0604020202020204" pitchFamily="34" charset="0"/>
                <a:cs typeface="Arial" panose="020B0604020202020204" pitchFamily="34" charset="0"/>
              </a:defRPr>
            </a:lvl5pPr>
          </a:lstStyle>
          <a:p>
            <a:pPr lvl="0"/>
            <a:r>
              <a:rPr lang="en-US" dirty="0" err="1"/>
              <a:t>Mục</a:t>
            </a:r>
            <a:r>
              <a:rPr lang="en-US" dirty="0"/>
              <a:t> 1</a:t>
            </a:r>
            <a:endParaRPr lang="en-US" dirty="0"/>
          </a:p>
          <a:p>
            <a:pPr lvl="0"/>
            <a:r>
              <a:rPr lang="en-US" dirty="0" err="1"/>
              <a:t>Mục</a:t>
            </a:r>
            <a:r>
              <a:rPr lang="en-US" dirty="0"/>
              <a:t> 2</a:t>
            </a:r>
            <a:endParaRPr lang="en-US" dirty="0"/>
          </a:p>
          <a:p>
            <a:pPr lvl="0"/>
            <a:r>
              <a:rPr lang="en-US" dirty="0" err="1"/>
              <a:t>Mục</a:t>
            </a:r>
            <a:r>
              <a:rPr lang="en-US" dirty="0"/>
              <a:t> 3</a:t>
            </a:r>
            <a:endParaRPr lang="en-US" dirty="0"/>
          </a:p>
          <a:p>
            <a:pPr lvl="0"/>
            <a:r>
              <a:rPr lang="en-US" dirty="0" err="1"/>
              <a:t>Mục</a:t>
            </a:r>
            <a:r>
              <a:rPr lang="en-US" dirty="0"/>
              <a:t> 4</a:t>
            </a:r>
            <a:endParaRPr lang="en-US" dirty="0"/>
          </a:p>
          <a:p>
            <a:pPr lvl="0"/>
            <a:r>
              <a:rPr lang="en-US" dirty="0" err="1"/>
              <a:t>Mục</a:t>
            </a:r>
            <a:r>
              <a:rPr lang="en-US" dirty="0"/>
              <a:t> 5</a:t>
            </a:r>
            <a:endParaRPr lang="en-US" dirty="0"/>
          </a:p>
        </p:txBody>
      </p:sp>
      <p:sp>
        <p:nvSpPr>
          <p:cNvPr id="75" name="Isosceles Triangle 12"/>
          <p:cNvSpPr/>
          <p:nvPr userDrawn="1"/>
        </p:nvSpPr>
        <p:spPr>
          <a:xfrm rot="10800000">
            <a:off x="0" y="0"/>
            <a:ext cx="715617" cy="616911"/>
          </a:xfrm>
          <a:prstGeom prst="triangle">
            <a:avLst>
              <a:gd name="adj" fmla="val 100000"/>
            </a:avLst>
          </a:prstGeom>
          <a:solidFill>
            <a:srgbClr val="007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6" name="Group 75"/>
          <p:cNvGrpSpPr/>
          <p:nvPr userDrawn="1"/>
        </p:nvGrpSpPr>
        <p:grpSpPr>
          <a:xfrm>
            <a:off x="58527" y="40944"/>
            <a:ext cx="2869771" cy="886519"/>
            <a:chOff x="44879" y="27296"/>
            <a:chExt cx="2869771" cy="886519"/>
          </a:xfrm>
          <a:solidFill>
            <a:srgbClr val="0072FF"/>
          </a:solidFill>
        </p:grpSpPr>
        <p:cxnSp>
          <p:nvCxnSpPr>
            <p:cNvPr id="77" name="Straight Connector 76"/>
            <p:cNvCxnSpPr/>
            <p:nvPr/>
          </p:nvCxnSpPr>
          <p:spPr>
            <a:xfrm flipH="1">
              <a:off x="766351" y="34631"/>
              <a:ext cx="2148299" cy="0"/>
            </a:xfrm>
            <a:prstGeom prst="line">
              <a:avLst/>
            </a:prstGeom>
            <a:grpFill/>
            <a:ln w="38100">
              <a:solidFill>
                <a:srgbClr val="00C6FF"/>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flipH="1">
              <a:off x="44879" y="27296"/>
              <a:ext cx="737495" cy="644210"/>
            </a:xfrm>
            <a:prstGeom prst="line">
              <a:avLst/>
            </a:prstGeom>
            <a:grpFill/>
            <a:ln w="38100">
              <a:solidFill>
                <a:srgbClr val="00C6FF"/>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flipV="1">
              <a:off x="52214" y="654128"/>
              <a:ext cx="0" cy="259687"/>
            </a:xfrm>
            <a:prstGeom prst="line">
              <a:avLst/>
            </a:prstGeom>
            <a:grpFill/>
            <a:ln w="38100">
              <a:solidFill>
                <a:srgbClr val="00C6FF"/>
              </a:solidFill>
            </a:ln>
          </p:spPr>
          <p:style>
            <a:lnRef idx="1">
              <a:schemeClr val="accent1"/>
            </a:lnRef>
            <a:fillRef idx="0">
              <a:schemeClr val="accent1"/>
            </a:fillRef>
            <a:effectRef idx="0">
              <a:schemeClr val="accent1"/>
            </a:effectRef>
            <a:fontRef idx="minor">
              <a:schemeClr val="tx1"/>
            </a:fontRef>
          </p:style>
        </p:cxnSp>
      </p:grpSp>
      <p:pic>
        <p:nvPicPr>
          <p:cNvPr id="86" name="Picture 85" descr="A picture containing clipart, vector graphics&#10;&#10;Description automatically generated"/>
          <p:cNvPicPr>
            <a:picLocks noChangeAspect="1"/>
          </p:cNvPicPr>
          <p:nvPr userDrawn="1"/>
        </p:nvPicPr>
        <p:blipFill>
          <a:blip r:embed="rId2" cstate="screen"/>
          <a:stretch>
            <a:fillRect/>
          </a:stretch>
        </p:blipFill>
        <p:spPr>
          <a:xfrm>
            <a:off x="412638" y="362637"/>
            <a:ext cx="544288" cy="450213"/>
          </a:xfrm>
          <a:prstGeom prst="rect">
            <a:avLst/>
          </a:prstGeom>
        </p:spPr>
      </p:pic>
      <p:sp>
        <p:nvSpPr>
          <p:cNvPr id="2" name="Date Placeholder 1"/>
          <p:cNvSpPr>
            <a:spLocks noGrp="1"/>
          </p:cNvSpPr>
          <p:nvPr>
            <p:ph type="dt" sz="half" idx="14"/>
          </p:nvPr>
        </p:nvSpPr>
        <p:spPr>
          <a:xfrm>
            <a:off x="796022" y="6454635"/>
            <a:ext cx="2132276" cy="266840"/>
          </a:xfrm>
        </p:spPr>
        <p:txBody>
          <a:bodyPr/>
          <a:lstStyle>
            <a:lvl1pPr>
              <a:defRPr lang="en-US" sz="1100" kern="1200" smtClean="0">
                <a:solidFill>
                  <a:schemeClr val="tx1">
                    <a:tint val="75000"/>
                  </a:schemeClr>
                </a:solidFill>
                <a:latin typeface="Arial" panose="020B0604020202020204" pitchFamily="34" charset="0"/>
                <a:ea typeface="+mn-ea"/>
                <a:cs typeface="Arial" panose="020B0604020202020204" pitchFamily="34" charset="0"/>
              </a:defRPr>
            </a:lvl1pPr>
          </a:lstStyle>
          <a:p>
            <a:fld id="{802C9B8E-4142-4565-8540-ED2A6FB0DB8F}" type="datetime4">
              <a:rPr lang="en-US" smtClean="0"/>
            </a:fld>
            <a:endParaRPr lang="en-US" dirty="0"/>
          </a:p>
        </p:txBody>
      </p:sp>
      <p:sp>
        <p:nvSpPr>
          <p:cNvPr id="68" name="Text Placeholder 67"/>
          <p:cNvSpPr>
            <a:spLocks noGrp="1"/>
          </p:cNvSpPr>
          <p:nvPr>
            <p:ph type="body" sz="quarter" idx="15" hasCustomPrompt="1"/>
          </p:nvPr>
        </p:nvSpPr>
        <p:spPr>
          <a:xfrm>
            <a:off x="4859729" y="734646"/>
            <a:ext cx="2714625" cy="457200"/>
          </a:xfrm>
        </p:spPr>
        <p:txBody>
          <a:bodyPr anchor="ctr">
            <a:noAutofit/>
          </a:bodyPr>
          <a:lstStyle>
            <a:lvl1pPr marL="0" indent="0" algn="ctr">
              <a:buNone/>
              <a:defRPr sz="3600" b="1">
                <a:solidFill>
                  <a:schemeClr val="bg1"/>
                </a:solidFill>
                <a:latin typeface="Times New Roman" panose="02020603050405020304" pitchFamily="18" charset="0"/>
                <a:cs typeface="Times New Roman" panose="02020603050405020304" pitchFamily="18" charset="0"/>
              </a:defRPr>
            </a:lvl1pPr>
          </a:lstStyle>
          <a:p>
            <a:pPr lvl="0"/>
            <a:r>
              <a:rPr lang="en-US" dirty="0"/>
              <a:t>NỘI DUNG</a:t>
            </a:r>
            <a:endParaRPr lang="en-US"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3_Tiêu đề chương">
    <p:spTree>
      <p:nvGrpSpPr>
        <p:cNvPr id="1" name=""/>
        <p:cNvGrpSpPr/>
        <p:nvPr/>
      </p:nvGrpSpPr>
      <p:grpSpPr>
        <a:xfrm>
          <a:off x="0" y="0"/>
          <a:ext cx="0" cy="0"/>
          <a:chOff x="0" y="0"/>
          <a:chExt cx="0" cy="0"/>
        </a:xfrm>
      </p:grpSpPr>
      <p:pic>
        <p:nvPicPr>
          <p:cNvPr id="6" name="Picture 5" descr="Background pattern&#10;&#10;Description automatically generated"/>
          <p:cNvPicPr>
            <a:picLocks noChangeAspect="1"/>
          </p:cNvPicPr>
          <p:nvPr/>
        </p:nvPicPr>
        <p:blipFill rotWithShape="1">
          <a:blip r:embed="rId2" cstate="screen"/>
          <a:srcRect/>
          <a:stretch>
            <a:fillRect/>
          </a:stretch>
        </p:blipFill>
        <p:spPr>
          <a:xfrm>
            <a:off x="-1" y="-1"/>
            <a:ext cx="12192001" cy="6854889"/>
          </a:xfrm>
          <a:prstGeom prst="rect">
            <a:avLst/>
          </a:prstGeom>
        </p:spPr>
      </p:pic>
      <p:sp>
        <p:nvSpPr>
          <p:cNvPr id="7" name="Rectangle 6"/>
          <p:cNvSpPr/>
          <p:nvPr/>
        </p:nvSpPr>
        <p:spPr>
          <a:xfrm>
            <a:off x="-1" y="-3113"/>
            <a:ext cx="12192000" cy="6858000"/>
          </a:xfrm>
          <a:prstGeom prst="rect">
            <a:avLst/>
          </a:prstGeom>
          <a:gradFill flip="none" rotWithShape="1">
            <a:gsLst>
              <a:gs pos="0">
                <a:srgbClr val="0A4671">
                  <a:alpha val="75000"/>
                </a:srgbClr>
              </a:gs>
              <a:gs pos="100000">
                <a:srgbClr val="0A4671"/>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2"/>
          <p:cNvSpPr/>
          <p:nvPr/>
        </p:nvSpPr>
        <p:spPr>
          <a:xfrm rot="10800000">
            <a:off x="0" y="0"/>
            <a:ext cx="715617" cy="616911"/>
          </a:xfrm>
          <a:prstGeom prst="triangle">
            <a:avLst>
              <a:gd name="adj" fmla="val 100000"/>
            </a:avLst>
          </a:prstGeom>
          <a:solidFill>
            <a:srgbClr val="00F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p:cNvGrpSpPr/>
          <p:nvPr/>
        </p:nvGrpSpPr>
        <p:grpSpPr>
          <a:xfrm>
            <a:off x="58527" y="40944"/>
            <a:ext cx="2869771" cy="1563379"/>
            <a:chOff x="44879" y="27296"/>
            <a:chExt cx="2869771" cy="1563379"/>
          </a:xfrm>
          <a:solidFill>
            <a:srgbClr val="0072FF"/>
          </a:solidFill>
        </p:grpSpPr>
        <p:cxnSp>
          <p:nvCxnSpPr>
            <p:cNvPr id="20" name="Straight Connector 19"/>
            <p:cNvCxnSpPr/>
            <p:nvPr/>
          </p:nvCxnSpPr>
          <p:spPr>
            <a:xfrm flipH="1">
              <a:off x="766351" y="34631"/>
              <a:ext cx="2148299" cy="0"/>
            </a:xfrm>
            <a:prstGeom prst="line">
              <a:avLst/>
            </a:prstGeom>
            <a:grpFill/>
            <a:ln w="38100">
              <a:solidFill>
                <a:srgbClr val="00F7FF"/>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H="1">
              <a:off x="44879" y="27296"/>
              <a:ext cx="737495" cy="644210"/>
            </a:xfrm>
            <a:prstGeom prst="line">
              <a:avLst/>
            </a:prstGeom>
            <a:grpFill/>
            <a:ln w="38100">
              <a:solidFill>
                <a:srgbClr val="00F7FF"/>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flipV="1">
              <a:off x="52214" y="654128"/>
              <a:ext cx="0" cy="936547"/>
            </a:xfrm>
            <a:prstGeom prst="line">
              <a:avLst/>
            </a:prstGeom>
            <a:grpFill/>
            <a:ln w="38100">
              <a:solidFill>
                <a:srgbClr val="00F7FF"/>
              </a:solidFill>
            </a:ln>
          </p:spPr>
          <p:style>
            <a:lnRef idx="1">
              <a:schemeClr val="accent1"/>
            </a:lnRef>
            <a:fillRef idx="0">
              <a:schemeClr val="accent1"/>
            </a:fillRef>
            <a:effectRef idx="0">
              <a:schemeClr val="accent1"/>
            </a:effectRef>
            <a:fontRef idx="minor">
              <a:schemeClr val="tx1"/>
            </a:fontRef>
          </p:style>
        </p:cxnSp>
      </p:grpSp>
      <p:sp>
        <p:nvSpPr>
          <p:cNvPr id="23" name="Isosceles Triangle 12"/>
          <p:cNvSpPr/>
          <p:nvPr/>
        </p:nvSpPr>
        <p:spPr>
          <a:xfrm rot="10800000" flipH="1" flipV="1">
            <a:off x="11476383" y="6241089"/>
            <a:ext cx="715617" cy="616911"/>
          </a:xfrm>
          <a:prstGeom prst="triangle">
            <a:avLst>
              <a:gd name="adj" fmla="val 100000"/>
            </a:avLst>
          </a:prstGeom>
          <a:solidFill>
            <a:srgbClr val="00F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p:cNvGrpSpPr/>
          <p:nvPr/>
        </p:nvGrpSpPr>
        <p:grpSpPr>
          <a:xfrm flipH="1" flipV="1">
            <a:off x="9263702" y="5253677"/>
            <a:ext cx="2869771" cy="1563379"/>
            <a:chOff x="44879" y="27296"/>
            <a:chExt cx="2869771" cy="1563379"/>
          </a:xfrm>
          <a:solidFill>
            <a:srgbClr val="0072FF"/>
          </a:solidFill>
        </p:grpSpPr>
        <p:cxnSp>
          <p:nvCxnSpPr>
            <p:cNvPr id="25" name="Straight Connector 24"/>
            <p:cNvCxnSpPr/>
            <p:nvPr/>
          </p:nvCxnSpPr>
          <p:spPr>
            <a:xfrm flipH="1">
              <a:off x="766351" y="34631"/>
              <a:ext cx="2148299" cy="0"/>
            </a:xfrm>
            <a:prstGeom prst="line">
              <a:avLst/>
            </a:prstGeom>
            <a:grpFill/>
            <a:ln w="38100" cap="rnd">
              <a:solidFill>
                <a:srgbClr val="00F7FF"/>
              </a:solidFill>
              <a:round/>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flipH="1">
              <a:off x="44879" y="27296"/>
              <a:ext cx="737495" cy="644210"/>
            </a:xfrm>
            <a:prstGeom prst="line">
              <a:avLst/>
            </a:prstGeom>
            <a:grpFill/>
            <a:ln w="38100" cap="rnd">
              <a:solidFill>
                <a:srgbClr val="00F7FF"/>
              </a:solidFill>
              <a:round/>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flipV="1">
              <a:off x="52214" y="654128"/>
              <a:ext cx="0" cy="936547"/>
            </a:xfrm>
            <a:prstGeom prst="line">
              <a:avLst/>
            </a:prstGeom>
            <a:grpFill/>
            <a:ln w="38100" cap="rnd">
              <a:solidFill>
                <a:srgbClr val="00F7FF"/>
              </a:solidFill>
              <a:round/>
            </a:ln>
          </p:spPr>
          <p:style>
            <a:lnRef idx="1">
              <a:schemeClr val="accent1"/>
            </a:lnRef>
            <a:fillRef idx="0">
              <a:schemeClr val="accent1"/>
            </a:fillRef>
            <a:effectRef idx="0">
              <a:schemeClr val="accent1"/>
            </a:effectRef>
            <a:fontRef idx="minor">
              <a:schemeClr val="tx1"/>
            </a:fontRef>
          </p:style>
        </p:cxnSp>
      </p:grpSp>
      <p:sp>
        <p:nvSpPr>
          <p:cNvPr id="31" name="Freeform 30"/>
          <p:cNvSpPr/>
          <p:nvPr/>
        </p:nvSpPr>
        <p:spPr>
          <a:xfrm>
            <a:off x="11589537" y="105878"/>
            <a:ext cx="489307" cy="405155"/>
          </a:xfrm>
          <a:custGeom>
            <a:avLst/>
            <a:gdLst>
              <a:gd name="connsiteX0" fmla="*/ 278290 w 489307"/>
              <a:gd name="connsiteY0" fmla="*/ 349616 h 405155"/>
              <a:gd name="connsiteX1" fmla="*/ 277683 w 489307"/>
              <a:gd name="connsiteY1" fmla="*/ 349811 h 405155"/>
              <a:gd name="connsiteX2" fmla="*/ 277976 w 489307"/>
              <a:gd name="connsiteY2" fmla="*/ 349743 h 405155"/>
              <a:gd name="connsiteX3" fmla="*/ 173116 w 489307"/>
              <a:gd name="connsiteY3" fmla="*/ 214928 h 405155"/>
              <a:gd name="connsiteX4" fmla="*/ 212561 w 489307"/>
              <a:gd name="connsiteY4" fmla="*/ 228062 h 405155"/>
              <a:gd name="connsiteX5" fmla="*/ 214259 w 489307"/>
              <a:gd name="connsiteY5" fmla="*/ 228947 h 405155"/>
              <a:gd name="connsiteX6" fmla="*/ 213316 w 489307"/>
              <a:gd name="connsiteY6" fmla="*/ 229788 h 405155"/>
              <a:gd name="connsiteX7" fmla="*/ 182086 w 489307"/>
              <a:gd name="connsiteY7" fmla="*/ 251026 h 405155"/>
              <a:gd name="connsiteX8" fmla="*/ 179990 w 489307"/>
              <a:gd name="connsiteY8" fmla="*/ 251847 h 405155"/>
              <a:gd name="connsiteX9" fmla="*/ 156055 w 489307"/>
              <a:gd name="connsiteY9" fmla="*/ 251847 h 405155"/>
              <a:gd name="connsiteX10" fmla="*/ 155132 w 489307"/>
              <a:gd name="connsiteY10" fmla="*/ 251658 h 405155"/>
              <a:gd name="connsiteX11" fmla="*/ 155384 w 489307"/>
              <a:gd name="connsiteY11" fmla="*/ 250353 h 405155"/>
              <a:gd name="connsiteX12" fmla="*/ 170328 w 489307"/>
              <a:gd name="connsiteY12" fmla="*/ 216233 h 405155"/>
              <a:gd name="connsiteX13" fmla="*/ 173116 w 489307"/>
              <a:gd name="connsiteY13" fmla="*/ 214928 h 405155"/>
              <a:gd name="connsiteX14" fmla="*/ 277908 w 489307"/>
              <a:gd name="connsiteY14" fmla="*/ 214851 h 405155"/>
              <a:gd name="connsiteX15" fmla="*/ 279966 w 489307"/>
              <a:gd name="connsiteY15" fmla="*/ 215771 h 405155"/>
              <a:gd name="connsiteX16" fmla="*/ 295308 w 489307"/>
              <a:gd name="connsiteY16" fmla="*/ 250795 h 405155"/>
              <a:gd name="connsiteX17" fmla="*/ 295434 w 489307"/>
              <a:gd name="connsiteY17" fmla="*/ 251743 h 405155"/>
              <a:gd name="connsiteX18" fmla="*/ 293925 w 489307"/>
              <a:gd name="connsiteY18" fmla="*/ 251890 h 405155"/>
              <a:gd name="connsiteX19" fmla="*/ 270870 w 489307"/>
              <a:gd name="connsiteY19" fmla="*/ 251890 h 405155"/>
              <a:gd name="connsiteX20" fmla="*/ 268250 w 489307"/>
              <a:gd name="connsiteY20" fmla="*/ 250964 h 405155"/>
              <a:gd name="connsiteX21" fmla="*/ 237502 w 489307"/>
              <a:gd name="connsiteY21" fmla="*/ 230042 h 405155"/>
              <a:gd name="connsiteX22" fmla="*/ 236245 w 489307"/>
              <a:gd name="connsiteY22" fmla="*/ 229179 h 405155"/>
              <a:gd name="connsiteX23" fmla="*/ 237251 w 489307"/>
              <a:gd name="connsiteY23" fmla="*/ 228400 h 405155"/>
              <a:gd name="connsiteX24" fmla="*/ 277870 w 489307"/>
              <a:gd name="connsiteY24" fmla="*/ 214866 h 405155"/>
              <a:gd name="connsiteX25" fmla="*/ 277908 w 489307"/>
              <a:gd name="connsiteY25" fmla="*/ 214851 h 405155"/>
              <a:gd name="connsiteX26" fmla="*/ 151422 w 489307"/>
              <a:gd name="connsiteY26" fmla="*/ 211056 h 405155"/>
              <a:gd name="connsiteX27" fmla="*/ 161566 w 489307"/>
              <a:gd name="connsiteY27" fmla="*/ 212550 h 405155"/>
              <a:gd name="connsiteX28" fmla="*/ 154797 w 489307"/>
              <a:gd name="connsiteY28" fmla="*/ 226084 h 405155"/>
              <a:gd name="connsiteX29" fmla="*/ 148886 w 489307"/>
              <a:gd name="connsiteY29" fmla="*/ 239639 h 405155"/>
              <a:gd name="connsiteX30" fmla="*/ 148530 w 489307"/>
              <a:gd name="connsiteY30" fmla="*/ 235429 h 405155"/>
              <a:gd name="connsiteX31" fmla="*/ 149641 w 489307"/>
              <a:gd name="connsiteY31" fmla="*/ 212529 h 405155"/>
              <a:gd name="connsiteX32" fmla="*/ 151422 w 489307"/>
              <a:gd name="connsiteY32" fmla="*/ 211056 h 405155"/>
              <a:gd name="connsiteX33" fmla="*/ 299584 w 489307"/>
              <a:gd name="connsiteY33" fmla="*/ 210929 h 405155"/>
              <a:gd name="connsiteX34" fmla="*/ 300800 w 489307"/>
              <a:gd name="connsiteY34" fmla="*/ 212003 h 405155"/>
              <a:gd name="connsiteX35" fmla="*/ 301680 w 489307"/>
              <a:gd name="connsiteY35" fmla="*/ 219980 h 405155"/>
              <a:gd name="connsiteX36" fmla="*/ 301701 w 489307"/>
              <a:gd name="connsiteY36" fmla="*/ 238566 h 405155"/>
              <a:gd name="connsiteX37" fmla="*/ 301701 w 489307"/>
              <a:gd name="connsiteY37" fmla="*/ 239871 h 405155"/>
              <a:gd name="connsiteX38" fmla="*/ 301093 w 489307"/>
              <a:gd name="connsiteY38" fmla="*/ 238923 h 405155"/>
              <a:gd name="connsiteX39" fmla="*/ 289000 w 489307"/>
              <a:gd name="connsiteY39" fmla="*/ 212634 h 405155"/>
              <a:gd name="connsiteX40" fmla="*/ 299584 w 489307"/>
              <a:gd name="connsiteY40" fmla="*/ 210929 h 405155"/>
              <a:gd name="connsiteX41" fmla="*/ 112605 w 489307"/>
              <a:gd name="connsiteY41" fmla="*/ 209436 h 405155"/>
              <a:gd name="connsiteX42" fmla="*/ 139224 w 489307"/>
              <a:gd name="connsiteY42" fmla="*/ 209814 h 405155"/>
              <a:gd name="connsiteX43" fmla="*/ 140397 w 489307"/>
              <a:gd name="connsiteY43" fmla="*/ 211204 h 405155"/>
              <a:gd name="connsiteX44" fmla="*/ 139475 w 489307"/>
              <a:gd name="connsiteY44" fmla="*/ 220970 h 405155"/>
              <a:gd name="connsiteX45" fmla="*/ 139454 w 489307"/>
              <a:gd name="connsiteY45" fmla="*/ 239808 h 405155"/>
              <a:gd name="connsiteX46" fmla="*/ 140670 w 489307"/>
              <a:gd name="connsiteY46" fmla="*/ 251616 h 405155"/>
              <a:gd name="connsiteX47" fmla="*/ 139077 w 489307"/>
              <a:gd name="connsiteY47" fmla="*/ 251869 h 405155"/>
              <a:gd name="connsiteX48" fmla="*/ 116671 w 489307"/>
              <a:gd name="connsiteY48" fmla="*/ 251869 h 405155"/>
              <a:gd name="connsiteX49" fmla="*/ 114156 w 489307"/>
              <a:gd name="connsiteY49" fmla="*/ 250564 h 405155"/>
              <a:gd name="connsiteX50" fmla="*/ 110174 w 489307"/>
              <a:gd name="connsiteY50" fmla="*/ 211140 h 405155"/>
              <a:gd name="connsiteX51" fmla="*/ 112605 w 489307"/>
              <a:gd name="connsiteY51" fmla="*/ 209436 h 405155"/>
              <a:gd name="connsiteX52" fmla="*/ 337584 w 489307"/>
              <a:gd name="connsiteY52" fmla="*/ 209372 h 405155"/>
              <a:gd name="connsiteX53" fmla="*/ 340539 w 489307"/>
              <a:gd name="connsiteY53" fmla="*/ 211477 h 405155"/>
              <a:gd name="connsiteX54" fmla="*/ 336348 w 489307"/>
              <a:gd name="connsiteY54" fmla="*/ 250542 h 405155"/>
              <a:gd name="connsiteX55" fmla="*/ 334252 w 489307"/>
              <a:gd name="connsiteY55" fmla="*/ 251847 h 405155"/>
              <a:gd name="connsiteX56" fmla="*/ 311070 w 489307"/>
              <a:gd name="connsiteY56" fmla="*/ 251847 h 405155"/>
              <a:gd name="connsiteX57" fmla="*/ 309918 w 489307"/>
              <a:gd name="connsiteY57" fmla="*/ 251574 h 405155"/>
              <a:gd name="connsiteX58" fmla="*/ 310735 w 489307"/>
              <a:gd name="connsiteY58" fmla="*/ 244038 h 405155"/>
              <a:gd name="connsiteX59" fmla="*/ 311154 w 489307"/>
              <a:gd name="connsiteY59" fmla="*/ 222274 h 405155"/>
              <a:gd name="connsiteX60" fmla="*/ 310169 w 489307"/>
              <a:gd name="connsiteY60" fmla="*/ 211350 h 405155"/>
              <a:gd name="connsiteX61" fmla="*/ 311343 w 489307"/>
              <a:gd name="connsiteY61" fmla="*/ 209814 h 405155"/>
              <a:gd name="connsiteX62" fmla="*/ 337584 w 489307"/>
              <a:gd name="connsiteY62" fmla="*/ 209372 h 405155"/>
              <a:gd name="connsiteX63" fmla="*/ 223837 w 489307"/>
              <a:gd name="connsiteY63" fmla="*/ 156099 h 405155"/>
              <a:gd name="connsiteX64" fmla="*/ 226772 w 489307"/>
              <a:gd name="connsiteY64" fmla="*/ 156099 h 405155"/>
              <a:gd name="connsiteX65" fmla="*/ 273260 w 489307"/>
              <a:gd name="connsiteY65" fmla="*/ 204805 h 405155"/>
              <a:gd name="connsiteX66" fmla="*/ 273909 w 489307"/>
              <a:gd name="connsiteY66" fmla="*/ 205920 h 405155"/>
              <a:gd name="connsiteX67" fmla="*/ 270220 w 489307"/>
              <a:gd name="connsiteY67" fmla="*/ 206888 h 405155"/>
              <a:gd name="connsiteX68" fmla="*/ 226667 w 489307"/>
              <a:gd name="connsiteY68" fmla="*/ 222843 h 405155"/>
              <a:gd name="connsiteX69" fmla="*/ 224005 w 489307"/>
              <a:gd name="connsiteY69" fmla="*/ 222843 h 405155"/>
              <a:gd name="connsiteX70" fmla="*/ 177664 w 489307"/>
              <a:gd name="connsiteY70" fmla="*/ 206173 h 405155"/>
              <a:gd name="connsiteX71" fmla="*/ 177014 w 489307"/>
              <a:gd name="connsiteY71" fmla="*/ 205899 h 405155"/>
              <a:gd name="connsiteX72" fmla="*/ 177433 w 489307"/>
              <a:gd name="connsiteY72" fmla="*/ 204636 h 405155"/>
              <a:gd name="connsiteX73" fmla="*/ 223837 w 489307"/>
              <a:gd name="connsiteY73" fmla="*/ 156099 h 405155"/>
              <a:gd name="connsiteX74" fmla="*/ 190281 w 489307"/>
              <a:gd name="connsiteY74" fmla="*/ 135577 h 405155"/>
              <a:gd name="connsiteX75" fmla="*/ 215432 w 489307"/>
              <a:gd name="connsiteY75" fmla="*/ 148542 h 405155"/>
              <a:gd name="connsiteX76" fmla="*/ 216732 w 489307"/>
              <a:gd name="connsiteY76" fmla="*/ 149426 h 405155"/>
              <a:gd name="connsiteX77" fmla="*/ 209459 w 489307"/>
              <a:gd name="connsiteY77" fmla="*/ 155194 h 405155"/>
              <a:gd name="connsiteX78" fmla="*/ 168022 w 489307"/>
              <a:gd name="connsiteY78" fmla="*/ 201921 h 405155"/>
              <a:gd name="connsiteX79" fmla="*/ 164501 w 489307"/>
              <a:gd name="connsiteY79" fmla="*/ 203457 h 405155"/>
              <a:gd name="connsiteX80" fmla="*/ 153539 w 489307"/>
              <a:gd name="connsiteY80" fmla="*/ 201626 h 405155"/>
              <a:gd name="connsiteX81" fmla="*/ 152051 w 489307"/>
              <a:gd name="connsiteY81" fmla="*/ 199521 h 405155"/>
              <a:gd name="connsiteX82" fmla="*/ 158779 w 489307"/>
              <a:gd name="connsiteY82" fmla="*/ 178683 h 405155"/>
              <a:gd name="connsiteX83" fmla="*/ 186969 w 489307"/>
              <a:gd name="connsiteY83" fmla="*/ 136271 h 405155"/>
              <a:gd name="connsiteX84" fmla="*/ 190281 w 489307"/>
              <a:gd name="connsiteY84" fmla="*/ 135577 h 405155"/>
              <a:gd name="connsiteX85" fmla="*/ 260223 w 489307"/>
              <a:gd name="connsiteY85" fmla="*/ 135514 h 405155"/>
              <a:gd name="connsiteX86" fmla="*/ 263555 w 489307"/>
              <a:gd name="connsiteY86" fmla="*/ 136146 h 405155"/>
              <a:gd name="connsiteX87" fmla="*/ 297090 w 489307"/>
              <a:gd name="connsiteY87" fmla="*/ 194239 h 405155"/>
              <a:gd name="connsiteX88" fmla="*/ 298536 w 489307"/>
              <a:gd name="connsiteY88" fmla="*/ 199943 h 405155"/>
              <a:gd name="connsiteX89" fmla="*/ 297384 w 489307"/>
              <a:gd name="connsiteY89" fmla="*/ 201479 h 405155"/>
              <a:gd name="connsiteX90" fmla="*/ 285101 w 489307"/>
              <a:gd name="connsiteY90" fmla="*/ 203584 h 405155"/>
              <a:gd name="connsiteX91" fmla="*/ 283006 w 489307"/>
              <a:gd name="connsiteY91" fmla="*/ 202616 h 405155"/>
              <a:gd name="connsiteX92" fmla="*/ 265945 w 489307"/>
              <a:gd name="connsiteY92" fmla="*/ 179463 h 405155"/>
              <a:gd name="connsiteX93" fmla="*/ 236119 w 489307"/>
              <a:gd name="connsiteY93" fmla="*/ 151174 h 405155"/>
              <a:gd name="connsiteX94" fmla="*/ 233793 w 489307"/>
              <a:gd name="connsiteY94" fmla="*/ 149364 h 405155"/>
              <a:gd name="connsiteX95" fmla="*/ 240081 w 489307"/>
              <a:gd name="connsiteY95" fmla="*/ 145512 h 405155"/>
              <a:gd name="connsiteX96" fmla="*/ 260223 w 489307"/>
              <a:gd name="connsiteY96" fmla="*/ 135514 h 405155"/>
              <a:gd name="connsiteX97" fmla="*/ 322955 w 489307"/>
              <a:gd name="connsiteY97" fmla="*/ 47469 h 405155"/>
              <a:gd name="connsiteX98" fmla="*/ 256303 w 489307"/>
              <a:gd name="connsiteY98" fmla="*/ 72727 h 405155"/>
              <a:gd name="connsiteX99" fmla="*/ 223376 w 489307"/>
              <a:gd name="connsiteY99" fmla="*/ 89060 h 405155"/>
              <a:gd name="connsiteX100" fmla="*/ 150144 w 489307"/>
              <a:gd name="connsiteY100" fmla="*/ 139302 h 405155"/>
              <a:gd name="connsiteX101" fmla="*/ 74334 w 489307"/>
              <a:gd name="connsiteY101" fmla="*/ 225979 h 405155"/>
              <a:gd name="connsiteX102" fmla="*/ 54045 w 489307"/>
              <a:gd name="connsiteY102" fmla="*/ 268560 h 405155"/>
              <a:gd name="connsiteX103" fmla="*/ 49622 w 489307"/>
              <a:gd name="connsiteY103" fmla="*/ 303815 h 405155"/>
              <a:gd name="connsiteX104" fmla="*/ 64126 w 489307"/>
              <a:gd name="connsiteY104" fmla="*/ 342860 h 405155"/>
              <a:gd name="connsiteX105" fmla="*/ 84583 w 489307"/>
              <a:gd name="connsiteY105" fmla="*/ 360077 h 405155"/>
              <a:gd name="connsiteX106" fmla="*/ 132517 w 489307"/>
              <a:gd name="connsiteY106" fmla="*/ 374811 h 405155"/>
              <a:gd name="connsiteX107" fmla="*/ 156222 w 489307"/>
              <a:gd name="connsiteY107" fmla="*/ 375422 h 405155"/>
              <a:gd name="connsiteX108" fmla="*/ 191979 w 489307"/>
              <a:gd name="connsiteY108" fmla="*/ 371359 h 405155"/>
              <a:gd name="connsiteX109" fmla="*/ 244000 w 489307"/>
              <a:gd name="connsiteY109" fmla="*/ 360604 h 405155"/>
              <a:gd name="connsiteX110" fmla="*/ 277680 w 489307"/>
              <a:gd name="connsiteY110" fmla="*/ 349812 h 405155"/>
              <a:gd name="connsiteX111" fmla="*/ 247375 w 489307"/>
              <a:gd name="connsiteY111" fmla="*/ 356815 h 405155"/>
              <a:gd name="connsiteX112" fmla="*/ 217172 w 489307"/>
              <a:gd name="connsiteY112" fmla="*/ 358057 h 405155"/>
              <a:gd name="connsiteX113" fmla="*/ 156138 w 489307"/>
              <a:gd name="connsiteY113" fmla="*/ 343323 h 405155"/>
              <a:gd name="connsiteX114" fmla="*/ 85065 w 489307"/>
              <a:gd name="connsiteY114" fmla="*/ 284051 h 405155"/>
              <a:gd name="connsiteX115" fmla="*/ 84499 w 489307"/>
              <a:gd name="connsiteY115" fmla="*/ 283251 h 405155"/>
              <a:gd name="connsiteX116" fmla="*/ 85798 w 489307"/>
              <a:gd name="connsiteY116" fmla="*/ 280768 h 405155"/>
              <a:gd name="connsiteX117" fmla="*/ 122226 w 489307"/>
              <a:gd name="connsiteY117" fmla="*/ 280768 h 405155"/>
              <a:gd name="connsiteX118" fmla="*/ 125831 w 489307"/>
              <a:gd name="connsiteY118" fmla="*/ 282704 h 405155"/>
              <a:gd name="connsiteX119" fmla="*/ 152407 w 489307"/>
              <a:gd name="connsiteY119" fmla="*/ 304173 h 405155"/>
              <a:gd name="connsiteX120" fmla="*/ 206902 w 489307"/>
              <a:gd name="connsiteY120" fmla="*/ 323811 h 405155"/>
              <a:gd name="connsiteX121" fmla="*/ 196548 w 489307"/>
              <a:gd name="connsiteY121" fmla="*/ 316002 h 405155"/>
              <a:gd name="connsiteX122" fmla="*/ 167393 w 489307"/>
              <a:gd name="connsiteY122" fmla="*/ 293965 h 405155"/>
              <a:gd name="connsiteX123" fmla="*/ 127571 w 489307"/>
              <a:gd name="connsiteY123" fmla="*/ 263740 h 405155"/>
              <a:gd name="connsiteX124" fmla="*/ 125789 w 489307"/>
              <a:gd name="connsiteY124" fmla="*/ 261466 h 405155"/>
              <a:gd name="connsiteX125" fmla="*/ 128472 w 489307"/>
              <a:gd name="connsiteY125" fmla="*/ 260666 h 405155"/>
              <a:gd name="connsiteX126" fmla="*/ 174289 w 489307"/>
              <a:gd name="connsiteY126" fmla="*/ 260666 h 405155"/>
              <a:gd name="connsiteX127" fmla="*/ 179110 w 489307"/>
              <a:gd name="connsiteY127" fmla="*/ 263171 h 405155"/>
              <a:gd name="connsiteX128" fmla="*/ 223795 w 489307"/>
              <a:gd name="connsiteY128" fmla="*/ 323369 h 405155"/>
              <a:gd name="connsiteX129" fmla="*/ 226772 w 489307"/>
              <a:gd name="connsiteY129" fmla="*/ 323369 h 405155"/>
              <a:gd name="connsiteX130" fmla="*/ 270954 w 489307"/>
              <a:gd name="connsiteY130" fmla="*/ 263929 h 405155"/>
              <a:gd name="connsiteX131" fmla="*/ 277074 w 489307"/>
              <a:gd name="connsiteY131" fmla="*/ 260814 h 405155"/>
              <a:gd name="connsiteX132" fmla="*/ 321928 w 489307"/>
              <a:gd name="connsiteY132" fmla="*/ 260814 h 405155"/>
              <a:gd name="connsiteX133" fmla="*/ 324799 w 489307"/>
              <a:gd name="connsiteY133" fmla="*/ 261614 h 405155"/>
              <a:gd name="connsiteX134" fmla="*/ 322934 w 489307"/>
              <a:gd name="connsiteY134" fmla="*/ 263824 h 405155"/>
              <a:gd name="connsiteX135" fmla="*/ 269298 w 489307"/>
              <a:gd name="connsiteY135" fmla="*/ 304447 h 405155"/>
              <a:gd name="connsiteX136" fmla="*/ 244650 w 489307"/>
              <a:gd name="connsiteY136" fmla="*/ 323159 h 405155"/>
              <a:gd name="connsiteX137" fmla="*/ 243916 w 489307"/>
              <a:gd name="connsiteY137" fmla="*/ 323895 h 405155"/>
              <a:gd name="connsiteX138" fmla="*/ 310442 w 489307"/>
              <a:gd name="connsiteY138" fmla="*/ 295565 h 405155"/>
              <a:gd name="connsiteX139" fmla="*/ 325449 w 489307"/>
              <a:gd name="connsiteY139" fmla="*/ 281883 h 405155"/>
              <a:gd name="connsiteX140" fmla="*/ 328614 w 489307"/>
              <a:gd name="connsiteY140" fmla="*/ 280831 h 405155"/>
              <a:gd name="connsiteX141" fmla="*/ 355861 w 489307"/>
              <a:gd name="connsiteY141" fmla="*/ 280831 h 405155"/>
              <a:gd name="connsiteX142" fmla="*/ 360912 w 489307"/>
              <a:gd name="connsiteY142" fmla="*/ 278158 h 405155"/>
              <a:gd name="connsiteX143" fmla="*/ 384491 w 489307"/>
              <a:gd name="connsiteY143" fmla="*/ 226737 h 405155"/>
              <a:gd name="connsiteX144" fmla="*/ 389983 w 489307"/>
              <a:gd name="connsiteY144" fmla="*/ 194491 h 405155"/>
              <a:gd name="connsiteX145" fmla="*/ 390507 w 489307"/>
              <a:gd name="connsiteY145" fmla="*/ 181862 h 405155"/>
              <a:gd name="connsiteX146" fmla="*/ 388159 w 489307"/>
              <a:gd name="connsiteY146" fmla="*/ 153173 h 405155"/>
              <a:gd name="connsiteX147" fmla="*/ 371664 w 489307"/>
              <a:gd name="connsiteY147" fmla="*/ 103183 h 405155"/>
              <a:gd name="connsiteX148" fmla="*/ 350893 w 489307"/>
              <a:gd name="connsiteY148" fmla="*/ 71611 h 405155"/>
              <a:gd name="connsiteX149" fmla="*/ 327146 w 489307"/>
              <a:gd name="connsiteY149" fmla="*/ 48289 h 405155"/>
              <a:gd name="connsiteX150" fmla="*/ 322955 w 489307"/>
              <a:gd name="connsiteY150" fmla="*/ 47469 h 405155"/>
              <a:gd name="connsiteX151" fmla="*/ 279044 w 489307"/>
              <a:gd name="connsiteY151" fmla="*/ 15391 h 405155"/>
              <a:gd name="connsiteX152" fmla="*/ 282356 w 489307"/>
              <a:gd name="connsiteY152" fmla="*/ 15391 h 405155"/>
              <a:gd name="connsiteX153" fmla="*/ 288790 w 489307"/>
              <a:gd name="connsiteY153" fmla="*/ 17896 h 405155"/>
              <a:gd name="connsiteX154" fmla="*/ 289650 w 489307"/>
              <a:gd name="connsiteY154" fmla="*/ 18380 h 405155"/>
              <a:gd name="connsiteX155" fmla="*/ 265211 w 489307"/>
              <a:gd name="connsiteY155" fmla="*/ 26947 h 405155"/>
              <a:gd name="connsiteX156" fmla="*/ 241422 w 489307"/>
              <a:gd name="connsiteY156" fmla="*/ 36755 h 405155"/>
              <a:gd name="connsiteX157" fmla="*/ 218115 w 489307"/>
              <a:gd name="connsiteY157" fmla="*/ 47742 h 405155"/>
              <a:gd name="connsiteX158" fmla="*/ 195332 w 489307"/>
              <a:gd name="connsiteY158" fmla="*/ 59845 h 405155"/>
              <a:gd name="connsiteX159" fmla="*/ 173094 w 489307"/>
              <a:gd name="connsiteY159" fmla="*/ 73000 h 405155"/>
              <a:gd name="connsiteX160" fmla="*/ 151443 w 489307"/>
              <a:gd name="connsiteY160" fmla="*/ 87124 h 405155"/>
              <a:gd name="connsiteX161" fmla="*/ 130483 w 489307"/>
              <a:gd name="connsiteY161" fmla="*/ 102236 h 405155"/>
              <a:gd name="connsiteX162" fmla="*/ 110153 w 489307"/>
              <a:gd name="connsiteY162" fmla="*/ 118296 h 405155"/>
              <a:gd name="connsiteX163" fmla="*/ 90577 w 489307"/>
              <a:gd name="connsiteY163" fmla="*/ 135303 h 405155"/>
              <a:gd name="connsiteX164" fmla="*/ 71818 w 489307"/>
              <a:gd name="connsiteY164" fmla="*/ 153278 h 405155"/>
              <a:gd name="connsiteX165" fmla="*/ 53814 w 489307"/>
              <a:gd name="connsiteY165" fmla="*/ 172474 h 405155"/>
              <a:gd name="connsiteX166" fmla="*/ 53940 w 489307"/>
              <a:gd name="connsiteY166" fmla="*/ 167612 h 405155"/>
              <a:gd name="connsiteX167" fmla="*/ 58131 w 489307"/>
              <a:gd name="connsiteY167" fmla="*/ 158456 h 405155"/>
              <a:gd name="connsiteX168" fmla="*/ 132244 w 489307"/>
              <a:gd name="connsiteY168" fmla="*/ 93206 h 405155"/>
              <a:gd name="connsiteX169" fmla="*/ 209710 w 489307"/>
              <a:gd name="connsiteY169" fmla="*/ 45174 h 405155"/>
              <a:gd name="connsiteX170" fmla="*/ 279044 w 489307"/>
              <a:gd name="connsiteY170" fmla="*/ 15391 h 405155"/>
              <a:gd name="connsiteX171" fmla="*/ 261648 w 489307"/>
              <a:gd name="connsiteY171" fmla="*/ 9456 h 405155"/>
              <a:gd name="connsiteX172" fmla="*/ 268900 w 489307"/>
              <a:gd name="connsiteY172" fmla="*/ 11287 h 405155"/>
              <a:gd name="connsiteX173" fmla="*/ 269382 w 489307"/>
              <a:gd name="connsiteY173" fmla="*/ 11519 h 405155"/>
              <a:gd name="connsiteX174" fmla="*/ 267852 w 489307"/>
              <a:gd name="connsiteY174" fmla="*/ 12298 h 405155"/>
              <a:gd name="connsiteX175" fmla="*/ 193593 w 489307"/>
              <a:gd name="connsiteY175" fmla="*/ 46227 h 405155"/>
              <a:gd name="connsiteX176" fmla="*/ 147880 w 489307"/>
              <a:gd name="connsiteY176" fmla="*/ 74180 h 405155"/>
              <a:gd name="connsiteX177" fmla="*/ 99422 w 489307"/>
              <a:gd name="connsiteY177" fmla="*/ 110656 h 405155"/>
              <a:gd name="connsiteX178" fmla="*/ 73180 w 489307"/>
              <a:gd name="connsiteY178" fmla="*/ 134167 h 405155"/>
              <a:gd name="connsiteX179" fmla="*/ 56853 w 489307"/>
              <a:gd name="connsiteY179" fmla="*/ 150479 h 405155"/>
              <a:gd name="connsiteX180" fmla="*/ 56371 w 489307"/>
              <a:gd name="connsiteY180" fmla="*/ 150985 h 405155"/>
              <a:gd name="connsiteX181" fmla="*/ 56057 w 489307"/>
              <a:gd name="connsiteY181" fmla="*/ 150458 h 405155"/>
              <a:gd name="connsiteX182" fmla="*/ 56413 w 489307"/>
              <a:gd name="connsiteY182" fmla="*/ 149217 h 405155"/>
              <a:gd name="connsiteX183" fmla="*/ 58132 w 489307"/>
              <a:gd name="connsiteY183" fmla="*/ 140797 h 405155"/>
              <a:gd name="connsiteX184" fmla="*/ 59368 w 489307"/>
              <a:gd name="connsiteY184" fmla="*/ 139071 h 405155"/>
              <a:gd name="connsiteX185" fmla="*/ 82151 w 489307"/>
              <a:gd name="connsiteY185" fmla="*/ 117476 h 405155"/>
              <a:gd name="connsiteX186" fmla="*/ 144254 w 489307"/>
              <a:gd name="connsiteY186" fmla="*/ 69191 h 405155"/>
              <a:gd name="connsiteX187" fmla="*/ 202940 w 489307"/>
              <a:gd name="connsiteY187" fmla="*/ 34188 h 405155"/>
              <a:gd name="connsiteX188" fmla="*/ 256660 w 489307"/>
              <a:gd name="connsiteY188" fmla="*/ 9835 h 405155"/>
              <a:gd name="connsiteX189" fmla="*/ 261648 w 489307"/>
              <a:gd name="connsiteY189" fmla="*/ 9456 h 405155"/>
              <a:gd name="connsiteX190" fmla="*/ 245404 w 489307"/>
              <a:gd name="connsiteY190" fmla="*/ 6677 h 405155"/>
              <a:gd name="connsiteX191" fmla="*/ 246033 w 489307"/>
              <a:gd name="connsiteY191" fmla="*/ 6825 h 405155"/>
              <a:gd name="connsiteX192" fmla="*/ 245027 w 489307"/>
              <a:gd name="connsiteY192" fmla="*/ 7393 h 405155"/>
              <a:gd name="connsiteX193" fmla="*/ 220064 w 489307"/>
              <a:gd name="connsiteY193" fmla="*/ 18401 h 405155"/>
              <a:gd name="connsiteX194" fmla="*/ 172905 w 489307"/>
              <a:gd name="connsiteY194" fmla="*/ 43301 h 405155"/>
              <a:gd name="connsiteX195" fmla="*/ 100071 w 489307"/>
              <a:gd name="connsiteY195" fmla="*/ 93691 h 405155"/>
              <a:gd name="connsiteX196" fmla="*/ 65572 w 489307"/>
              <a:gd name="connsiteY196" fmla="*/ 123916 h 405155"/>
              <a:gd name="connsiteX197" fmla="*/ 62407 w 489307"/>
              <a:gd name="connsiteY197" fmla="*/ 126842 h 405155"/>
              <a:gd name="connsiteX198" fmla="*/ 82507 w 489307"/>
              <a:gd name="connsiteY198" fmla="*/ 83546 h 405155"/>
              <a:gd name="connsiteX199" fmla="*/ 113695 w 489307"/>
              <a:gd name="connsiteY199" fmla="*/ 47574 h 405155"/>
              <a:gd name="connsiteX200" fmla="*/ 153518 w 489307"/>
              <a:gd name="connsiteY200" fmla="*/ 21538 h 405155"/>
              <a:gd name="connsiteX201" fmla="*/ 198455 w 489307"/>
              <a:gd name="connsiteY201" fmla="*/ 7561 h 405155"/>
              <a:gd name="connsiteX202" fmla="*/ 245404 w 489307"/>
              <a:gd name="connsiteY202" fmla="*/ 6677 h 405155"/>
              <a:gd name="connsiteX203" fmla="*/ 416266 w 489307"/>
              <a:gd name="connsiteY203" fmla="*/ 131 h 405155"/>
              <a:gd name="connsiteX204" fmla="*/ 443052 w 489307"/>
              <a:gd name="connsiteY204" fmla="*/ 28862 h 405155"/>
              <a:gd name="connsiteX205" fmla="*/ 444980 w 489307"/>
              <a:gd name="connsiteY205" fmla="*/ 31724 h 405155"/>
              <a:gd name="connsiteX206" fmla="*/ 468036 w 489307"/>
              <a:gd name="connsiteY206" fmla="*/ 47384 h 405155"/>
              <a:gd name="connsiteX207" fmla="*/ 487277 w 489307"/>
              <a:gd name="connsiteY207" fmla="*/ 82451 h 405155"/>
              <a:gd name="connsiteX208" fmla="*/ 488932 w 489307"/>
              <a:gd name="connsiteY208" fmla="*/ 110150 h 405155"/>
              <a:gd name="connsiteX209" fmla="*/ 480444 w 489307"/>
              <a:gd name="connsiteY209" fmla="*/ 147869 h 405155"/>
              <a:gd name="connsiteX210" fmla="*/ 460470 w 489307"/>
              <a:gd name="connsiteY210" fmla="*/ 189123 h 405155"/>
              <a:gd name="connsiteX211" fmla="*/ 438462 w 489307"/>
              <a:gd name="connsiteY211" fmla="*/ 221012 h 405155"/>
              <a:gd name="connsiteX212" fmla="*/ 437561 w 489307"/>
              <a:gd name="connsiteY212" fmla="*/ 222022 h 405155"/>
              <a:gd name="connsiteX213" fmla="*/ 434333 w 489307"/>
              <a:gd name="connsiteY213" fmla="*/ 226232 h 405155"/>
              <a:gd name="connsiteX214" fmla="*/ 433180 w 489307"/>
              <a:gd name="connsiteY214" fmla="*/ 227789 h 405155"/>
              <a:gd name="connsiteX215" fmla="*/ 431692 w 489307"/>
              <a:gd name="connsiteY215" fmla="*/ 229473 h 405155"/>
              <a:gd name="connsiteX216" fmla="*/ 430539 w 489307"/>
              <a:gd name="connsiteY216" fmla="*/ 230799 h 405155"/>
              <a:gd name="connsiteX217" fmla="*/ 431671 w 489307"/>
              <a:gd name="connsiteY217" fmla="*/ 228989 h 405155"/>
              <a:gd name="connsiteX218" fmla="*/ 432803 w 489307"/>
              <a:gd name="connsiteY218" fmla="*/ 227389 h 405155"/>
              <a:gd name="connsiteX219" fmla="*/ 433935 w 489307"/>
              <a:gd name="connsiteY219" fmla="*/ 225789 h 405155"/>
              <a:gd name="connsiteX220" fmla="*/ 437058 w 489307"/>
              <a:gd name="connsiteY220" fmla="*/ 221159 h 405155"/>
              <a:gd name="connsiteX221" fmla="*/ 445945 w 489307"/>
              <a:gd name="connsiteY221" fmla="*/ 207183 h 405155"/>
              <a:gd name="connsiteX222" fmla="*/ 466715 w 489307"/>
              <a:gd name="connsiteY222" fmla="*/ 168496 h 405155"/>
              <a:gd name="connsiteX223" fmla="*/ 477866 w 489307"/>
              <a:gd name="connsiteY223" fmla="*/ 134819 h 405155"/>
              <a:gd name="connsiteX224" fmla="*/ 479962 w 489307"/>
              <a:gd name="connsiteY224" fmla="*/ 109835 h 405155"/>
              <a:gd name="connsiteX225" fmla="*/ 472312 w 489307"/>
              <a:gd name="connsiteY225" fmla="*/ 76852 h 405155"/>
              <a:gd name="connsiteX226" fmla="*/ 448858 w 489307"/>
              <a:gd name="connsiteY226" fmla="*/ 50584 h 405155"/>
              <a:gd name="connsiteX227" fmla="*/ 440831 w 489307"/>
              <a:gd name="connsiteY227" fmla="*/ 45995 h 405155"/>
              <a:gd name="connsiteX228" fmla="*/ 438462 w 489307"/>
              <a:gd name="connsiteY228" fmla="*/ 46732 h 405155"/>
              <a:gd name="connsiteX229" fmla="*/ 419955 w 489307"/>
              <a:gd name="connsiteY229" fmla="*/ 59719 h 405155"/>
              <a:gd name="connsiteX230" fmla="*/ 385057 w 489307"/>
              <a:gd name="connsiteY230" fmla="*/ 37534 h 405155"/>
              <a:gd name="connsiteX231" fmla="*/ 383087 w 489307"/>
              <a:gd name="connsiteY231" fmla="*/ 36039 h 405155"/>
              <a:gd name="connsiteX232" fmla="*/ 358166 w 489307"/>
              <a:gd name="connsiteY232" fmla="*/ 38965 h 405155"/>
              <a:gd name="connsiteX233" fmla="*/ 333707 w 489307"/>
              <a:gd name="connsiteY233" fmla="*/ 43575 h 405155"/>
              <a:gd name="connsiteX234" fmla="*/ 332910 w 489307"/>
              <a:gd name="connsiteY234" fmla="*/ 44038 h 405155"/>
              <a:gd name="connsiteX235" fmla="*/ 334105 w 489307"/>
              <a:gd name="connsiteY235" fmla="*/ 45280 h 405155"/>
              <a:gd name="connsiteX236" fmla="*/ 379210 w 489307"/>
              <a:gd name="connsiteY236" fmla="*/ 103499 h 405155"/>
              <a:gd name="connsiteX237" fmla="*/ 394845 w 489307"/>
              <a:gd name="connsiteY237" fmla="*/ 153383 h 405155"/>
              <a:gd name="connsiteX238" fmla="*/ 396774 w 489307"/>
              <a:gd name="connsiteY238" fmla="*/ 191270 h 405155"/>
              <a:gd name="connsiteX239" fmla="*/ 370344 w 489307"/>
              <a:gd name="connsiteY239" fmla="*/ 275758 h 405155"/>
              <a:gd name="connsiteX240" fmla="*/ 334063 w 489307"/>
              <a:gd name="connsiteY240" fmla="*/ 317686 h 405155"/>
              <a:gd name="connsiteX241" fmla="*/ 319098 w 489307"/>
              <a:gd name="connsiteY241" fmla="*/ 328968 h 405155"/>
              <a:gd name="connsiteX242" fmla="*/ 313670 w 489307"/>
              <a:gd name="connsiteY242" fmla="*/ 332252 h 405155"/>
              <a:gd name="connsiteX243" fmla="*/ 312873 w 489307"/>
              <a:gd name="connsiteY243" fmla="*/ 333304 h 405155"/>
              <a:gd name="connsiteX244" fmla="*/ 307549 w 489307"/>
              <a:gd name="connsiteY244" fmla="*/ 336630 h 405155"/>
              <a:gd name="connsiteX245" fmla="*/ 304846 w 489307"/>
              <a:gd name="connsiteY245" fmla="*/ 338166 h 405155"/>
              <a:gd name="connsiteX246" fmla="*/ 301408 w 489307"/>
              <a:gd name="connsiteY246" fmla="*/ 340145 h 405155"/>
              <a:gd name="connsiteX247" fmla="*/ 297971 w 489307"/>
              <a:gd name="connsiteY247" fmla="*/ 342123 h 405155"/>
              <a:gd name="connsiteX248" fmla="*/ 295749 w 489307"/>
              <a:gd name="connsiteY248" fmla="*/ 343386 h 405155"/>
              <a:gd name="connsiteX249" fmla="*/ 295288 w 489307"/>
              <a:gd name="connsiteY249" fmla="*/ 343681 h 405155"/>
              <a:gd name="connsiteX250" fmla="*/ 294554 w 489307"/>
              <a:gd name="connsiteY250" fmla="*/ 344081 h 405155"/>
              <a:gd name="connsiteX251" fmla="*/ 293800 w 489307"/>
              <a:gd name="connsiteY251" fmla="*/ 344523 h 405155"/>
              <a:gd name="connsiteX252" fmla="*/ 293066 w 489307"/>
              <a:gd name="connsiteY252" fmla="*/ 344944 h 405155"/>
              <a:gd name="connsiteX253" fmla="*/ 292626 w 489307"/>
              <a:gd name="connsiteY253" fmla="*/ 345238 h 405155"/>
              <a:gd name="connsiteX254" fmla="*/ 278395 w 489307"/>
              <a:gd name="connsiteY254" fmla="*/ 353300 h 405155"/>
              <a:gd name="connsiteX255" fmla="*/ 210633 w 489307"/>
              <a:gd name="connsiteY255" fmla="*/ 383946 h 405155"/>
              <a:gd name="connsiteX256" fmla="*/ 156453 w 489307"/>
              <a:gd name="connsiteY256" fmla="*/ 399396 h 405155"/>
              <a:gd name="connsiteX257" fmla="*/ 130358 w 489307"/>
              <a:gd name="connsiteY257" fmla="*/ 403605 h 405155"/>
              <a:gd name="connsiteX258" fmla="*/ 94853 w 489307"/>
              <a:gd name="connsiteY258" fmla="*/ 404973 h 405155"/>
              <a:gd name="connsiteX259" fmla="*/ 52808 w 489307"/>
              <a:gd name="connsiteY259" fmla="*/ 397228 h 405155"/>
              <a:gd name="connsiteX260" fmla="*/ 21914 w 489307"/>
              <a:gd name="connsiteY260" fmla="*/ 378705 h 405155"/>
              <a:gd name="connsiteX261" fmla="*/ 1688 w 489307"/>
              <a:gd name="connsiteY261" fmla="*/ 341155 h 405155"/>
              <a:gd name="connsiteX262" fmla="*/ 724 w 489307"/>
              <a:gd name="connsiteY262" fmla="*/ 311456 h 405155"/>
              <a:gd name="connsiteX263" fmla="*/ 13761 w 489307"/>
              <a:gd name="connsiteY263" fmla="*/ 265150 h 405155"/>
              <a:gd name="connsiteX264" fmla="*/ 41993 w 489307"/>
              <a:gd name="connsiteY264" fmla="*/ 216234 h 405155"/>
              <a:gd name="connsiteX265" fmla="*/ 88104 w 489307"/>
              <a:gd name="connsiteY265" fmla="*/ 162497 h 405155"/>
              <a:gd name="connsiteX266" fmla="*/ 172508 w 489307"/>
              <a:gd name="connsiteY266" fmla="*/ 94890 h 405155"/>
              <a:gd name="connsiteX267" fmla="*/ 243979 w 489307"/>
              <a:gd name="connsiteY267" fmla="*/ 55530 h 405155"/>
              <a:gd name="connsiteX268" fmla="*/ 316583 w 489307"/>
              <a:gd name="connsiteY268" fmla="*/ 29620 h 405155"/>
              <a:gd name="connsiteX269" fmla="*/ 357999 w 489307"/>
              <a:gd name="connsiteY269" fmla="*/ 21874 h 405155"/>
              <a:gd name="connsiteX270" fmla="*/ 382270 w 489307"/>
              <a:gd name="connsiteY270" fmla="*/ 20316 h 405155"/>
              <a:gd name="connsiteX271" fmla="*/ 383024 w 489307"/>
              <a:gd name="connsiteY271" fmla="*/ 20316 h 405155"/>
              <a:gd name="connsiteX272" fmla="*/ 386923 w 489307"/>
              <a:gd name="connsiteY272" fmla="*/ 17622 h 405155"/>
              <a:gd name="connsiteX273" fmla="*/ 416266 w 489307"/>
              <a:gd name="connsiteY273" fmla="*/ 131 h 405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Lst>
            <a:rect l="l" t="t" r="r" b="b"/>
            <a:pathLst>
              <a:path w="489307" h="405155">
                <a:moveTo>
                  <a:pt x="278290" y="349616"/>
                </a:moveTo>
                <a:lnTo>
                  <a:pt x="277683" y="349811"/>
                </a:lnTo>
                <a:lnTo>
                  <a:pt x="277976" y="349743"/>
                </a:lnTo>
                <a:close/>
                <a:moveTo>
                  <a:pt x="173116" y="214928"/>
                </a:moveTo>
                <a:cubicBezTo>
                  <a:pt x="186639" y="218079"/>
                  <a:pt x="199843" y="222476"/>
                  <a:pt x="212561" y="228062"/>
                </a:cubicBezTo>
                <a:cubicBezTo>
                  <a:pt x="213178" y="228246"/>
                  <a:pt x="213754" y="228547"/>
                  <a:pt x="214259" y="228947"/>
                </a:cubicBezTo>
                <a:cubicBezTo>
                  <a:pt x="214217" y="229557"/>
                  <a:pt x="213672" y="229599"/>
                  <a:pt x="213316" y="229788"/>
                </a:cubicBezTo>
                <a:cubicBezTo>
                  <a:pt x="202362" y="236025"/>
                  <a:pt x="191918" y="243127"/>
                  <a:pt x="182086" y="251026"/>
                </a:cubicBezTo>
                <a:cubicBezTo>
                  <a:pt x="181512" y="251550"/>
                  <a:pt x="180766" y="251843"/>
                  <a:pt x="179990" y="251847"/>
                </a:cubicBezTo>
                <a:lnTo>
                  <a:pt x="156055" y="251847"/>
                </a:lnTo>
                <a:cubicBezTo>
                  <a:pt x="155735" y="251891"/>
                  <a:pt x="155409" y="251824"/>
                  <a:pt x="155132" y="251658"/>
                </a:cubicBezTo>
                <a:cubicBezTo>
                  <a:pt x="155074" y="251207"/>
                  <a:pt x="155162" y="250748"/>
                  <a:pt x="155384" y="250353"/>
                </a:cubicBezTo>
                <a:cubicBezTo>
                  <a:pt x="159232" y="238513"/>
                  <a:pt x="164239" y="227084"/>
                  <a:pt x="170328" y="216233"/>
                </a:cubicBezTo>
                <a:cubicBezTo>
                  <a:pt x="171292" y="214507"/>
                  <a:pt x="171313" y="214507"/>
                  <a:pt x="173116" y="214928"/>
                </a:cubicBezTo>
                <a:close/>
                <a:moveTo>
                  <a:pt x="277908" y="214851"/>
                </a:moveTo>
                <a:cubicBezTo>
                  <a:pt x="278730" y="214533"/>
                  <a:pt x="279652" y="214946"/>
                  <a:pt x="279966" y="215771"/>
                </a:cubicBezTo>
                <a:cubicBezTo>
                  <a:pt x="286223" y="226906"/>
                  <a:pt x="291362" y="238640"/>
                  <a:pt x="295308" y="250795"/>
                </a:cubicBezTo>
                <a:cubicBezTo>
                  <a:pt x="295455" y="251088"/>
                  <a:pt x="295499" y="251423"/>
                  <a:pt x="295434" y="251743"/>
                </a:cubicBezTo>
                <a:cubicBezTo>
                  <a:pt x="294948" y="251907"/>
                  <a:pt x="294432" y="251957"/>
                  <a:pt x="293925" y="251890"/>
                </a:cubicBezTo>
                <a:cubicBezTo>
                  <a:pt x="286191" y="251890"/>
                  <a:pt x="278520" y="251890"/>
                  <a:pt x="270870" y="251890"/>
                </a:cubicBezTo>
                <a:cubicBezTo>
                  <a:pt x="269914" y="251905"/>
                  <a:pt x="268985" y="251576"/>
                  <a:pt x="268250" y="250964"/>
                </a:cubicBezTo>
                <a:cubicBezTo>
                  <a:pt x="258573" y="243178"/>
                  <a:pt x="248290" y="236182"/>
                  <a:pt x="237502" y="230042"/>
                </a:cubicBezTo>
                <a:cubicBezTo>
                  <a:pt x="237020" y="229859"/>
                  <a:pt x="236588" y="229564"/>
                  <a:pt x="236245" y="229179"/>
                </a:cubicBezTo>
                <a:cubicBezTo>
                  <a:pt x="236350" y="228589"/>
                  <a:pt x="236874" y="228547"/>
                  <a:pt x="237251" y="228400"/>
                </a:cubicBezTo>
                <a:cubicBezTo>
                  <a:pt x="250332" y="222603"/>
                  <a:pt x="263932" y="218072"/>
                  <a:pt x="277870" y="214866"/>
                </a:cubicBezTo>
                <a:cubicBezTo>
                  <a:pt x="277883" y="214862"/>
                  <a:pt x="277895" y="214856"/>
                  <a:pt x="277908" y="214851"/>
                </a:cubicBezTo>
                <a:close/>
                <a:moveTo>
                  <a:pt x="151422" y="211056"/>
                </a:moveTo>
                <a:cubicBezTo>
                  <a:pt x="154692" y="211561"/>
                  <a:pt x="157982" y="212024"/>
                  <a:pt x="161566" y="212550"/>
                </a:cubicBezTo>
                <a:cubicBezTo>
                  <a:pt x="159177" y="217160"/>
                  <a:pt x="156830" y="221622"/>
                  <a:pt x="154797" y="226084"/>
                </a:cubicBezTo>
                <a:cubicBezTo>
                  <a:pt x="152764" y="230546"/>
                  <a:pt x="150982" y="235114"/>
                  <a:pt x="148886" y="239639"/>
                </a:cubicBezTo>
                <a:cubicBezTo>
                  <a:pt x="148760" y="238250"/>
                  <a:pt x="148530" y="236840"/>
                  <a:pt x="148530" y="235429"/>
                </a:cubicBezTo>
                <a:cubicBezTo>
                  <a:pt x="148302" y="227778"/>
                  <a:pt x="148673" y="220121"/>
                  <a:pt x="149641" y="212529"/>
                </a:cubicBezTo>
                <a:cubicBezTo>
                  <a:pt x="149850" y="210908"/>
                  <a:pt x="149913" y="210845"/>
                  <a:pt x="151422" y="211056"/>
                </a:cubicBezTo>
                <a:close/>
                <a:moveTo>
                  <a:pt x="299584" y="210929"/>
                </a:moveTo>
                <a:cubicBezTo>
                  <a:pt x="300465" y="210803"/>
                  <a:pt x="300800" y="211224"/>
                  <a:pt x="300800" y="212003"/>
                </a:cubicBezTo>
                <a:cubicBezTo>
                  <a:pt x="301093" y="214655"/>
                  <a:pt x="301492" y="217328"/>
                  <a:pt x="301680" y="219980"/>
                </a:cubicBezTo>
                <a:cubicBezTo>
                  <a:pt x="302219" y="226164"/>
                  <a:pt x="302227" y="232382"/>
                  <a:pt x="301701" y="238566"/>
                </a:cubicBezTo>
                <a:cubicBezTo>
                  <a:pt x="301825" y="238991"/>
                  <a:pt x="301825" y="239445"/>
                  <a:pt x="301701" y="239871"/>
                </a:cubicBezTo>
                <a:cubicBezTo>
                  <a:pt x="301093" y="239765"/>
                  <a:pt x="301093" y="239344"/>
                  <a:pt x="301093" y="238923"/>
                </a:cubicBezTo>
                <a:cubicBezTo>
                  <a:pt x="297648" y="229900"/>
                  <a:pt x="293609" y="221117"/>
                  <a:pt x="289000" y="212634"/>
                </a:cubicBezTo>
                <a:cubicBezTo>
                  <a:pt x="292647" y="211813"/>
                  <a:pt x="296126" y="211455"/>
                  <a:pt x="299584" y="210929"/>
                </a:cubicBezTo>
                <a:close/>
                <a:moveTo>
                  <a:pt x="112605" y="209436"/>
                </a:moveTo>
                <a:cubicBezTo>
                  <a:pt x="121492" y="209225"/>
                  <a:pt x="130358" y="209162"/>
                  <a:pt x="139224" y="209814"/>
                </a:cubicBezTo>
                <a:cubicBezTo>
                  <a:pt x="140397" y="209899"/>
                  <a:pt x="140544" y="209920"/>
                  <a:pt x="140397" y="211204"/>
                </a:cubicBezTo>
                <a:cubicBezTo>
                  <a:pt x="140041" y="214445"/>
                  <a:pt x="139685" y="217707"/>
                  <a:pt x="139475" y="220970"/>
                </a:cubicBezTo>
                <a:cubicBezTo>
                  <a:pt x="139059" y="227242"/>
                  <a:pt x="139052" y="233536"/>
                  <a:pt x="139454" y="239808"/>
                </a:cubicBezTo>
                <a:cubicBezTo>
                  <a:pt x="139706" y="243786"/>
                  <a:pt x="140167" y="247722"/>
                  <a:pt x="140670" y="251616"/>
                </a:cubicBezTo>
                <a:cubicBezTo>
                  <a:pt x="140179" y="251869"/>
                  <a:pt x="139621" y="251957"/>
                  <a:pt x="139077" y="251869"/>
                </a:cubicBezTo>
                <a:cubicBezTo>
                  <a:pt x="131615" y="251869"/>
                  <a:pt x="124133" y="251869"/>
                  <a:pt x="116671" y="251869"/>
                </a:cubicBezTo>
                <a:cubicBezTo>
                  <a:pt x="115649" y="251976"/>
                  <a:pt x="114660" y="251463"/>
                  <a:pt x="114156" y="250564"/>
                </a:cubicBezTo>
                <a:cubicBezTo>
                  <a:pt x="106186" y="238977"/>
                  <a:pt x="104682" y="224098"/>
                  <a:pt x="110174" y="211140"/>
                </a:cubicBezTo>
                <a:cubicBezTo>
                  <a:pt x="110472" y="210061"/>
                  <a:pt x="111492" y="209345"/>
                  <a:pt x="112605" y="209436"/>
                </a:cubicBezTo>
                <a:close/>
                <a:moveTo>
                  <a:pt x="337584" y="209372"/>
                </a:moveTo>
                <a:cubicBezTo>
                  <a:pt x="338953" y="209237"/>
                  <a:pt x="340213" y="210134"/>
                  <a:pt x="340539" y="211477"/>
                </a:cubicBezTo>
                <a:cubicBezTo>
                  <a:pt x="345851" y="224367"/>
                  <a:pt x="344272" y="239083"/>
                  <a:pt x="336348" y="250542"/>
                </a:cubicBezTo>
                <a:cubicBezTo>
                  <a:pt x="335962" y="251350"/>
                  <a:pt x="335145" y="251860"/>
                  <a:pt x="334252" y="251847"/>
                </a:cubicBezTo>
                <a:cubicBezTo>
                  <a:pt x="326518" y="251847"/>
                  <a:pt x="318805" y="251847"/>
                  <a:pt x="311070" y="251847"/>
                </a:cubicBezTo>
                <a:cubicBezTo>
                  <a:pt x="310666" y="251921"/>
                  <a:pt x="310247" y="251822"/>
                  <a:pt x="309918" y="251574"/>
                </a:cubicBezTo>
                <a:cubicBezTo>
                  <a:pt x="310190" y="249090"/>
                  <a:pt x="310463" y="246564"/>
                  <a:pt x="310735" y="244038"/>
                </a:cubicBezTo>
                <a:cubicBezTo>
                  <a:pt x="311452" y="236806"/>
                  <a:pt x="311592" y="229528"/>
                  <a:pt x="311154" y="222274"/>
                </a:cubicBezTo>
                <a:cubicBezTo>
                  <a:pt x="310945" y="218612"/>
                  <a:pt x="310567" y="214992"/>
                  <a:pt x="310169" y="211350"/>
                </a:cubicBezTo>
                <a:cubicBezTo>
                  <a:pt x="310023" y="209919"/>
                  <a:pt x="310043" y="209814"/>
                  <a:pt x="311343" y="209814"/>
                </a:cubicBezTo>
                <a:cubicBezTo>
                  <a:pt x="320083" y="209161"/>
                  <a:pt x="328823" y="209245"/>
                  <a:pt x="337584" y="209372"/>
                </a:cubicBezTo>
                <a:close/>
                <a:moveTo>
                  <a:pt x="223837" y="156099"/>
                </a:moveTo>
                <a:cubicBezTo>
                  <a:pt x="225577" y="154857"/>
                  <a:pt x="225137" y="154920"/>
                  <a:pt x="226772" y="156099"/>
                </a:cubicBezTo>
                <a:cubicBezTo>
                  <a:pt x="245080" y="169370"/>
                  <a:pt x="260831" y="185874"/>
                  <a:pt x="273260" y="204805"/>
                </a:cubicBezTo>
                <a:lnTo>
                  <a:pt x="273909" y="205920"/>
                </a:lnTo>
                <a:lnTo>
                  <a:pt x="270220" y="206888"/>
                </a:lnTo>
                <a:cubicBezTo>
                  <a:pt x="255205" y="210723"/>
                  <a:pt x="240613" y="216070"/>
                  <a:pt x="226667" y="222843"/>
                </a:cubicBezTo>
                <a:cubicBezTo>
                  <a:pt x="225843" y="223317"/>
                  <a:pt x="224829" y="223317"/>
                  <a:pt x="224005" y="222843"/>
                </a:cubicBezTo>
                <a:cubicBezTo>
                  <a:pt x="209195" y="215638"/>
                  <a:pt x="193660" y="210050"/>
                  <a:pt x="177664" y="206173"/>
                </a:cubicBezTo>
                <a:cubicBezTo>
                  <a:pt x="177441" y="206099"/>
                  <a:pt x="177223" y="206006"/>
                  <a:pt x="177014" y="205899"/>
                </a:cubicBezTo>
                <a:cubicBezTo>
                  <a:pt x="176783" y="205289"/>
                  <a:pt x="177202" y="204994"/>
                  <a:pt x="177433" y="204636"/>
                </a:cubicBezTo>
                <a:cubicBezTo>
                  <a:pt x="189845" y="185766"/>
                  <a:pt x="205569" y="169321"/>
                  <a:pt x="223837" y="156099"/>
                </a:cubicBezTo>
                <a:close/>
                <a:moveTo>
                  <a:pt x="190281" y="135577"/>
                </a:moveTo>
                <a:cubicBezTo>
                  <a:pt x="198967" y="139281"/>
                  <a:pt x="207373" y="143615"/>
                  <a:pt x="215432" y="148542"/>
                </a:cubicBezTo>
                <a:cubicBezTo>
                  <a:pt x="215810" y="148774"/>
                  <a:pt x="216166" y="149048"/>
                  <a:pt x="216732" y="149426"/>
                </a:cubicBezTo>
                <a:cubicBezTo>
                  <a:pt x="214196" y="151426"/>
                  <a:pt x="211806" y="153278"/>
                  <a:pt x="209459" y="155194"/>
                </a:cubicBezTo>
                <a:cubicBezTo>
                  <a:pt x="193209" y="168404"/>
                  <a:pt x="179212" y="184185"/>
                  <a:pt x="168022" y="201921"/>
                </a:cubicBezTo>
                <a:cubicBezTo>
                  <a:pt x="167418" y="203270"/>
                  <a:pt x="165893" y="203935"/>
                  <a:pt x="164501" y="203457"/>
                </a:cubicBezTo>
                <a:cubicBezTo>
                  <a:pt x="160875" y="202721"/>
                  <a:pt x="157186" y="202215"/>
                  <a:pt x="153539" y="201626"/>
                </a:cubicBezTo>
                <a:cubicBezTo>
                  <a:pt x="151653" y="201331"/>
                  <a:pt x="151653" y="201331"/>
                  <a:pt x="152051" y="199521"/>
                </a:cubicBezTo>
                <a:cubicBezTo>
                  <a:pt x="153707" y="192399"/>
                  <a:pt x="155957" y="185427"/>
                  <a:pt x="158779" y="178683"/>
                </a:cubicBezTo>
                <a:cubicBezTo>
                  <a:pt x="165364" y="162853"/>
                  <a:pt x="174937" y="148450"/>
                  <a:pt x="186969" y="136271"/>
                </a:cubicBezTo>
                <a:cubicBezTo>
                  <a:pt x="187741" y="135236"/>
                  <a:pt x="189160" y="134937"/>
                  <a:pt x="190281" y="135577"/>
                </a:cubicBezTo>
                <a:close/>
                <a:moveTo>
                  <a:pt x="260223" y="135514"/>
                </a:moveTo>
                <a:cubicBezTo>
                  <a:pt x="261329" y="134828"/>
                  <a:pt x="262773" y="135102"/>
                  <a:pt x="263555" y="136146"/>
                </a:cubicBezTo>
                <a:cubicBezTo>
                  <a:pt x="279501" y="152309"/>
                  <a:pt x="291048" y="172311"/>
                  <a:pt x="297090" y="194239"/>
                </a:cubicBezTo>
                <a:cubicBezTo>
                  <a:pt x="297614" y="196133"/>
                  <a:pt x="298075" y="198027"/>
                  <a:pt x="298536" y="199943"/>
                </a:cubicBezTo>
                <a:cubicBezTo>
                  <a:pt x="298830" y="201248"/>
                  <a:pt x="298788" y="201269"/>
                  <a:pt x="297384" y="201479"/>
                </a:cubicBezTo>
                <a:cubicBezTo>
                  <a:pt x="293297" y="202237"/>
                  <a:pt x="289189" y="202848"/>
                  <a:pt x="285101" y="203584"/>
                </a:cubicBezTo>
                <a:cubicBezTo>
                  <a:pt x="284261" y="203820"/>
                  <a:pt x="283374" y="203412"/>
                  <a:pt x="283006" y="202616"/>
                </a:cubicBezTo>
                <a:cubicBezTo>
                  <a:pt x="277902" y="194481"/>
                  <a:pt x="272199" y="186741"/>
                  <a:pt x="265945" y="179463"/>
                </a:cubicBezTo>
                <a:cubicBezTo>
                  <a:pt x="257022" y="169004"/>
                  <a:pt x="247027" y="159522"/>
                  <a:pt x="236119" y="151174"/>
                </a:cubicBezTo>
                <a:lnTo>
                  <a:pt x="233793" y="149364"/>
                </a:lnTo>
                <a:cubicBezTo>
                  <a:pt x="235813" y="147960"/>
                  <a:pt x="237911" y="146674"/>
                  <a:pt x="240081" y="145512"/>
                </a:cubicBezTo>
                <a:cubicBezTo>
                  <a:pt x="246591" y="141782"/>
                  <a:pt x="253316" y="138444"/>
                  <a:pt x="260223" y="135514"/>
                </a:cubicBezTo>
                <a:close/>
                <a:moveTo>
                  <a:pt x="322955" y="47469"/>
                </a:moveTo>
                <a:cubicBezTo>
                  <a:pt x="300264" y="54570"/>
                  <a:pt x="278009" y="63003"/>
                  <a:pt x="256303" y="72727"/>
                </a:cubicBezTo>
                <a:cubicBezTo>
                  <a:pt x="245153" y="77799"/>
                  <a:pt x="234128" y="83145"/>
                  <a:pt x="223376" y="89060"/>
                </a:cubicBezTo>
                <a:cubicBezTo>
                  <a:pt x="197303" y="103220"/>
                  <a:pt x="172759" y="120058"/>
                  <a:pt x="150144" y="139302"/>
                </a:cubicBezTo>
                <a:cubicBezTo>
                  <a:pt x="120830" y="164358"/>
                  <a:pt x="95293" y="193554"/>
                  <a:pt x="74334" y="225979"/>
                </a:cubicBezTo>
                <a:cubicBezTo>
                  <a:pt x="65749" y="239223"/>
                  <a:pt x="58928" y="253537"/>
                  <a:pt x="54045" y="268560"/>
                </a:cubicBezTo>
                <a:cubicBezTo>
                  <a:pt x="50376" y="279928"/>
                  <a:pt x="48876" y="291889"/>
                  <a:pt x="49622" y="303815"/>
                </a:cubicBezTo>
                <a:cubicBezTo>
                  <a:pt x="50381" y="318010"/>
                  <a:pt x="55442" y="331635"/>
                  <a:pt x="64126" y="342860"/>
                </a:cubicBezTo>
                <a:cubicBezTo>
                  <a:pt x="69755" y="349890"/>
                  <a:pt x="76705" y="355742"/>
                  <a:pt x="84583" y="360077"/>
                </a:cubicBezTo>
                <a:cubicBezTo>
                  <a:pt x="99400" y="368204"/>
                  <a:pt x="115709" y="373216"/>
                  <a:pt x="132517" y="374811"/>
                </a:cubicBezTo>
                <a:cubicBezTo>
                  <a:pt x="140389" y="375666"/>
                  <a:pt x="148317" y="375870"/>
                  <a:pt x="156222" y="375422"/>
                </a:cubicBezTo>
                <a:cubicBezTo>
                  <a:pt x="168209" y="374761"/>
                  <a:pt x="180147" y="373405"/>
                  <a:pt x="191979" y="371359"/>
                </a:cubicBezTo>
                <a:cubicBezTo>
                  <a:pt x="209438" y="368413"/>
                  <a:pt x="226814" y="365024"/>
                  <a:pt x="244000" y="360604"/>
                </a:cubicBezTo>
                <a:lnTo>
                  <a:pt x="277680" y="349812"/>
                </a:lnTo>
                <a:lnTo>
                  <a:pt x="247375" y="356815"/>
                </a:lnTo>
                <a:cubicBezTo>
                  <a:pt x="237369" y="358185"/>
                  <a:pt x="227256" y="358602"/>
                  <a:pt x="217172" y="358057"/>
                </a:cubicBezTo>
                <a:cubicBezTo>
                  <a:pt x="196093" y="356998"/>
                  <a:pt x="175394" y="352001"/>
                  <a:pt x="156138" y="343323"/>
                </a:cubicBezTo>
                <a:cubicBezTo>
                  <a:pt x="127518" y="330429"/>
                  <a:pt x="102944" y="309934"/>
                  <a:pt x="85065" y="284051"/>
                </a:cubicBezTo>
                <a:cubicBezTo>
                  <a:pt x="84876" y="283777"/>
                  <a:pt x="84667" y="283525"/>
                  <a:pt x="84499" y="283251"/>
                </a:cubicBezTo>
                <a:cubicBezTo>
                  <a:pt x="83388" y="281462"/>
                  <a:pt x="83702" y="280768"/>
                  <a:pt x="85798" y="280768"/>
                </a:cubicBezTo>
                <a:cubicBezTo>
                  <a:pt x="97955" y="280768"/>
                  <a:pt x="110090" y="280768"/>
                  <a:pt x="122226" y="280768"/>
                </a:cubicBezTo>
                <a:cubicBezTo>
                  <a:pt x="123646" y="280875"/>
                  <a:pt x="124955" y="281578"/>
                  <a:pt x="125831" y="282704"/>
                </a:cubicBezTo>
                <a:cubicBezTo>
                  <a:pt x="133821" y="290881"/>
                  <a:pt x="142741" y="298088"/>
                  <a:pt x="152407" y="304173"/>
                </a:cubicBezTo>
                <a:cubicBezTo>
                  <a:pt x="168993" y="314500"/>
                  <a:pt x="187563" y="321191"/>
                  <a:pt x="206902" y="323811"/>
                </a:cubicBezTo>
                <a:cubicBezTo>
                  <a:pt x="203192" y="321138"/>
                  <a:pt x="199902" y="318507"/>
                  <a:pt x="196548" y="316002"/>
                </a:cubicBezTo>
                <a:cubicBezTo>
                  <a:pt x="186802" y="308699"/>
                  <a:pt x="177119" y="301290"/>
                  <a:pt x="167393" y="293965"/>
                </a:cubicBezTo>
                <a:cubicBezTo>
                  <a:pt x="154168" y="283904"/>
                  <a:pt x="140901" y="273780"/>
                  <a:pt x="127571" y="263740"/>
                </a:cubicBezTo>
                <a:cubicBezTo>
                  <a:pt x="126795" y="263150"/>
                  <a:pt x="125433" y="262687"/>
                  <a:pt x="125789" y="261466"/>
                </a:cubicBezTo>
                <a:cubicBezTo>
                  <a:pt x="126145" y="260246"/>
                  <a:pt x="127529" y="260666"/>
                  <a:pt x="128472" y="260666"/>
                </a:cubicBezTo>
                <a:cubicBezTo>
                  <a:pt x="143751" y="260666"/>
                  <a:pt x="159010" y="260666"/>
                  <a:pt x="174289" y="260666"/>
                </a:cubicBezTo>
                <a:cubicBezTo>
                  <a:pt x="176224" y="260587"/>
                  <a:pt x="178058" y="261538"/>
                  <a:pt x="179110" y="263171"/>
                </a:cubicBezTo>
                <a:cubicBezTo>
                  <a:pt x="193928" y="283378"/>
                  <a:pt x="208914" y="303289"/>
                  <a:pt x="223795" y="323369"/>
                </a:cubicBezTo>
                <a:cubicBezTo>
                  <a:pt x="225221" y="325348"/>
                  <a:pt x="225304" y="325327"/>
                  <a:pt x="226772" y="323369"/>
                </a:cubicBezTo>
                <a:cubicBezTo>
                  <a:pt x="241584" y="303557"/>
                  <a:pt x="256310" y="283742"/>
                  <a:pt x="270954" y="263929"/>
                </a:cubicBezTo>
                <a:cubicBezTo>
                  <a:pt x="272283" y="261856"/>
                  <a:pt x="274624" y="260664"/>
                  <a:pt x="277074" y="260814"/>
                </a:cubicBezTo>
                <a:cubicBezTo>
                  <a:pt x="292018" y="260814"/>
                  <a:pt x="306983" y="260814"/>
                  <a:pt x="321928" y="260814"/>
                </a:cubicBezTo>
                <a:cubicBezTo>
                  <a:pt x="322934" y="260814"/>
                  <a:pt x="324568" y="260498"/>
                  <a:pt x="324799" y="261614"/>
                </a:cubicBezTo>
                <a:cubicBezTo>
                  <a:pt x="325030" y="262729"/>
                  <a:pt x="323730" y="263234"/>
                  <a:pt x="322934" y="263824"/>
                </a:cubicBezTo>
                <a:lnTo>
                  <a:pt x="269298" y="304447"/>
                </a:lnTo>
                <a:cubicBezTo>
                  <a:pt x="261082" y="310677"/>
                  <a:pt x="252803" y="316844"/>
                  <a:pt x="244650" y="323159"/>
                </a:cubicBezTo>
                <a:cubicBezTo>
                  <a:pt x="244342" y="323331"/>
                  <a:pt x="244088" y="323586"/>
                  <a:pt x="243916" y="323895"/>
                </a:cubicBezTo>
                <a:cubicBezTo>
                  <a:pt x="268192" y="320507"/>
                  <a:pt x="291142" y="310734"/>
                  <a:pt x="310442" y="295565"/>
                </a:cubicBezTo>
                <a:cubicBezTo>
                  <a:pt x="315749" y="291353"/>
                  <a:pt x="320762" y="286781"/>
                  <a:pt x="325449" y="281883"/>
                </a:cubicBezTo>
                <a:cubicBezTo>
                  <a:pt x="326298" y="281079"/>
                  <a:pt x="327455" y="280694"/>
                  <a:pt x="328614" y="280831"/>
                </a:cubicBezTo>
                <a:cubicBezTo>
                  <a:pt x="337710" y="280831"/>
                  <a:pt x="346785" y="280704"/>
                  <a:pt x="355861" y="280831"/>
                </a:cubicBezTo>
                <a:cubicBezTo>
                  <a:pt x="357919" y="281003"/>
                  <a:pt x="359891" y="279961"/>
                  <a:pt x="360912" y="278158"/>
                </a:cubicBezTo>
                <a:cubicBezTo>
                  <a:pt x="371568" y="262456"/>
                  <a:pt x="379537" y="245076"/>
                  <a:pt x="384491" y="226737"/>
                </a:cubicBezTo>
                <a:cubicBezTo>
                  <a:pt x="387315" y="216183"/>
                  <a:pt x="389153" y="205387"/>
                  <a:pt x="389983" y="194491"/>
                </a:cubicBezTo>
                <a:cubicBezTo>
                  <a:pt x="390318" y="190281"/>
                  <a:pt x="390507" y="186071"/>
                  <a:pt x="390507" y="181862"/>
                </a:cubicBezTo>
                <a:cubicBezTo>
                  <a:pt x="390501" y="172251"/>
                  <a:pt x="389715" y="162655"/>
                  <a:pt x="388159" y="153173"/>
                </a:cubicBezTo>
                <a:cubicBezTo>
                  <a:pt x="385212" y="135768"/>
                  <a:pt x="379650" y="118913"/>
                  <a:pt x="371664" y="103183"/>
                </a:cubicBezTo>
                <a:cubicBezTo>
                  <a:pt x="365936" y="91914"/>
                  <a:pt x="358969" y="81324"/>
                  <a:pt x="350893" y="71611"/>
                </a:cubicBezTo>
                <a:cubicBezTo>
                  <a:pt x="343746" y="63084"/>
                  <a:pt x="335794" y="55274"/>
                  <a:pt x="327146" y="48289"/>
                </a:cubicBezTo>
                <a:cubicBezTo>
                  <a:pt x="326002" y="47268"/>
                  <a:pt x="324397" y="46953"/>
                  <a:pt x="322955" y="47469"/>
                </a:cubicBezTo>
                <a:close/>
                <a:moveTo>
                  <a:pt x="279044" y="15391"/>
                </a:moveTo>
                <a:cubicBezTo>
                  <a:pt x="280107" y="14960"/>
                  <a:pt x="281293" y="14960"/>
                  <a:pt x="282356" y="15391"/>
                </a:cubicBezTo>
                <a:cubicBezTo>
                  <a:pt x="284473" y="16296"/>
                  <a:pt x="286694" y="17075"/>
                  <a:pt x="288790" y="17896"/>
                </a:cubicBezTo>
                <a:cubicBezTo>
                  <a:pt x="288958" y="17959"/>
                  <a:pt x="289126" y="18085"/>
                  <a:pt x="289650" y="18380"/>
                </a:cubicBezTo>
                <a:cubicBezTo>
                  <a:pt x="281266" y="21200"/>
                  <a:pt x="273217" y="23852"/>
                  <a:pt x="265211" y="26947"/>
                </a:cubicBezTo>
                <a:cubicBezTo>
                  <a:pt x="257204" y="30041"/>
                  <a:pt x="249282" y="33282"/>
                  <a:pt x="241422" y="36755"/>
                </a:cubicBezTo>
                <a:cubicBezTo>
                  <a:pt x="233562" y="40228"/>
                  <a:pt x="225807" y="43911"/>
                  <a:pt x="218115" y="47742"/>
                </a:cubicBezTo>
                <a:cubicBezTo>
                  <a:pt x="210429" y="51601"/>
                  <a:pt x="202835" y="55635"/>
                  <a:pt x="195332" y="59845"/>
                </a:cubicBezTo>
                <a:cubicBezTo>
                  <a:pt x="187814" y="64069"/>
                  <a:pt x="180403" y="68454"/>
                  <a:pt x="173094" y="73000"/>
                </a:cubicBezTo>
                <a:cubicBezTo>
                  <a:pt x="165785" y="77547"/>
                  <a:pt x="158569" y="82254"/>
                  <a:pt x="151443" y="87124"/>
                </a:cubicBezTo>
                <a:cubicBezTo>
                  <a:pt x="144373" y="92007"/>
                  <a:pt x="137386" y="97044"/>
                  <a:pt x="130483" y="102236"/>
                </a:cubicBezTo>
                <a:cubicBezTo>
                  <a:pt x="123581" y="107428"/>
                  <a:pt x="116804" y="112781"/>
                  <a:pt x="110153" y="118296"/>
                </a:cubicBezTo>
                <a:cubicBezTo>
                  <a:pt x="103516" y="123796"/>
                  <a:pt x="96990" y="129466"/>
                  <a:pt x="90577" y="135303"/>
                </a:cubicBezTo>
                <a:cubicBezTo>
                  <a:pt x="84163" y="141140"/>
                  <a:pt x="77910" y="147132"/>
                  <a:pt x="71818" y="153278"/>
                </a:cubicBezTo>
                <a:cubicBezTo>
                  <a:pt x="65740" y="159424"/>
                  <a:pt x="59850" y="165739"/>
                  <a:pt x="53814" y="172474"/>
                </a:cubicBezTo>
                <a:cubicBezTo>
                  <a:pt x="53793" y="170496"/>
                  <a:pt x="53940" y="169043"/>
                  <a:pt x="53940" y="167612"/>
                </a:cubicBezTo>
                <a:cubicBezTo>
                  <a:pt x="53730" y="163739"/>
                  <a:pt x="55616" y="161129"/>
                  <a:pt x="58131" y="158456"/>
                </a:cubicBezTo>
                <a:cubicBezTo>
                  <a:pt x="80821" y="134501"/>
                  <a:pt x="105627" y="112661"/>
                  <a:pt x="132244" y="93206"/>
                </a:cubicBezTo>
                <a:cubicBezTo>
                  <a:pt x="156774" y="75183"/>
                  <a:pt x="182675" y="59123"/>
                  <a:pt x="209710" y="45174"/>
                </a:cubicBezTo>
                <a:cubicBezTo>
                  <a:pt x="232078" y="33585"/>
                  <a:pt x="255249" y="23631"/>
                  <a:pt x="279044" y="15391"/>
                </a:cubicBezTo>
                <a:close/>
                <a:moveTo>
                  <a:pt x="261648" y="9456"/>
                </a:moveTo>
                <a:cubicBezTo>
                  <a:pt x="264037" y="10193"/>
                  <a:pt x="266469" y="10698"/>
                  <a:pt x="268900" y="11287"/>
                </a:cubicBezTo>
                <a:cubicBezTo>
                  <a:pt x="269067" y="11351"/>
                  <a:pt x="269227" y="11429"/>
                  <a:pt x="269382" y="11519"/>
                </a:cubicBezTo>
                <a:cubicBezTo>
                  <a:pt x="269005" y="12087"/>
                  <a:pt x="268376" y="12108"/>
                  <a:pt x="267852" y="12298"/>
                </a:cubicBezTo>
                <a:cubicBezTo>
                  <a:pt x="242275" y="21696"/>
                  <a:pt x="217451" y="33038"/>
                  <a:pt x="193593" y="46227"/>
                </a:cubicBezTo>
                <a:cubicBezTo>
                  <a:pt x="177984" y="54843"/>
                  <a:pt x="162747" y="64161"/>
                  <a:pt x="147880" y="74180"/>
                </a:cubicBezTo>
                <a:cubicBezTo>
                  <a:pt x="131120" y="85503"/>
                  <a:pt x="114947" y="97678"/>
                  <a:pt x="99422" y="110656"/>
                </a:cubicBezTo>
                <a:cubicBezTo>
                  <a:pt x="90437" y="118219"/>
                  <a:pt x="81690" y="126057"/>
                  <a:pt x="73180" y="134167"/>
                </a:cubicBezTo>
                <a:cubicBezTo>
                  <a:pt x="67605" y="139471"/>
                  <a:pt x="62261" y="145007"/>
                  <a:pt x="56853" y="150479"/>
                </a:cubicBezTo>
                <a:cubicBezTo>
                  <a:pt x="56769" y="150732"/>
                  <a:pt x="56602" y="150985"/>
                  <a:pt x="56371" y="150985"/>
                </a:cubicBezTo>
                <a:cubicBezTo>
                  <a:pt x="56015" y="151027"/>
                  <a:pt x="56036" y="150690"/>
                  <a:pt x="56057" y="150458"/>
                </a:cubicBezTo>
                <a:cubicBezTo>
                  <a:pt x="56043" y="150016"/>
                  <a:pt x="56167" y="149583"/>
                  <a:pt x="56413" y="149217"/>
                </a:cubicBezTo>
                <a:cubicBezTo>
                  <a:pt x="56806" y="146377"/>
                  <a:pt x="57380" y="143563"/>
                  <a:pt x="58132" y="140797"/>
                </a:cubicBezTo>
                <a:cubicBezTo>
                  <a:pt x="58380" y="140120"/>
                  <a:pt x="58808" y="139524"/>
                  <a:pt x="59368" y="139071"/>
                </a:cubicBezTo>
                <a:cubicBezTo>
                  <a:pt x="66760" y="131690"/>
                  <a:pt x="74354" y="124491"/>
                  <a:pt x="82151" y="117476"/>
                </a:cubicBezTo>
                <a:cubicBezTo>
                  <a:pt x="101750" y="100000"/>
                  <a:pt x="122497" y="83868"/>
                  <a:pt x="144254" y="69191"/>
                </a:cubicBezTo>
                <a:cubicBezTo>
                  <a:pt x="163134" y="56408"/>
                  <a:pt x="182729" y="44722"/>
                  <a:pt x="202940" y="34188"/>
                </a:cubicBezTo>
                <a:cubicBezTo>
                  <a:pt x="220404" y="25119"/>
                  <a:pt x="238335" y="16989"/>
                  <a:pt x="256660" y="9835"/>
                </a:cubicBezTo>
                <a:cubicBezTo>
                  <a:pt x="258227" y="9124"/>
                  <a:pt x="259992" y="8990"/>
                  <a:pt x="261648" y="9456"/>
                </a:cubicBezTo>
                <a:close/>
                <a:moveTo>
                  <a:pt x="245404" y="6677"/>
                </a:moveTo>
                <a:cubicBezTo>
                  <a:pt x="245634" y="6614"/>
                  <a:pt x="246158" y="6256"/>
                  <a:pt x="246033" y="6825"/>
                </a:cubicBezTo>
                <a:cubicBezTo>
                  <a:pt x="245907" y="7393"/>
                  <a:pt x="245488" y="7393"/>
                  <a:pt x="245027" y="7393"/>
                </a:cubicBezTo>
                <a:cubicBezTo>
                  <a:pt x="236643" y="10887"/>
                  <a:pt x="228301" y="14528"/>
                  <a:pt x="220064" y="18401"/>
                </a:cubicBezTo>
                <a:cubicBezTo>
                  <a:pt x="203994" y="25993"/>
                  <a:pt x="188275" y="34293"/>
                  <a:pt x="172905" y="43301"/>
                </a:cubicBezTo>
                <a:cubicBezTo>
                  <a:pt x="147433" y="58287"/>
                  <a:pt x="123089" y="75129"/>
                  <a:pt x="100071" y="93691"/>
                </a:cubicBezTo>
                <a:cubicBezTo>
                  <a:pt x="88166" y="103268"/>
                  <a:pt x="76638" y="113308"/>
                  <a:pt x="65572" y="123916"/>
                </a:cubicBezTo>
                <a:lnTo>
                  <a:pt x="62407" y="126842"/>
                </a:lnTo>
                <a:cubicBezTo>
                  <a:pt x="62176" y="122148"/>
                  <a:pt x="74501" y="95754"/>
                  <a:pt x="82507" y="83546"/>
                </a:cubicBezTo>
                <a:cubicBezTo>
                  <a:pt x="91237" y="70196"/>
                  <a:pt x="101729" y="58095"/>
                  <a:pt x="113695" y="47574"/>
                </a:cubicBezTo>
                <a:cubicBezTo>
                  <a:pt x="125704" y="37085"/>
                  <a:pt x="139107" y="28323"/>
                  <a:pt x="153518" y="21538"/>
                </a:cubicBezTo>
                <a:cubicBezTo>
                  <a:pt x="167768" y="14781"/>
                  <a:pt x="182897" y="10076"/>
                  <a:pt x="198455" y="7561"/>
                </a:cubicBezTo>
                <a:cubicBezTo>
                  <a:pt x="213981" y="5016"/>
                  <a:pt x="229793" y="4718"/>
                  <a:pt x="245404" y="6677"/>
                </a:cubicBezTo>
                <a:close/>
                <a:moveTo>
                  <a:pt x="416266" y="131"/>
                </a:moveTo>
                <a:cubicBezTo>
                  <a:pt x="431122" y="1575"/>
                  <a:pt x="442595" y="13881"/>
                  <a:pt x="443052" y="28862"/>
                </a:cubicBezTo>
                <a:cubicBezTo>
                  <a:pt x="442977" y="30144"/>
                  <a:pt x="443767" y="31318"/>
                  <a:pt x="444980" y="31724"/>
                </a:cubicBezTo>
                <a:cubicBezTo>
                  <a:pt x="453519" y="35548"/>
                  <a:pt x="461323" y="40849"/>
                  <a:pt x="468036" y="47384"/>
                </a:cubicBezTo>
                <a:cubicBezTo>
                  <a:pt x="477738" y="56923"/>
                  <a:pt x="484430" y="69119"/>
                  <a:pt x="487277" y="82451"/>
                </a:cubicBezTo>
                <a:cubicBezTo>
                  <a:pt x="489207" y="91549"/>
                  <a:pt x="489767" y="100886"/>
                  <a:pt x="488932" y="110150"/>
                </a:cubicBezTo>
                <a:cubicBezTo>
                  <a:pt x="487807" y="123049"/>
                  <a:pt x="484952" y="135737"/>
                  <a:pt x="480444" y="147869"/>
                </a:cubicBezTo>
                <a:cubicBezTo>
                  <a:pt x="475168" y="162253"/>
                  <a:pt x="468476" y="176074"/>
                  <a:pt x="460470" y="189123"/>
                </a:cubicBezTo>
                <a:cubicBezTo>
                  <a:pt x="453762" y="200176"/>
                  <a:pt x="446414" y="210824"/>
                  <a:pt x="438462" y="221012"/>
                </a:cubicBezTo>
                <a:cubicBezTo>
                  <a:pt x="438190" y="221369"/>
                  <a:pt x="437854" y="221685"/>
                  <a:pt x="437561" y="222022"/>
                </a:cubicBezTo>
                <a:cubicBezTo>
                  <a:pt x="436599" y="223510"/>
                  <a:pt x="435519" y="224918"/>
                  <a:pt x="434333" y="226232"/>
                </a:cubicBezTo>
                <a:cubicBezTo>
                  <a:pt x="434023" y="226802"/>
                  <a:pt x="433635" y="227326"/>
                  <a:pt x="433180" y="227789"/>
                </a:cubicBezTo>
                <a:cubicBezTo>
                  <a:pt x="432837" y="228469"/>
                  <a:pt x="432323" y="229050"/>
                  <a:pt x="431692" y="229473"/>
                </a:cubicBezTo>
                <a:cubicBezTo>
                  <a:pt x="431650" y="230083"/>
                  <a:pt x="431315" y="230483"/>
                  <a:pt x="430539" y="230799"/>
                </a:cubicBezTo>
                <a:cubicBezTo>
                  <a:pt x="430770" y="230115"/>
                  <a:pt x="431158" y="229494"/>
                  <a:pt x="431671" y="228989"/>
                </a:cubicBezTo>
                <a:lnTo>
                  <a:pt x="432803" y="227389"/>
                </a:lnTo>
                <a:cubicBezTo>
                  <a:pt x="433067" y="226783"/>
                  <a:pt x="433453" y="226240"/>
                  <a:pt x="433935" y="225789"/>
                </a:cubicBezTo>
                <a:cubicBezTo>
                  <a:pt x="434851" y="224165"/>
                  <a:pt x="435897" y="222615"/>
                  <a:pt x="437058" y="221159"/>
                </a:cubicBezTo>
                <a:cubicBezTo>
                  <a:pt x="439929" y="216423"/>
                  <a:pt x="443136" y="211940"/>
                  <a:pt x="445945" y="207183"/>
                </a:cubicBezTo>
                <a:cubicBezTo>
                  <a:pt x="453589" y="194691"/>
                  <a:pt x="460524" y="181775"/>
                  <a:pt x="466715" y="168496"/>
                </a:cubicBezTo>
                <a:cubicBezTo>
                  <a:pt x="471721" y="157743"/>
                  <a:pt x="475462" y="146442"/>
                  <a:pt x="477866" y="134819"/>
                </a:cubicBezTo>
                <a:cubicBezTo>
                  <a:pt x="479557" y="126606"/>
                  <a:pt x="480261" y="118216"/>
                  <a:pt x="479962" y="109835"/>
                </a:cubicBezTo>
                <a:cubicBezTo>
                  <a:pt x="479685" y="98430"/>
                  <a:pt x="477082" y="87205"/>
                  <a:pt x="472312" y="76852"/>
                </a:cubicBezTo>
                <a:cubicBezTo>
                  <a:pt x="467095" y="66064"/>
                  <a:pt x="458969" y="56963"/>
                  <a:pt x="448858" y="50584"/>
                </a:cubicBezTo>
                <a:cubicBezTo>
                  <a:pt x="446272" y="48900"/>
                  <a:pt x="443593" y="47368"/>
                  <a:pt x="440831" y="45995"/>
                </a:cubicBezTo>
                <a:cubicBezTo>
                  <a:pt x="439384" y="45280"/>
                  <a:pt x="439384" y="45301"/>
                  <a:pt x="438462" y="46732"/>
                </a:cubicBezTo>
                <a:cubicBezTo>
                  <a:pt x="434377" y="53474"/>
                  <a:pt x="427664" y="58185"/>
                  <a:pt x="419955" y="59719"/>
                </a:cubicBezTo>
                <a:cubicBezTo>
                  <a:pt x="404254" y="63069"/>
                  <a:pt x="388759" y="53219"/>
                  <a:pt x="385057" y="37534"/>
                </a:cubicBezTo>
                <a:cubicBezTo>
                  <a:pt x="384659" y="36039"/>
                  <a:pt x="384659" y="36039"/>
                  <a:pt x="383087" y="36039"/>
                </a:cubicBezTo>
                <a:cubicBezTo>
                  <a:pt x="374729" y="36508"/>
                  <a:pt x="366408" y="37485"/>
                  <a:pt x="358166" y="38965"/>
                </a:cubicBezTo>
                <a:cubicBezTo>
                  <a:pt x="349971" y="40270"/>
                  <a:pt x="341839" y="41912"/>
                  <a:pt x="333707" y="43575"/>
                </a:cubicBezTo>
                <a:cubicBezTo>
                  <a:pt x="333378" y="43576"/>
                  <a:pt x="333074" y="43752"/>
                  <a:pt x="332910" y="44038"/>
                </a:cubicBezTo>
                <a:cubicBezTo>
                  <a:pt x="333015" y="44627"/>
                  <a:pt x="333665" y="44901"/>
                  <a:pt x="334105" y="45280"/>
                </a:cubicBezTo>
                <a:cubicBezTo>
                  <a:pt x="353098" y="61237"/>
                  <a:pt x="368476" y="81087"/>
                  <a:pt x="379210" y="103499"/>
                </a:cubicBezTo>
                <a:cubicBezTo>
                  <a:pt x="386818" y="119273"/>
                  <a:pt x="392085" y="136078"/>
                  <a:pt x="394845" y="153383"/>
                </a:cubicBezTo>
                <a:cubicBezTo>
                  <a:pt x="396864" y="165903"/>
                  <a:pt x="397509" y="178608"/>
                  <a:pt x="396774" y="191270"/>
                </a:cubicBezTo>
                <a:cubicBezTo>
                  <a:pt x="395223" y="221224"/>
                  <a:pt x="386128" y="250294"/>
                  <a:pt x="370344" y="275758"/>
                </a:cubicBezTo>
                <a:cubicBezTo>
                  <a:pt x="360587" y="291612"/>
                  <a:pt x="348334" y="305773"/>
                  <a:pt x="334063" y="317686"/>
                </a:cubicBezTo>
                <a:cubicBezTo>
                  <a:pt x="329242" y="321706"/>
                  <a:pt x="324233" y="325432"/>
                  <a:pt x="319098" y="328968"/>
                </a:cubicBezTo>
                <a:cubicBezTo>
                  <a:pt x="317337" y="330147"/>
                  <a:pt x="315325" y="330884"/>
                  <a:pt x="313670" y="332252"/>
                </a:cubicBezTo>
                <a:cubicBezTo>
                  <a:pt x="313552" y="332694"/>
                  <a:pt x="313265" y="333073"/>
                  <a:pt x="312873" y="333304"/>
                </a:cubicBezTo>
                <a:lnTo>
                  <a:pt x="307549" y="336630"/>
                </a:lnTo>
                <a:lnTo>
                  <a:pt x="304846" y="338166"/>
                </a:lnTo>
                <a:lnTo>
                  <a:pt x="301408" y="340145"/>
                </a:lnTo>
                <a:cubicBezTo>
                  <a:pt x="300323" y="340905"/>
                  <a:pt x="299172" y="341568"/>
                  <a:pt x="297971" y="342123"/>
                </a:cubicBezTo>
                <a:cubicBezTo>
                  <a:pt x="297321" y="342687"/>
                  <a:pt x="296567" y="343117"/>
                  <a:pt x="295749" y="343386"/>
                </a:cubicBezTo>
                <a:cubicBezTo>
                  <a:pt x="295676" y="343576"/>
                  <a:pt x="295489" y="343696"/>
                  <a:pt x="295288" y="343681"/>
                </a:cubicBezTo>
                <a:cubicBezTo>
                  <a:pt x="295141" y="343946"/>
                  <a:pt x="294856" y="344102"/>
                  <a:pt x="294554" y="344081"/>
                </a:cubicBezTo>
                <a:cubicBezTo>
                  <a:pt x="294399" y="344352"/>
                  <a:pt x="294112" y="344521"/>
                  <a:pt x="293800" y="344523"/>
                </a:cubicBezTo>
                <a:cubicBezTo>
                  <a:pt x="293655" y="344792"/>
                  <a:pt x="293370" y="344956"/>
                  <a:pt x="293066" y="344944"/>
                </a:cubicBezTo>
                <a:cubicBezTo>
                  <a:pt x="292995" y="345125"/>
                  <a:pt x="292819" y="345243"/>
                  <a:pt x="292626" y="345238"/>
                </a:cubicBezTo>
                <a:cubicBezTo>
                  <a:pt x="287994" y="348122"/>
                  <a:pt x="283174" y="350711"/>
                  <a:pt x="278395" y="353300"/>
                </a:cubicBezTo>
                <a:cubicBezTo>
                  <a:pt x="256599" y="365194"/>
                  <a:pt x="233948" y="375438"/>
                  <a:pt x="210633" y="383946"/>
                </a:cubicBezTo>
                <a:cubicBezTo>
                  <a:pt x="192968" y="390402"/>
                  <a:pt x="174859" y="395565"/>
                  <a:pt x="156453" y="399396"/>
                </a:cubicBezTo>
                <a:cubicBezTo>
                  <a:pt x="147817" y="401220"/>
                  <a:pt x="139119" y="402622"/>
                  <a:pt x="130358" y="403605"/>
                </a:cubicBezTo>
                <a:cubicBezTo>
                  <a:pt x="118577" y="404992"/>
                  <a:pt x="106705" y="405449"/>
                  <a:pt x="94853" y="404973"/>
                </a:cubicBezTo>
                <a:cubicBezTo>
                  <a:pt x="80530" y="404529"/>
                  <a:pt x="66356" y="401917"/>
                  <a:pt x="52808" y="397228"/>
                </a:cubicBezTo>
                <a:cubicBezTo>
                  <a:pt x="41327" y="393306"/>
                  <a:pt x="30799" y="386994"/>
                  <a:pt x="21914" y="378705"/>
                </a:cubicBezTo>
                <a:cubicBezTo>
                  <a:pt x="11426" y="368621"/>
                  <a:pt x="4352" y="355489"/>
                  <a:pt x="1688" y="341155"/>
                </a:cubicBezTo>
                <a:cubicBezTo>
                  <a:pt x="-172" y="331366"/>
                  <a:pt x="-498" y="321347"/>
                  <a:pt x="724" y="311456"/>
                </a:cubicBezTo>
                <a:cubicBezTo>
                  <a:pt x="2699" y="295445"/>
                  <a:pt x="7095" y="279829"/>
                  <a:pt x="13761" y="265150"/>
                </a:cubicBezTo>
                <a:cubicBezTo>
                  <a:pt x="21442" y="247897"/>
                  <a:pt x="30904" y="231502"/>
                  <a:pt x="41993" y="216234"/>
                </a:cubicBezTo>
                <a:cubicBezTo>
                  <a:pt x="55802" y="197029"/>
                  <a:pt x="71229" y="179050"/>
                  <a:pt x="88104" y="162497"/>
                </a:cubicBezTo>
                <a:cubicBezTo>
                  <a:pt x="113892" y="137157"/>
                  <a:pt x="142171" y="114505"/>
                  <a:pt x="172508" y="94890"/>
                </a:cubicBezTo>
                <a:cubicBezTo>
                  <a:pt x="195316" y="79990"/>
                  <a:pt x="219207" y="66833"/>
                  <a:pt x="243979" y="55530"/>
                </a:cubicBezTo>
                <a:cubicBezTo>
                  <a:pt x="267374" y="44765"/>
                  <a:pt x="291670" y="36095"/>
                  <a:pt x="316583" y="29620"/>
                </a:cubicBezTo>
                <a:cubicBezTo>
                  <a:pt x="330194" y="26085"/>
                  <a:pt x="344033" y="23497"/>
                  <a:pt x="357999" y="21874"/>
                </a:cubicBezTo>
                <a:cubicBezTo>
                  <a:pt x="366053" y="20902"/>
                  <a:pt x="374156" y="20382"/>
                  <a:pt x="382270" y="20316"/>
                </a:cubicBezTo>
                <a:cubicBezTo>
                  <a:pt x="382521" y="20316"/>
                  <a:pt x="382773" y="20316"/>
                  <a:pt x="383024" y="20316"/>
                </a:cubicBezTo>
                <a:cubicBezTo>
                  <a:pt x="385015" y="20443"/>
                  <a:pt x="386043" y="19622"/>
                  <a:pt x="386923" y="17622"/>
                </a:cubicBezTo>
                <a:cubicBezTo>
                  <a:pt x="391878" y="6006"/>
                  <a:pt x="403739" y="-1064"/>
                  <a:pt x="416266" y="131"/>
                </a:cubicBezTo>
                <a:close/>
              </a:path>
            </a:pathLst>
          </a:custGeom>
          <a:solidFill>
            <a:schemeClr val="bg1"/>
          </a:solidFill>
          <a:ln w="2090" cap="flat">
            <a:noFill/>
            <a:prstDash val="solid"/>
            <a:miter/>
          </a:ln>
        </p:spPr>
        <p:txBody>
          <a:bodyPr rtlCol="0" anchor="ctr"/>
          <a:lstStyle/>
          <a:p>
            <a:endParaRPr lang="en-US"/>
          </a:p>
        </p:txBody>
      </p:sp>
      <p:sp>
        <p:nvSpPr>
          <p:cNvPr id="2" name="Date Placeholder 1"/>
          <p:cNvSpPr>
            <a:spLocks noGrp="1"/>
          </p:cNvSpPr>
          <p:nvPr>
            <p:ph type="dt" sz="half" idx="17"/>
          </p:nvPr>
        </p:nvSpPr>
        <p:spPr>
          <a:xfrm>
            <a:off x="6060300" y="6481647"/>
            <a:ext cx="2090098" cy="239828"/>
          </a:xfrm>
        </p:spPr>
        <p:txBody>
          <a:bodyPr/>
          <a:lstStyle>
            <a:lvl1pPr marL="0" algn="ctr" defTabSz="914400" rtl="0" eaLnBrk="1" latinLnBrk="0" hangingPunct="1">
              <a:defRPr lang="en-US" sz="1100" kern="1200" smtClean="0">
                <a:solidFill>
                  <a:schemeClr val="bg1">
                    <a:lumMod val="85000"/>
                  </a:schemeClr>
                </a:solidFill>
                <a:latin typeface="Arial" panose="020B0604020202020204" pitchFamily="34" charset="0"/>
                <a:ea typeface="+mn-ea"/>
                <a:cs typeface="Arial" panose="020B0604020202020204" pitchFamily="34" charset="0"/>
              </a:defRPr>
            </a:lvl1pPr>
          </a:lstStyle>
          <a:p>
            <a:fld id="{AC85A470-9DF1-486C-983B-E7AF3E3012A9}" type="datetime4">
              <a:rPr lang="en-US" smtClean="0"/>
            </a:fld>
            <a:endParaRPr lang="en-US"/>
          </a:p>
        </p:txBody>
      </p:sp>
      <p:sp>
        <p:nvSpPr>
          <p:cNvPr id="3" name="Footer Placeholder 2"/>
          <p:cNvSpPr>
            <a:spLocks noGrp="1"/>
          </p:cNvSpPr>
          <p:nvPr>
            <p:ph type="ftr" sz="quarter" idx="18"/>
          </p:nvPr>
        </p:nvSpPr>
        <p:spPr>
          <a:xfrm>
            <a:off x="838200" y="6481647"/>
            <a:ext cx="4475922" cy="239828"/>
          </a:xfrm>
        </p:spPr>
        <p:txBody>
          <a:bodyPr/>
          <a:lstStyle>
            <a:lvl1pPr marL="0" algn="ctr" defTabSz="914400" rtl="0" eaLnBrk="1" latinLnBrk="0" hangingPunct="1">
              <a:defRPr lang="vi-VN" sz="1100" kern="1200" smtClean="0">
                <a:solidFill>
                  <a:schemeClr val="bg1">
                    <a:lumMod val="85000"/>
                  </a:schemeClr>
                </a:solidFill>
                <a:latin typeface="Arial" panose="020B0604020202020204" pitchFamily="34" charset="0"/>
                <a:ea typeface="+mn-ea"/>
                <a:cs typeface="Arial" panose="020B0604020202020204" pitchFamily="34" charset="0"/>
              </a:defRPr>
            </a:lvl1pPr>
          </a:lstStyle>
          <a:p>
            <a:r>
              <a:rPr lang="vi-VN"/>
              <a:t>Thực hiện bởi Trường Đại học Công nghệ Thông tin, ĐHQG-HCM</a:t>
            </a:r>
            <a:endParaRPr lang="en-US"/>
          </a:p>
        </p:txBody>
      </p:sp>
      <p:sp>
        <p:nvSpPr>
          <p:cNvPr id="29" name="Oval 28"/>
          <p:cNvSpPr/>
          <p:nvPr/>
        </p:nvSpPr>
        <p:spPr>
          <a:xfrm>
            <a:off x="95208" y="6583150"/>
            <a:ext cx="233916" cy="2339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12"/>
          </p:nvPr>
        </p:nvSpPr>
        <p:spPr>
          <a:xfrm>
            <a:off x="65862" y="6542216"/>
            <a:ext cx="292608" cy="315784"/>
          </a:xfrm>
        </p:spPr>
        <p:txBody>
          <a:bodyPr/>
          <a:lstStyle>
            <a:lvl1pPr marL="0" algn="ctr" defTabSz="914400" rtl="0" eaLnBrk="1" latinLnBrk="0" hangingPunct="1">
              <a:defRPr lang="en-US" sz="700" kern="1200" smtClean="0">
                <a:solidFill>
                  <a:schemeClr val="tx1"/>
                </a:solidFill>
                <a:latin typeface="Arial" panose="020B0604020202020204" pitchFamily="34" charset="0"/>
                <a:ea typeface="+mn-ea"/>
                <a:cs typeface="Arial" panose="020B0604020202020204" pitchFamily="34" charset="0"/>
              </a:defRPr>
            </a:lvl1pPr>
          </a:lstStyle>
          <a:p>
            <a:fld id="{D8B0B3AC-44A8-D142-AAF6-9A453466E1A4}" type="slidenum">
              <a:rPr lang="en-US" smtClean="0"/>
            </a:fld>
            <a:endParaRPr lang="en-US"/>
          </a:p>
        </p:txBody>
      </p:sp>
      <p:sp>
        <p:nvSpPr>
          <p:cNvPr id="8" name="Text Placeholder 21"/>
          <p:cNvSpPr>
            <a:spLocks noGrp="1"/>
          </p:cNvSpPr>
          <p:nvPr>
            <p:ph type="body" sz="quarter" idx="19" hasCustomPrompt="1"/>
          </p:nvPr>
        </p:nvSpPr>
        <p:spPr>
          <a:xfrm>
            <a:off x="1704109" y="3019167"/>
            <a:ext cx="4583866" cy="1439258"/>
          </a:xfrm>
          <a:prstGeom prst="roundRect">
            <a:avLst>
              <a:gd name="adj" fmla="val 2631"/>
            </a:avLst>
          </a:prstGeom>
          <a:solidFill>
            <a:schemeClr val="bg1">
              <a:lumMod val="95000"/>
            </a:schemeClr>
          </a:solidFill>
          <a:ln w="19050" cap="rnd">
            <a:gradFill flip="none" rotWithShape="1">
              <a:gsLst>
                <a:gs pos="0">
                  <a:srgbClr val="00C6FF"/>
                </a:gs>
                <a:gs pos="99000">
                  <a:srgbClr val="00F7FF"/>
                </a:gs>
              </a:gsLst>
              <a:lin ang="2700000" scaled="1"/>
              <a:tileRect/>
            </a:gradFill>
          </a:ln>
        </p:spPr>
        <p:txBody>
          <a:bodyPr anchor="ctr">
            <a:normAutofit/>
          </a:bodyPr>
          <a:lstStyle>
            <a:lvl1pPr marL="1333500" indent="0">
              <a:buNone/>
              <a:defRPr sz="2000" b="1" i="0">
                <a:gradFill flip="none" rotWithShape="1">
                  <a:gsLst>
                    <a:gs pos="100000">
                      <a:srgbClr val="0072FF"/>
                    </a:gs>
                    <a:gs pos="0">
                      <a:srgbClr val="00F7FF"/>
                    </a:gs>
                  </a:gsLst>
                  <a:lin ang="2700000" scaled="1"/>
                  <a:tileRect/>
                </a:gradFill>
                <a:latin typeface="Times New Roman" panose="02020603050405020304" pitchFamily="18" charset="0"/>
                <a:cs typeface="Times New Roman" panose="02020603050405020304" pitchFamily="18" charset="0"/>
              </a:defRPr>
            </a:lvl1pPr>
          </a:lstStyle>
          <a:p>
            <a:pPr lvl="0"/>
            <a:r>
              <a:rPr lang="en-US" dirty="0"/>
              <a:t>Họ và tên</a:t>
            </a:r>
            <a:br>
              <a:rPr lang="en-US" dirty="0"/>
            </a:br>
            <a:r>
              <a:rPr lang="en-US" dirty="0"/>
              <a:t>Email</a:t>
            </a:r>
            <a:br>
              <a:rPr lang="en-US" dirty="0"/>
            </a:br>
            <a:r>
              <a:rPr lang="en-US" dirty="0"/>
              <a:t>Khoa</a:t>
            </a:r>
            <a:endParaRPr lang="en-US" dirty="0"/>
          </a:p>
        </p:txBody>
      </p:sp>
      <p:grpSp>
        <p:nvGrpSpPr>
          <p:cNvPr id="34" name="Group 33"/>
          <p:cNvGrpSpPr/>
          <p:nvPr/>
        </p:nvGrpSpPr>
        <p:grpSpPr>
          <a:xfrm>
            <a:off x="-1" y="4458425"/>
            <a:ext cx="8647103" cy="664514"/>
            <a:chOff x="-349411" y="1322122"/>
            <a:chExt cx="8647103" cy="664514"/>
          </a:xfrm>
        </p:grpSpPr>
        <p:cxnSp>
          <p:nvCxnSpPr>
            <p:cNvPr id="36" name="Straight Connector 35"/>
            <p:cNvCxnSpPr/>
            <p:nvPr userDrawn="1"/>
          </p:nvCxnSpPr>
          <p:spPr>
            <a:xfrm>
              <a:off x="-349411" y="1986636"/>
              <a:ext cx="6360520" cy="0"/>
            </a:xfrm>
            <a:prstGeom prst="line">
              <a:avLst/>
            </a:prstGeom>
            <a:ln w="38100" cap="rnd">
              <a:gradFill flip="none" rotWithShape="1">
                <a:gsLst>
                  <a:gs pos="0">
                    <a:srgbClr val="00F7FF"/>
                  </a:gs>
                  <a:gs pos="100000">
                    <a:srgbClr val="00C6FF"/>
                  </a:gs>
                </a:gsLst>
                <a:lin ang="2700000" scaled="1"/>
                <a:tileRect/>
              </a:gradFill>
              <a:round/>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userDrawn="1"/>
          </p:nvCxnSpPr>
          <p:spPr>
            <a:xfrm flipV="1">
              <a:off x="6011109" y="1480500"/>
              <a:ext cx="591405" cy="506136"/>
            </a:xfrm>
            <a:prstGeom prst="line">
              <a:avLst/>
            </a:prstGeom>
            <a:ln w="38100" cap="rnd">
              <a:gradFill flip="none" rotWithShape="1">
                <a:gsLst>
                  <a:gs pos="0">
                    <a:srgbClr val="00F7FF"/>
                  </a:gs>
                  <a:gs pos="100000">
                    <a:srgbClr val="00C6FF"/>
                  </a:gs>
                </a:gsLst>
                <a:lin ang="2700000" scaled="1"/>
                <a:tileRect/>
              </a:gradFill>
              <a:round/>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userDrawn="1"/>
          </p:nvCxnSpPr>
          <p:spPr>
            <a:xfrm>
              <a:off x="6602514" y="1480500"/>
              <a:ext cx="1378423" cy="0"/>
            </a:xfrm>
            <a:prstGeom prst="line">
              <a:avLst/>
            </a:prstGeom>
            <a:ln w="38100" cap="rnd">
              <a:gradFill flip="none" rotWithShape="1">
                <a:gsLst>
                  <a:gs pos="0">
                    <a:srgbClr val="00F7FF"/>
                  </a:gs>
                  <a:gs pos="100000">
                    <a:srgbClr val="00C6FF"/>
                  </a:gs>
                </a:gsLst>
                <a:lin ang="2700000" scaled="1"/>
                <a:tileRect/>
              </a:gradFill>
              <a:round/>
            </a:ln>
          </p:spPr>
          <p:style>
            <a:lnRef idx="1">
              <a:schemeClr val="accent1"/>
            </a:lnRef>
            <a:fillRef idx="0">
              <a:schemeClr val="accent1"/>
            </a:fillRef>
            <a:effectRef idx="0">
              <a:schemeClr val="accent1"/>
            </a:effectRef>
            <a:fontRef idx="minor">
              <a:schemeClr val="tx1"/>
            </a:fontRef>
          </p:style>
        </p:cxnSp>
        <p:sp>
          <p:nvSpPr>
            <p:cNvPr id="42" name="Oval 41"/>
            <p:cNvSpPr/>
            <p:nvPr userDrawn="1"/>
          </p:nvSpPr>
          <p:spPr>
            <a:xfrm>
              <a:off x="7980937" y="1322122"/>
              <a:ext cx="316755" cy="316755"/>
            </a:xfrm>
            <a:prstGeom prst="ellipse">
              <a:avLst/>
            </a:prstGeom>
            <a:gradFill flip="none" rotWithShape="1">
              <a:gsLst>
                <a:gs pos="0">
                  <a:srgbClr val="00F7FF"/>
                </a:gs>
                <a:gs pos="100000">
                  <a:srgbClr val="00C6FF"/>
                </a:gs>
              </a:gsLst>
              <a:lin ang="2700000" scaled="1"/>
              <a:tileRect/>
            </a:gradFill>
            <a:ln cap="rnd">
              <a:no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Oval 3"/>
          <p:cNvSpPr>
            <a:spLocks noChangeAspect="1"/>
          </p:cNvSpPr>
          <p:nvPr/>
        </p:nvSpPr>
        <p:spPr>
          <a:xfrm>
            <a:off x="796022" y="2736380"/>
            <a:ext cx="2019600" cy="2019600"/>
          </a:xfrm>
          <a:prstGeom prst="ellipse">
            <a:avLst/>
          </a:prstGeom>
          <a:gradFill>
            <a:gsLst>
              <a:gs pos="0">
                <a:srgbClr val="00C6FF"/>
              </a:gs>
              <a:gs pos="100000">
                <a:srgbClr val="0072FF"/>
              </a:gs>
            </a:gsLst>
            <a:lin ang="5400000" scaled="1"/>
          </a:gra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9" name="Picture Placeholder 3"/>
          <p:cNvSpPr>
            <a:spLocks noGrp="1" noChangeAspect="1"/>
          </p:cNvSpPr>
          <p:nvPr>
            <p:ph type="pic" sz="quarter" idx="20" hasCustomPrompt="1"/>
          </p:nvPr>
        </p:nvSpPr>
        <p:spPr>
          <a:xfrm>
            <a:off x="690326" y="2728996"/>
            <a:ext cx="2020888" cy="2019600"/>
          </a:xfrm>
          <a:prstGeom prst="ellipse">
            <a:avLst/>
          </a:prstGeom>
          <a:solidFill>
            <a:schemeClr val="bg1"/>
          </a:solidFill>
          <a:ln w="19050">
            <a:solidFill>
              <a:srgbClr val="00F7FF"/>
            </a:solidFill>
          </a:ln>
          <a:effectLst>
            <a:outerShdw blurRad="63500" sx="102000" sy="102000" algn="ctr" rotWithShape="0">
              <a:prstClr val="black">
                <a:alpha val="40000"/>
              </a:prstClr>
            </a:outerShdw>
          </a:effectLst>
        </p:spPr>
        <p:txBody>
          <a:bodyPr anchor="ctr"/>
          <a:lstStyle>
            <a:lvl1pPr marL="0" indent="0" algn="ctr">
              <a:buNone/>
              <a:defRPr>
                <a:solidFill>
                  <a:schemeClr val="tx1"/>
                </a:solidFill>
              </a:defRPr>
            </a:lvl1pPr>
          </a:lstStyle>
          <a:p>
            <a:r>
              <a:rPr lang="en-US" dirty="0"/>
              <a:t>Profile picture</a:t>
            </a:r>
            <a:endParaRPr lang="en-US" dirty="0"/>
          </a:p>
        </p:txBody>
      </p:sp>
      <p:sp>
        <p:nvSpPr>
          <p:cNvPr id="39" name="Text Placeholder 38"/>
          <p:cNvSpPr>
            <a:spLocks noGrp="1"/>
          </p:cNvSpPr>
          <p:nvPr>
            <p:ph type="body" sz="quarter" idx="21" hasCustomPrompt="1"/>
          </p:nvPr>
        </p:nvSpPr>
        <p:spPr>
          <a:xfrm>
            <a:off x="2711214" y="2263753"/>
            <a:ext cx="3576761" cy="622002"/>
          </a:xfrm>
          <a:effectLst>
            <a:innerShdw blurRad="114300">
              <a:srgbClr val="00F7FF"/>
            </a:innerShdw>
          </a:effectLst>
        </p:spPr>
        <p:txBody>
          <a:bodyPr anchor="ctr">
            <a:noAutofit/>
          </a:bodyPr>
          <a:lstStyle>
            <a:lvl1pPr marL="0" indent="0" algn="r">
              <a:buNone/>
              <a:defRPr lang="en-US" sz="3600" b="1" kern="1200" spc="100" dirty="0">
                <a:solidFill>
                  <a:srgbClr val="00F7FF"/>
                </a:solidFill>
                <a:effectLst>
                  <a:innerShdw blurRad="114300">
                    <a:srgbClr val="0072FF"/>
                  </a:innerShdw>
                </a:effectLst>
                <a:latin typeface="Arial" panose="020B0604020202020204" pitchFamily="34" charset="0"/>
                <a:ea typeface="+mn-ea"/>
                <a:cs typeface="Arial" panose="020B0604020202020204" pitchFamily="34"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dirty="0"/>
              <a:t>GIẢNG VIÊN</a:t>
            </a:r>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1_Mục lục">
    <p:spTree>
      <p:nvGrpSpPr>
        <p:cNvPr id="1" name=""/>
        <p:cNvGrpSpPr/>
        <p:nvPr/>
      </p:nvGrpSpPr>
      <p:grpSpPr>
        <a:xfrm>
          <a:off x="0" y="0"/>
          <a:ext cx="0" cy="0"/>
          <a:chOff x="0" y="0"/>
          <a:chExt cx="0" cy="0"/>
        </a:xfrm>
      </p:grpSpPr>
      <p:sp>
        <p:nvSpPr>
          <p:cNvPr id="80" name="Isosceles Triangle 12"/>
          <p:cNvSpPr/>
          <p:nvPr/>
        </p:nvSpPr>
        <p:spPr>
          <a:xfrm rot="10800000" flipH="1" flipV="1">
            <a:off x="11476383" y="6241089"/>
            <a:ext cx="715617" cy="616911"/>
          </a:xfrm>
          <a:prstGeom prst="triangle">
            <a:avLst>
              <a:gd name="adj" fmla="val 100000"/>
            </a:avLst>
          </a:prstGeom>
          <a:solidFill>
            <a:srgbClr val="0072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1" name="Group 80"/>
          <p:cNvGrpSpPr/>
          <p:nvPr/>
        </p:nvGrpSpPr>
        <p:grpSpPr>
          <a:xfrm flipH="1" flipV="1">
            <a:off x="9263702" y="5930537"/>
            <a:ext cx="2869771" cy="886519"/>
            <a:chOff x="44879" y="27296"/>
            <a:chExt cx="2869771" cy="886519"/>
          </a:xfrm>
          <a:solidFill>
            <a:srgbClr val="0072FF"/>
          </a:solidFill>
        </p:grpSpPr>
        <p:cxnSp>
          <p:nvCxnSpPr>
            <p:cNvPr id="82" name="Straight Connector 81"/>
            <p:cNvCxnSpPr/>
            <p:nvPr/>
          </p:nvCxnSpPr>
          <p:spPr>
            <a:xfrm flipH="1">
              <a:off x="766351" y="34631"/>
              <a:ext cx="2148299" cy="0"/>
            </a:xfrm>
            <a:prstGeom prst="line">
              <a:avLst/>
            </a:prstGeom>
            <a:grpFill/>
            <a:ln w="38100" cap="rnd">
              <a:solidFill>
                <a:srgbClr val="00C6FF"/>
              </a:solidFill>
              <a:round/>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flipH="1">
              <a:off x="44879" y="27296"/>
              <a:ext cx="737495" cy="644210"/>
            </a:xfrm>
            <a:prstGeom prst="line">
              <a:avLst/>
            </a:prstGeom>
            <a:grpFill/>
            <a:ln w="38100" cap="rnd">
              <a:solidFill>
                <a:srgbClr val="00C6FF"/>
              </a:solidFill>
              <a:round/>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flipH="1" flipV="1">
              <a:off x="52214" y="654128"/>
              <a:ext cx="0" cy="259687"/>
            </a:xfrm>
            <a:prstGeom prst="line">
              <a:avLst/>
            </a:prstGeom>
            <a:grpFill/>
            <a:ln w="38100" cap="rnd">
              <a:solidFill>
                <a:srgbClr val="00C6FF"/>
              </a:solidFill>
              <a:round/>
            </a:ln>
          </p:spPr>
          <p:style>
            <a:lnRef idx="1">
              <a:schemeClr val="accent1"/>
            </a:lnRef>
            <a:fillRef idx="0">
              <a:schemeClr val="accent1"/>
            </a:fillRef>
            <a:effectRef idx="0">
              <a:schemeClr val="accent1"/>
            </a:effectRef>
            <a:fontRef idx="minor">
              <a:schemeClr val="tx1"/>
            </a:fontRef>
          </p:style>
        </p:cxnSp>
      </p:grpSp>
      <p:sp>
        <p:nvSpPr>
          <p:cNvPr id="4" name="Footer Placeholder 3"/>
          <p:cNvSpPr>
            <a:spLocks noGrp="1"/>
          </p:cNvSpPr>
          <p:nvPr>
            <p:ph type="ftr" sz="quarter" idx="11"/>
          </p:nvPr>
        </p:nvSpPr>
        <p:spPr>
          <a:xfrm>
            <a:off x="3465443" y="6466114"/>
            <a:ext cx="5261114" cy="255361"/>
          </a:xfrm>
        </p:spPr>
        <p:txBody>
          <a:bodyPr/>
          <a:lstStyle>
            <a:lvl1pPr>
              <a:defRPr sz="1100">
                <a:latin typeface="Arial" panose="020B0604020202020204" pitchFamily="34" charset="0"/>
                <a:cs typeface="Arial" panose="020B0604020202020204" pitchFamily="34" charset="0"/>
              </a:defRPr>
            </a:lvl1pPr>
          </a:lstStyle>
          <a:p>
            <a:r>
              <a:rPr lang="vi-VN"/>
              <a:t>Thực hiện bởi Trường Đại học Công nghệ Thông tin, ĐHQG-HCM</a:t>
            </a:r>
            <a:endParaRPr lang="en-US" dirty="0"/>
          </a:p>
        </p:txBody>
      </p:sp>
      <p:grpSp>
        <p:nvGrpSpPr>
          <p:cNvPr id="36" name="Group 35"/>
          <p:cNvGrpSpPr/>
          <p:nvPr/>
        </p:nvGrpSpPr>
        <p:grpSpPr>
          <a:xfrm>
            <a:off x="-2323526" y="1121391"/>
            <a:ext cx="4841288" cy="5054000"/>
            <a:chOff x="-1259888" y="901609"/>
            <a:chExt cx="4841288" cy="5054000"/>
          </a:xfrm>
        </p:grpSpPr>
        <p:grpSp>
          <p:nvGrpSpPr>
            <p:cNvPr id="6" name="Group 5"/>
            <p:cNvGrpSpPr/>
            <p:nvPr userDrawn="1"/>
          </p:nvGrpSpPr>
          <p:grpSpPr>
            <a:xfrm>
              <a:off x="-1225468" y="901609"/>
              <a:ext cx="4806868" cy="664514"/>
              <a:chOff x="0" y="901609"/>
              <a:chExt cx="4806868" cy="664514"/>
            </a:xfrm>
          </p:grpSpPr>
          <p:cxnSp>
            <p:nvCxnSpPr>
              <p:cNvPr id="7" name="Straight Connector 6"/>
              <p:cNvCxnSpPr/>
              <p:nvPr/>
            </p:nvCxnSpPr>
            <p:spPr>
              <a:xfrm>
                <a:off x="0" y="1566123"/>
                <a:ext cx="2533933" cy="0"/>
              </a:xfrm>
              <a:prstGeom prst="line">
                <a:avLst/>
              </a:prstGeom>
              <a:ln w="38100"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V="1">
                <a:off x="2520285" y="1059987"/>
                <a:ext cx="591405" cy="506136"/>
              </a:xfrm>
              <a:prstGeom prst="line">
                <a:avLst/>
              </a:prstGeom>
              <a:ln w="38100"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3111690" y="1059987"/>
                <a:ext cx="1378423" cy="0"/>
              </a:xfrm>
              <a:prstGeom prst="line">
                <a:avLst/>
              </a:prstGeom>
              <a:ln w="38100"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sp>
            <p:nvSpPr>
              <p:cNvPr id="10" name="Oval 9"/>
              <p:cNvSpPr/>
              <p:nvPr/>
            </p:nvSpPr>
            <p:spPr>
              <a:xfrm>
                <a:off x="4490113" y="901609"/>
                <a:ext cx="316755" cy="316755"/>
              </a:xfrm>
              <a:prstGeom prst="ellipse">
                <a:avLst/>
              </a:prstGeom>
              <a:gradFill flip="none" rotWithShape="1">
                <a:gsLst>
                  <a:gs pos="0">
                    <a:srgbClr val="0072FF">
                      <a:alpha val="40000"/>
                    </a:srgbClr>
                  </a:gs>
                  <a:gs pos="100000">
                    <a:srgbClr val="00C6FF">
                      <a:alpha val="40000"/>
                    </a:srgbClr>
                  </a:gs>
                </a:gsLst>
                <a:lin ang="2700000" scaled="1"/>
                <a:tileRect/>
              </a:gradFill>
              <a:ln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1" name="Group 10"/>
            <p:cNvGrpSpPr/>
            <p:nvPr userDrawn="1"/>
          </p:nvGrpSpPr>
          <p:grpSpPr>
            <a:xfrm flipV="1">
              <a:off x="-1225468" y="5291095"/>
              <a:ext cx="4806868" cy="664514"/>
              <a:chOff x="0" y="1232525"/>
              <a:chExt cx="4806868" cy="664514"/>
            </a:xfrm>
          </p:grpSpPr>
          <p:cxnSp>
            <p:nvCxnSpPr>
              <p:cNvPr id="12" name="Straight Connector 11"/>
              <p:cNvCxnSpPr/>
              <p:nvPr/>
            </p:nvCxnSpPr>
            <p:spPr>
              <a:xfrm>
                <a:off x="0" y="1897039"/>
                <a:ext cx="2533933" cy="0"/>
              </a:xfrm>
              <a:prstGeom prst="line">
                <a:avLst/>
              </a:prstGeom>
              <a:ln w="38100"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V="1">
                <a:off x="2520285" y="1390903"/>
                <a:ext cx="591405" cy="506136"/>
              </a:xfrm>
              <a:prstGeom prst="line">
                <a:avLst/>
              </a:prstGeom>
              <a:ln w="38100"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3111690" y="1390903"/>
                <a:ext cx="1378423" cy="0"/>
              </a:xfrm>
              <a:prstGeom prst="line">
                <a:avLst/>
              </a:prstGeom>
              <a:ln w="38100"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sp>
            <p:nvSpPr>
              <p:cNvPr id="15" name="Oval 14"/>
              <p:cNvSpPr/>
              <p:nvPr/>
            </p:nvSpPr>
            <p:spPr>
              <a:xfrm>
                <a:off x="4490113" y="1232525"/>
                <a:ext cx="316755" cy="316755"/>
              </a:xfrm>
              <a:prstGeom prst="ellipse">
                <a:avLst/>
              </a:prstGeom>
              <a:gradFill flip="none" rotWithShape="1">
                <a:gsLst>
                  <a:gs pos="0">
                    <a:srgbClr val="0072FF">
                      <a:alpha val="40000"/>
                    </a:srgbClr>
                  </a:gs>
                  <a:gs pos="100000">
                    <a:srgbClr val="00C6FF">
                      <a:alpha val="40000"/>
                    </a:srgbClr>
                  </a:gs>
                </a:gsLst>
                <a:lin ang="2700000" scaled="1"/>
                <a:tileRect/>
              </a:gradFill>
              <a:ln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p:cNvGrpSpPr/>
            <p:nvPr userDrawn="1"/>
          </p:nvGrpSpPr>
          <p:grpSpPr>
            <a:xfrm>
              <a:off x="-1225469" y="1860637"/>
              <a:ext cx="3835321" cy="547270"/>
              <a:chOff x="-1" y="1860637"/>
              <a:chExt cx="3835321" cy="547270"/>
            </a:xfrm>
          </p:grpSpPr>
          <p:sp>
            <p:nvSpPr>
              <p:cNvPr id="17" name="Oval 16"/>
              <p:cNvSpPr/>
              <p:nvPr/>
            </p:nvSpPr>
            <p:spPr>
              <a:xfrm>
                <a:off x="3518565" y="1860637"/>
                <a:ext cx="316755" cy="316755"/>
              </a:xfrm>
              <a:prstGeom prst="ellipse">
                <a:avLst/>
              </a:prstGeom>
              <a:gradFill flip="none" rotWithShape="1">
                <a:gsLst>
                  <a:gs pos="0">
                    <a:srgbClr val="0072FF">
                      <a:alpha val="40000"/>
                    </a:srgbClr>
                  </a:gs>
                  <a:gs pos="100000">
                    <a:srgbClr val="00C6FF">
                      <a:alpha val="40000"/>
                    </a:srgbClr>
                  </a:gs>
                </a:gsLst>
                <a:lin ang="2700000" scaled="1"/>
                <a:tileRect/>
              </a:gradFill>
              <a:ln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8" name="Straight Connector 17"/>
              <p:cNvCxnSpPr/>
              <p:nvPr/>
            </p:nvCxnSpPr>
            <p:spPr>
              <a:xfrm>
                <a:off x="-1" y="2407907"/>
                <a:ext cx="1985654" cy="0"/>
              </a:xfrm>
              <a:prstGeom prst="line">
                <a:avLst/>
              </a:prstGeom>
              <a:ln w="38100"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V="1">
                <a:off x="1974958" y="2019015"/>
                <a:ext cx="463440" cy="388892"/>
              </a:xfrm>
              <a:prstGeom prst="line">
                <a:avLst/>
              </a:prstGeom>
              <a:ln w="38100"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2438398" y="2019015"/>
                <a:ext cx="1080167" cy="0"/>
              </a:xfrm>
              <a:prstGeom prst="line">
                <a:avLst/>
              </a:prstGeom>
              <a:ln w="38100"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grpSp>
        <p:grpSp>
          <p:nvGrpSpPr>
            <p:cNvPr id="21" name="Group 20"/>
            <p:cNvGrpSpPr/>
            <p:nvPr userDrawn="1"/>
          </p:nvGrpSpPr>
          <p:grpSpPr>
            <a:xfrm flipV="1">
              <a:off x="-1259888" y="4408929"/>
              <a:ext cx="3835321" cy="547270"/>
              <a:chOff x="-1" y="1860637"/>
              <a:chExt cx="3835321" cy="547270"/>
            </a:xfrm>
          </p:grpSpPr>
          <p:sp>
            <p:nvSpPr>
              <p:cNvPr id="22" name="Oval 21"/>
              <p:cNvSpPr/>
              <p:nvPr/>
            </p:nvSpPr>
            <p:spPr>
              <a:xfrm>
                <a:off x="3518565" y="1860637"/>
                <a:ext cx="316755" cy="316755"/>
              </a:xfrm>
              <a:prstGeom prst="ellipse">
                <a:avLst/>
              </a:prstGeom>
              <a:gradFill flip="none" rotWithShape="1">
                <a:gsLst>
                  <a:gs pos="0">
                    <a:srgbClr val="0072FF">
                      <a:alpha val="40000"/>
                    </a:srgbClr>
                  </a:gs>
                  <a:gs pos="100000">
                    <a:srgbClr val="00C6FF">
                      <a:alpha val="40000"/>
                    </a:srgbClr>
                  </a:gs>
                </a:gsLst>
                <a:lin ang="2700000" scaled="1"/>
                <a:tileRect/>
              </a:gradFill>
              <a:ln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3" name="Straight Connector 22"/>
              <p:cNvCxnSpPr/>
              <p:nvPr/>
            </p:nvCxnSpPr>
            <p:spPr>
              <a:xfrm>
                <a:off x="-1" y="2407907"/>
                <a:ext cx="1985654" cy="0"/>
              </a:xfrm>
              <a:prstGeom prst="line">
                <a:avLst/>
              </a:prstGeom>
              <a:ln w="38100"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V="1">
                <a:off x="1974958" y="2019015"/>
                <a:ext cx="463440" cy="388892"/>
              </a:xfrm>
              <a:prstGeom prst="line">
                <a:avLst/>
              </a:prstGeom>
              <a:ln w="38100"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2438398" y="2019015"/>
                <a:ext cx="1080167" cy="0"/>
              </a:xfrm>
              <a:prstGeom prst="line">
                <a:avLst/>
              </a:prstGeom>
              <a:ln w="38100"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grpSp>
        <p:grpSp>
          <p:nvGrpSpPr>
            <p:cNvPr id="26" name="Group 25"/>
            <p:cNvGrpSpPr/>
            <p:nvPr userDrawn="1"/>
          </p:nvGrpSpPr>
          <p:grpSpPr>
            <a:xfrm>
              <a:off x="-1252333" y="2715185"/>
              <a:ext cx="2776521" cy="436736"/>
              <a:chOff x="-26865" y="2715185"/>
              <a:chExt cx="2776521" cy="436736"/>
            </a:xfrm>
          </p:grpSpPr>
          <p:cxnSp>
            <p:nvCxnSpPr>
              <p:cNvPr id="27" name="Straight Connector 26"/>
              <p:cNvCxnSpPr/>
              <p:nvPr/>
            </p:nvCxnSpPr>
            <p:spPr>
              <a:xfrm>
                <a:off x="-26865" y="3151921"/>
                <a:ext cx="1402723" cy="0"/>
              </a:xfrm>
              <a:prstGeom prst="line">
                <a:avLst/>
              </a:prstGeom>
              <a:ln w="38100"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flipV="1">
                <a:off x="1368303" y="2877197"/>
                <a:ext cx="327387" cy="274724"/>
              </a:xfrm>
              <a:prstGeom prst="line">
                <a:avLst/>
              </a:prstGeom>
              <a:ln w="38100"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1695690" y="2877197"/>
                <a:ext cx="763061" cy="0"/>
              </a:xfrm>
              <a:prstGeom prst="line">
                <a:avLst/>
              </a:prstGeom>
              <a:ln w="38100"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sp>
            <p:nvSpPr>
              <p:cNvPr id="30" name="Oval 29"/>
              <p:cNvSpPr/>
              <p:nvPr/>
            </p:nvSpPr>
            <p:spPr>
              <a:xfrm>
                <a:off x="2432901" y="2715185"/>
                <a:ext cx="316755" cy="316755"/>
              </a:xfrm>
              <a:prstGeom prst="ellipse">
                <a:avLst/>
              </a:prstGeom>
              <a:gradFill flip="none" rotWithShape="1">
                <a:gsLst>
                  <a:gs pos="0">
                    <a:srgbClr val="0072FF">
                      <a:alpha val="40000"/>
                    </a:srgbClr>
                  </a:gs>
                  <a:gs pos="100000">
                    <a:srgbClr val="00C6FF">
                      <a:alpha val="40000"/>
                    </a:srgbClr>
                  </a:gs>
                </a:gsLst>
                <a:lin ang="2700000" scaled="1"/>
                <a:tileRect/>
              </a:gradFill>
              <a:ln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1" name="Group 30"/>
            <p:cNvGrpSpPr/>
            <p:nvPr userDrawn="1"/>
          </p:nvGrpSpPr>
          <p:grpSpPr>
            <a:xfrm>
              <a:off x="-1225468" y="3843225"/>
              <a:ext cx="2802371" cy="433101"/>
              <a:chOff x="-34420" y="3843718"/>
              <a:chExt cx="2802371" cy="433101"/>
            </a:xfrm>
          </p:grpSpPr>
          <p:cxnSp>
            <p:nvCxnSpPr>
              <p:cNvPr id="32" name="Straight Connector 31"/>
              <p:cNvCxnSpPr/>
              <p:nvPr/>
            </p:nvCxnSpPr>
            <p:spPr>
              <a:xfrm flipV="1">
                <a:off x="-34420" y="3843718"/>
                <a:ext cx="1402723" cy="0"/>
              </a:xfrm>
              <a:prstGeom prst="line">
                <a:avLst/>
              </a:prstGeom>
              <a:ln w="38100"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1360748" y="3843718"/>
                <a:ext cx="327387" cy="274724"/>
              </a:xfrm>
              <a:prstGeom prst="line">
                <a:avLst/>
              </a:prstGeom>
              <a:ln w="38100"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flipV="1">
                <a:off x="1688135" y="4118442"/>
                <a:ext cx="763061" cy="0"/>
              </a:xfrm>
              <a:prstGeom prst="line">
                <a:avLst/>
              </a:prstGeom>
              <a:ln w="38100"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sp>
            <p:nvSpPr>
              <p:cNvPr id="35" name="Oval 34"/>
              <p:cNvSpPr/>
              <p:nvPr/>
            </p:nvSpPr>
            <p:spPr>
              <a:xfrm>
                <a:off x="2451196" y="3960064"/>
                <a:ext cx="316755" cy="316755"/>
              </a:xfrm>
              <a:prstGeom prst="ellipse">
                <a:avLst/>
              </a:prstGeom>
              <a:gradFill flip="none" rotWithShape="1">
                <a:gsLst>
                  <a:gs pos="0">
                    <a:srgbClr val="0072FF">
                      <a:alpha val="40000"/>
                    </a:srgbClr>
                  </a:gs>
                  <a:gs pos="100000">
                    <a:srgbClr val="00C6FF">
                      <a:alpha val="40000"/>
                    </a:srgbClr>
                  </a:gs>
                </a:gsLst>
                <a:lin ang="2700000" scaled="1"/>
                <a:tileRect/>
              </a:gradFill>
              <a:ln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37" name="Group 36"/>
          <p:cNvGrpSpPr/>
          <p:nvPr/>
        </p:nvGrpSpPr>
        <p:grpSpPr>
          <a:xfrm flipH="1">
            <a:off x="9674240" y="1121391"/>
            <a:ext cx="4841288" cy="5054000"/>
            <a:chOff x="-1259888" y="901609"/>
            <a:chExt cx="4841288" cy="5054000"/>
          </a:xfrm>
        </p:grpSpPr>
        <p:grpSp>
          <p:nvGrpSpPr>
            <p:cNvPr id="38" name="Group 37"/>
            <p:cNvGrpSpPr/>
            <p:nvPr userDrawn="1"/>
          </p:nvGrpSpPr>
          <p:grpSpPr>
            <a:xfrm>
              <a:off x="-1225468" y="901609"/>
              <a:ext cx="4806868" cy="664514"/>
              <a:chOff x="0" y="901609"/>
              <a:chExt cx="4806868" cy="664514"/>
            </a:xfrm>
          </p:grpSpPr>
          <p:cxnSp>
            <p:nvCxnSpPr>
              <p:cNvPr id="64" name="Straight Connector 63"/>
              <p:cNvCxnSpPr/>
              <p:nvPr/>
            </p:nvCxnSpPr>
            <p:spPr>
              <a:xfrm>
                <a:off x="0" y="1566123"/>
                <a:ext cx="2533933" cy="0"/>
              </a:xfrm>
              <a:prstGeom prst="line">
                <a:avLst/>
              </a:prstGeom>
              <a:ln w="38100"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flipV="1">
                <a:off x="2520285" y="1059987"/>
                <a:ext cx="591405" cy="506136"/>
              </a:xfrm>
              <a:prstGeom prst="line">
                <a:avLst/>
              </a:prstGeom>
              <a:ln w="38100"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3111690" y="1059987"/>
                <a:ext cx="1378423" cy="0"/>
              </a:xfrm>
              <a:prstGeom prst="line">
                <a:avLst/>
              </a:prstGeom>
              <a:ln w="38100"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sp>
            <p:nvSpPr>
              <p:cNvPr id="67" name="Oval 66"/>
              <p:cNvSpPr/>
              <p:nvPr/>
            </p:nvSpPr>
            <p:spPr>
              <a:xfrm>
                <a:off x="4490113" y="901609"/>
                <a:ext cx="316755" cy="316755"/>
              </a:xfrm>
              <a:prstGeom prst="ellipse">
                <a:avLst/>
              </a:prstGeom>
              <a:gradFill flip="none" rotWithShape="1">
                <a:gsLst>
                  <a:gs pos="0">
                    <a:srgbClr val="0072FF">
                      <a:alpha val="40000"/>
                    </a:srgbClr>
                  </a:gs>
                  <a:gs pos="100000">
                    <a:srgbClr val="00C6FF">
                      <a:alpha val="40000"/>
                    </a:srgbClr>
                  </a:gs>
                </a:gsLst>
                <a:lin ang="2700000" scaled="1"/>
                <a:tileRect/>
              </a:gradFill>
              <a:ln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9" name="Group 38"/>
            <p:cNvGrpSpPr/>
            <p:nvPr userDrawn="1"/>
          </p:nvGrpSpPr>
          <p:grpSpPr>
            <a:xfrm flipV="1">
              <a:off x="-1225468" y="5291095"/>
              <a:ext cx="4806868" cy="664514"/>
              <a:chOff x="0" y="1232525"/>
              <a:chExt cx="4806868" cy="664514"/>
            </a:xfrm>
          </p:grpSpPr>
          <p:cxnSp>
            <p:nvCxnSpPr>
              <p:cNvPr id="60" name="Straight Connector 59"/>
              <p:cNvCxnSpPr/>
              <p:nvPr/>
            </p:nvCxnSpPr>
            <p:spPr>
              <a:xfrm>
                <a:off x="0" y="1897039"/>
                <a:ext cx="2533933" cy="0"/>
              </a:xfrm>
              <a:prstGeom prst="line">
                <a:avLst/>
              </a:prstGeom>
              <a:ln w="38100"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V="1">
                <a:off x="2520285" y="1390903"/>
                <a:ext cx="591405" cy="506136"/>
              </a:xfrm>
              <a:prstGeom prst="line">
                <a:avLst/>
              </a:prstGeom>
              <a:ln w="38100"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3111690" y="1390903"/>
                <a:ext cx="1378423" cy="0"/>
              </a:xfrm>
              <a:prstGeom prst="line">
                <a:avLst/>
              </a:prstGeom>
              <a:ln w="38100"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sp>
            <p:nvSpPr>
              <p:cNvPr id="63" name="Oval 62"/>
              <p:cNvSpPr/>
              <p:nvPr/>
            </p:nvSpPr>
            <p:spPr>
              <a:xfrm>
                <a:off x="4490113" y="1232525"/>
                <a:ext cx="316755" cy="316755"/>
              </a:xfrm>
              <a:prstGeom prst="ellipse">
                <a:avLst/>
              </a:prstGeom>
              <a:gradFill flip="none" rotWithShape="1">
                <a:gsLst>
                  <a:gs pos="0">
                    <a:srgbClr val="0072FF">
                      <a:alpha val="40000"/>
                    </a:srgbClr>
                  </a:gs>
                  <a:gs pos="100000">
                    <a:srgbClr val="00C6FF">
                      <a:alpha val="40000"/>
                    </a:srgbClr>
                  </a:gs>
                </a:gsLst>
                <a:lin ang="2700000" scaled="1"/>
                <a:tileRect/>
              </a:gradFill>
              <a:ln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0" name="Group 39"/>
            <p:cNvGrpSpPr/>
            <p:nvPr userDrawn="1"/>
          </p:nvGrpSpPr>
          <p:grpSpPr>
            <a:xfrm>
              <a:off x="-1225469" y="1860637"/>
              <a:ext cx="3835321" cy="547270"/>
              <a:chOff x="-1" y="1860637"/>
              <a:chExt cx="3835321" cy="547270"/>
            </a:xfrm>
          </p:grpSpPr>
          <p:sp>
            <p:nvSpPr>
              <p:cNvPr id="56" name="Oval 55"/>
              <p:cNvSpPr/>
              <p:nvPr/>
            </p:nvSpPr>
            <p:spPr>
              <a:xfrm>
                <a:off x="3518565" y="1860637"/>
                <a:ext cx="316755" cy="316755"/>
              </a:xfrm>
              <a:prstGeom prst="ellipse">
                <a:avLst/>
              </a:prstGeom>
              <a:gradFill flip="none" rotWithShape="1">
                <a:gsLst>
                  <a:gs pos="0">
                    <a:srgbClr val="0072FF">
                      <a:alpha val="40000"/>
                    </a:srgbClr>
                  </a:gs>
                  <a:gs pos="100000">
                    <a:srgbClr val="00C6FF">
                      <a:alpha val="40000"/>
                    </a:srgbClr>
                  </a:gs>
                </a:gsLst>
                <a:lin ang="2700000" scaled="1"/>
                <a:tileRect/>
              </a:gradFill>
              <a:ln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7" name="Straight Connector 56"/>
              <p:cNvCxnSpPr/>
              <p:nvPr/>
            </p:nvCxnSpPr>
            <p:spPr>
              <a:xfrm>
                <a:off x="-1" y="2407907"/>
                <a:ext cx="1985654" cy="0"/>
              </a:xfrm>
              <a:prstGeom prst="line">
                <a:avLst/>
              </a:prstGeom>
              <a:ln w="38100"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flipV="1">
                <a:off x="1974958" y="2019015"/>
                <a:ext cx="463440" cy="388892"/>
              </a:xfrm>
              <a:prstGeom prst="line">
                <a:avLst/>
              </a:prstGeom>
              <a:ln w="38100"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2438398" y="2019015"/>
                <a:ext cx="1080167" cy="0"/>
              </a:xfrm>
              <a:prstGeom prst="line">
                <a:avLst/>
              </a:prstGeom>
              <a:ln w="38100"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grpSp>
        <p:grpSp>
          <p:nvGrpSpPr>
            <p:cNvPr id="41" name="Group 40"/>
            <p:cNvGrpSpPr/>
            <p:nvPr userDrawn="1"/>
          </p:nvGrpSpPr>
          <p:grpSpPr>
            <a:xfrm flipV="1">
              <a:off x="-1259888" y="4408929"/>
              <a:ext cx="3835321" cy="547270"/>
              <a:chOff x="-1" y="1860637"/>
              <a:chExt cx="3835321" cy="547270"/>
            </a:xfrm>
          </p:grpSpPr>
          <p:sp>
            <p:nvSpPr>
              <p:cNvPr id="52" name="Oval 51"/>
              <p:cNvSpPr/>
              <p:nvPr/>
            </p:nvSpPr>
            <p:spPr>
              <a:xfrm>
                <a:off x="3518565" y="1860637"/>
                <a:ext cx="316755" cy="316755"/>
              </a:xfrm>
              <a:prstGeom prst="ellipse">
                <a:avLst/>
              </a:prstGeom>
              <a:gradFill flip="none" rotWithShape="1">
                <a:gsLst>
                  <a:gs pos="0">
                    <a:srgbClr val="0072FF">
                      <a:alpha val="40000"/>
                    </a:srgbClr>
                  </a:gs>
                  <a:gs pos="100000">
                    <a:srgbClr val="00C6FF">
                      <a:alpha val="40000"/>
                    </a:srgbClr>
                  </a:gs>
                </a:gsLst>
                <a:lin ang="2700000" scaled="1"/>
                <a:tileRect/>
              </a:gradFill>
              <a:ln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3" name="Straight Connector 52"/>
              <p:cNvCxnSpPr/>
              <p:nvPr/>
            </p:nvCxnSpPr>
            <p:spPr>
              <a:xfrm>
                <a:off x="-1" y="2407907"/>
                <a:ext cx="1985654" cy="0"/>
              </a:xfrm>
              <a:prstGeom prst="line">
                <a:avLst/>
              </a:prstGeom>
              <a:ln w="38100"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flipV="1">
                <a:off x="1974958" y="2019015"/>
                <a:ext cx="463440" cy="388892"/>
              </a:xfrm>
              <a:prstGeom prst="line">
                <a:avLst/>
              </a:prstGeom>
              <a:ln w="38100"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2438398" y="2019015"/>
                <a:ext cx="1080167" cy="0"/>
              </a:xfrm>
              <a:prstGeom prst="line">
                <a:avLst/>
              </a:prstGeom>
              <a:ln w="38100"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grpSp>
        <p:grpSp>
          <p:nvGrpSpPr>
            <p:cNvPr id="42" name="Group 41"/>
            <p:cNvGrpSpPr/>
            <p:nvPr userDrawn="1"/>
          </p:nvGrpSpPr>
          <p:grpSpPr>
            <a:xfrm>
              <a:off x="-1252333" y="2715185"/>
              <a:ext cx="2776521" cy="436736"/>
              <a:chOff x="-26865" y="2715185"/>
              <a:chExt cx="2776521" cy="436736"/>
            </a:xfrm>
          </p:grpSpPr>
          <p:cxnSp>
            <p:nvCxnSpPr>
              <p:cNvPr id="48" name="Straight Connector 47"/>
              <p:cNvCxnSpPr/>
              <p:nvPr/>
            </p:nvCxnSpPr>
            <p:spPr>
              <a:xfrm>
                <a:off x="-26865" y="3151921"/>
                <a:ext cx="1402723" cy="0"/>
              </a:xfrm>
              <a:prstGeom prst="line">
                <a:avLst/>
              </a:prstGeom>
              <a:ln w="38100"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flipV="1">
                <a:off x="1368303" y="2877197"/>
                <a:ext cx="327387" cy="274724"/>
              </a:xfrm>
              <a:prstGeom prst="line">
                <a:avLst/>
              </a:prstGeom>
              <a:ln w="38100"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1695690" y="2877197"/>
                <a:ext cx="763061" cy="0"/>
              </a:xfrm>
              <a:prstGeom prst="line">
                <a:avLst/>
              </a:prstGeom>
              <a:ln w="38100"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sp>
            <p:nvSpPr>
              <p:cNvPr id="51" name="Oval 50"/>
              <p:cNvSpPr/>
              <p:nvPr/>
            </p:nvSpPr>
            <p:spPr>
              <a:xfrm>
                <a:off x="2432901" y="2715185"/>
                <a:ext cx="316755" cy="316755"/>
              </a:xfrm>
              <a:prstGeom prst="ellipse">
                <a:avLst/>
              </a:prstGeom>
              <a:gradFill flip="none" rotWithShape="1">
                <a:gsLst>
                  <a:gs pos="0">
                    <a:srgbClr val="0072FF">
                      <a:alpha val="40000"/>
                    </a:srgbClr>
                  </a:gs>
                  <a:gs pos="100000">
                    <a:srgbClr val="00C6FF">
                      <a:alpha val="40000"/>
                    </a:srgbClr>
                  </a:gs>
                </a:gsLst>
                <a:lin ang="2700000" scaled="1"/>
                <a:tileRect/>
              </a:gradFill>
              <a:ln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43" name="Group 42"/>
            <p:cNvGrpSpPr/>
            <p:nvPr userDrawn="1"/>
          </p:nvGrpSpPr>
          <p:grpSpPr>
            <a:xfrm>
              <a:off x="-1225468" y="3843225"/>
              <a:ext cx="2802371" cy="433101"/>
              <a:chOff x="-34420" y="3843718"/>
              <a:chExt cx="2802371" cy="433101"/>
            </a:xfrm>
          </p:grpSpPr>
          <p:cxnSp>
            <p:nvCxnSpPr>
              <p:cNvPr id="44" name="Straight Connector 43"/>
              <p:cNvCxnSpPr/>
              <p:nvPr/>
            </p:nvCxnSpPr>
            <p:spPr>
              <a:xfrm flipV="1">
                <a:off x="-34420" y="3843718"/>
                <a:ext cx="1402723" cy="0"/>
              </a:xfrm>
              <a:prstGeom prst="line">
                <a:avLst/>
              </a:prstGeom>
              <a:ln w="38100"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1360748" y="3843718"/>
                <a:ext cx="327387" cy="274724"/>
              </a:xfrm>
              <a:prstGeom prst="line">
                <a:avLst/>
              </a:prstGeom>
              <a:ln w="38100"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flipV="1">
                <a:off x="1688135" y="4118442"/>
                <a:ext cx="763061" cy="0"/>
              </a:xfrm>
              <a:prstGeom prst="line">
                <a:avLst/>
              </a:prstGeom>
              <a:ln w="38100"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sp>
            <p:nvSpPr>
              <p:cNvPr id="47" name="Oval 46"/>
              <p:cNvSpPr/>
              <p:nvPr/>
            </p:nvSpPr>
            <p:spPr>
              <a:xfrm>
                <a:off x="2451196" y="3960064"/>
                <a:ext cx="316755" cy="316755"/>
              </a:xfrm>
              <a:prstGeom prst="ellipse">
                <a:avLst/>
              </a:prstGeom>
              <a:gradFill flip="none" rotWithShape="1">
                <a:gsLst>
                  <a:gs pos="0">
                    <a:srgbClr val="0072FF">
                      <a:alpha val="40000"/>
                    </a:srgbClr>
                  </a:gs>
                  <a:gs pos="100000">
                    <a:srgbClr val="00C6FF">
                      <a:alpha val="40000"/>
                    </a:srgbClr>
                  </a:gs>
                </a:gsLst>
                <a:lin ang="2700000" scaled="1"/>
                <a:tileRect/>
              </a:gradFill>
              <a:ln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69" name="Oval 68"/>
          <p:cNvSpPr/>
          <p:nvPr/>
        </p:nvSpPr>
        <p:spPr>
          <a:xfrm>
            <a:off x="82718" y="6583140"/>
            <a:ext cx="233916" cy="233916"/>
          </a:xfrm>
          <a:prstGeom prst="ellipse">
            <a:avLst/>
          </a:prstGeom>
          <a:gradFill flip="none" rotWithShape="1">
            <a:gsLst>
              <a:gs pos="0">
                <a:srgbClr val="0072FF"/>
              </a:gs>
              <a:gs pos="99000">
                <a:srgbClr val="00C6FF"/>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solidFill>
                <a:schemeClr val="bg1"/>
              </a:solidFill>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12"/>
          </p:nvPr>
        </p:nvSpPr>
        <p:spPr>
          <a:xfrm>
            <a:off x="58527" y="6566400"/>
            <a:ext cx="291600" cy="291600"/>
          </a:xfrm>
        </p:spPr>
        <p:txBody>
          <a:bodyPr/>
          <a:lstStyle>
            <a:lvl1pPr algn="ctr">
              <a:defRPr lang="en-US" sz="700" kern="1200" smtClean="0">
                <a:solidFill>
                  <a:schemeClr val="bg1"/>
                </a:solidFill>
                <a:latin typeface="Arial" panose="020B0604020202020204" pitchFamily="34" charset="0"/>
                <a:ea typeface="+mn-ea"/>
                <a:cs typeface="Arial" panose="020B0604020202020204" pitchFamily="34" charset="0"/>
              </a:defRPr>
            </a:lvl1pPr>
          </a:lstStyle>
          <a:p>
            <a:fld id="{D8B0B3AC-44A8-D142-AAF6-9A453466E1A4}" type="slidenum">
              <a:rPr lang="en-US" smtClean="0"/>
            </a:fld>
            <a:endParaRPr lang="en-US" dirty="0"/>
          </a:p>
        </p:txBody>
      </p:sp>
      <p:sp>
        <p:nvSpPr>
          <p:cNvPr id="70" name="TextBox 69"/>
          <p:cNvSpPr txBox="1"/>
          <p:nvPr/>
        </p:nvSpPr>
        <p:spPr>
          <a:xfrm>
            <a:off x="4702630" y="640081"/>
            <a:ext cx="3028822" cy="646331"/>
          </a:xfrm>
          <a:prstGeom prst="rect">
            <a:avLst/>
          </a:prstGeom>
          <a:gradFill>
            <a:gsLst>
              <a:gs pos="0">
                <a:srgbClr val="0072FF"/>
              </a:gs>
              <a:gs pos="100000">
                <a:srgbClr val="00C6FF"/>
              </a:gs>
            </a:gsLst>
            <a:path path="shape">
              <a:fillToRect l="50000" t="50000" r="50000" b="50000"/>
            </a:path>
          </a:gradFill>
        </p:spPr>
        <p:txBody>
          <a:bodyPr wrap="square" rtlCol="0" anchor="ctr">
            <a:spAutoFit/>
          </a:bodyPr>
          <a:lstStyle/>
          <a:p>
            <a:pPr algn="ctr"/>
            <a:endParaRPr lang="en-US" sz="3600" b="1" dirty="0">
              <a:solidFill>
                <a:schemeClr val="bg1"/>
              </a:solidFill>
              <a:latin typeface="Times New Roman" panose="02020603050405020304" pitchFamily="18" charset="0"/>
              <a:cs typeface="Times New Roman" panose="02020603050405020304" pitchFamily="18" charset="0"/>
            </a:endParaRPr>
          </a:p>
        </p:txBody>
      </p:sp>
      <p:sp>
        <p:nvSpPr>
          <p:cNvPr id="73" name="Text Placeholder 72"/>
          <p:cNvSpPr>
            <a:spLocks noGrp="1"/>
          </p:cNvSpPr>
          <p:nvPr>
            <p:ph type="body" sz="quarter" idx="13" hasCustomPrompt="1"/>
          </p:nvPr>
        </p:nvSpPr>
        <p:spPr>
          <a:xfrm>
            <a:off x="2033899" y="1559014"/>
            <a:ext cx="8124204" cy="4153664"/>
          </a:xfrm>
        </p:spPr>
        <p:txBody>
          <a:bodyPr anchor="ctr">
            <a:normAutofit/>
          </a:bodyPr>
          <a:lstStyle>
            <a:lvl1pPr marL="514350" indent="-514350" algn="just">
              <a:lnSpc>
                <a:spcPct val="130000"/>
              </a:lnSpc>
              <a:spcBef>
                <a:spcPts val="300"/>
              </a:spcBef>
              <a:spcAft>
                <a:spcPts val="300"/>
              </a:spcAft>
              <a:buFont typeface="+mj-lt"/>
              <a:buAutoNum type="arabicPeriod"/>
              <a:defRPr sz="2800">
                <a:latin typeface="Arial" panose="020B0604020202020204" pitchFamily="34" charset="0"/>
                <a:cs typeface="Arial" panose="020B0604020202020204" pitchFamily="34" charset="0"/>
              </a:defRPr>
            </a:lvl1pPr>
            <a:lvl2pPr marL="914400" indent="-457200" algn="ctr">
              <a:buFont typeface="+mj-lt"/>
              <a:buAutoNum type="arabicPeriod"/>
              <a:defRPr>
                <a:latin typeface="Arial" panose="020B0604020202020204" pitchFamily="34" charset="0"/>
                <a:cs typeface="Arial" panose="020B0604020202020204" pitchFamily="34" charset="0"/>
              </a:defRPr>
            </a:lvl2pPr>
            <a:lvl3pPr marL="1371600" indent="-457200" algn="ctr">
              <a:buFont typeface="+mj-lt"/>
              <a:buAutoNum type="arabicPeriod"/>
              <a:defRPr>
                <a:latin typeface="Arial" panose="020B0604020202020204" pitchFamily="34" charset="0"/>
                <a:cs typeface="Arial" panose="020B0604020202020204" pitchFamily="34" charset="0"/>
              </a:defRPr>
            </a:lvl3pPr>
            <a:lvl4pPr marL="1714500" indent="-342900" algn="ctr">
              <a:buFont typeface="+mj-lt"/>
              <a:buAutoNum type="arabicPeriod"/>
              <a:defRPr>
                <a:latin typeface="Arial" panose="020B0604020202020204" pitchFamily="34" charset="0"/>
                <a:cs typeface="Arial" panose="020B0604020202020204" pitchFamily="34" charset="0"/>
              </a:defRPr>
            </a:lvl4pPr>
            <a:lvl5pPr marL="2171700" indent="-342900" algn="ctr">
              <a:buFont typeface="+mj-lt"/>
              <a:buAutoNum type="arabicPeriod"/>
              <a:defRPr>
                <a:latin typeface="Arial" panose="020B0604020202020204" pitchFamily="34" charset="0"/>
                <a:cs typeface="Arial" panose="020B0604020202020204" pitchFamily="34" charset="0"/>
              </a:defRPr>
            </a:lvl5pPr>
          </a:lstStyle>
          <a:p>
            <a:pPr lvl="0"/>
            <a:r>
              <a:rPr lang="en-US" dirty="0" err="1"/>
              <a:t>Mục</a:t>
            </a:r>
            <a:r>
              <a:rPr lang="en-US" dirty="0"/>
              <a:t> 1</a:t>
            </a:r>
            <a:endParaRPr lang="en-US" dirty="0"/>
          </a:p>
          <a:p>
            <a:pPr lvl="0"/>
            <a:r>
              <a:rPr lang="en-US" dirty="0" err="1"/>
              <a:t>Mục</a:t>
            </a:r>
            <a:r>
              <a:rPr lang="en-US" dirty="0"/>
              <a:t> 2</a:t>
            </a:r>
            <a:endParaRPr lang="en-US" dirty="0"/>
          </a:p>
          <a:p>
            <a:pPr lvl="0"/>
            <a:r>
              <a:rPr lang="en-US" dirty="0" err="1"/>
              <a:t>Mục</a:t>
            </a:r>
            <a:r>
              <a:rPr lang="en-US" dirty="0"/>
              <a:t> 3</a:t>
            </a:r>
            <a:endParaRPr lang="en-US" dirty="0"/>
          </a:p>
          <a:p>
            <a:pPr lvl="0"/>
            <a:r>
              <a:rPr lang="en-US" dirty="0" err="1"/>
              <a:t>Mục</a:t>
            </a:r>
            <a:r>
              <a:rPr lang="en-US" dirty="0"/>
              <a:t> 4</a:t>
            </a:r>
            <a:endParaRPr lang="en-US" dirty="0"/>
          </a:p>
          <a:p>
            <a:pPr lvl="0"/>
            <a:r>
              <a:rPr lang="en-US" dirty="0" err="1"/>
              <a:t>Mục</a:t>
            </a:r>
            <a:r>
              <a:rPr lang="en-US" dirty="0"/>
              <a:t> 5</a:t>
            </a:r>
            <a:endParaRPr lang="en-US" dirty="0"/>
          </a:p>
        </p:txBody>
      </p:sp>
      <p:sp>
        <p:nvSpPr>
          <p:cNvPr id="75" name="Isosceles Triangle 12"/>
          <p:cNvSpPr/>
          <p:nvPr/>
        </p:nvSpPr>
        <p:spPr>
          <a:xfrm rot="10800000">
            <a:off x="0" y="0"/>
            <a:ext cx="715617" cy="616911"/>
          </a:xfrm>
          <a:prstGeom prst="triangle">
            <a:avLst>
              <a:gd name="adj" fmla="val 100000"/>
            </a:avLst>
          </a:prstGeom>
          <a:solidFill>
            <a:srgbClr val="007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6" name="Group 75"/>
          <p:cNvGrpSpPr/>
          <p:nvPr/>
        </p:nvGrpSpPr>
        <p:grpSpPr>
          <a:xfrm>
            <a:off x="58527" y="40944"/>
            <a:ext cx="2869771" cy="886519"/>
            <a:chOff x="44879" y="27296"/>
            <a:chExt cx="2869771" cy="886519"/>
          </a:xfrm>
          <a:solidFill>
            <a:srgbClr val="0072FF"/>
          </a:solidFill>
        </p:grpSpPr>
        <p:cxnSp>
          <p:nvCxnSpPr>
            <p:cNvPr id="77" name="Straight Connector 76"/>
            <p:cNvCxnSpPr/>
            <p:nvPr/>
          </p:nvCxnSpPr>
          <p:spPr>
            <a:xfrm flipH="1">
              <a:off x="766351" y="34631"/>
              <a:ext cx="2148299" cy="0"/>
            </a:xfrm>
            <a:prstGeom prst="line">
              <a:avLst/>
            </a:prstGeom>
            <a:grpFill/>
            <a:ln w="38100">
              <a:solidFill>
                <a:srgbClr val="00C6FF"/>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flipH="1">
              <a:off x="44879" y="27296"/>
              <a:ext cx="737495" cy="644210"/>
            </a:xfrm>
            <a:prstGeom prst="line">
              <a:avLst/>
            </a:prstGeom>
            <a:grpFill/>
            <a:ln w="38100">
              <a:solidFill>
                <a:srgbClr val="00C6FF"/>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flipV="1">
              <a:off x="52214" y="654128"/>
              <a:ext cx="0" cy="259687"/>
            </a:xfrm>
            <a:prstGeom prst="line">
              <a:avLst/>
            </a:prstGeom>
            <a:grpFill/>
            <a:ln w="38100">
              <a:solidFill>
                <a:srgbClr val="00C6FF"/>
              </a:solidFill>
            </a:ln>
          </p:spPr>
          <p:style>
            <a:lnRef idx="1">
              <a:schemeClr val="accent1"/>
            </a:lnRef>
            <a:fillRef idx="0">
              <a:schemeClr val="accent1"/>
            </a:fillRef>
            <a:effectRef idx="0">
              <a:schemeClr val="accent1"/>
            </a:effectRef>
            <a:fontRef idx="minor">
              <a:schemeClr val="tx1"/>
            </a:fontRef>
          </p:style>
        </p:cxnSp>
      </p:grpSp>
      <p:sp>
        <p:nvSpPr>
          <p:cNvPr id="2" name="Date Placeholder 1"/>
          <p:cNvSpPr>
            <a:spLocks noGrp="1"/>
          </p:cNvSpPr>
          <p:nvPr>
            <p:ph type="dt" sz="half" idx="14"/>
          </p:nvPr>
        </p:nvSpPr>
        <p:spPr>
          <a:xfrm>
            <a:off x="796022" y="6454635"/>
            <a:ext cx="2132276" cy="266840"/>
          </a:xfrm>
        </p:spPr>
        <p:txBody>
          <a:bodyPr/>
          <a:lstStyle>
            <a:lvl1pPr>
              <a:defRPr lang="en-US" sz="1100" kern="1200" smtClean="0">
                <a:solidFill>
                  <a:schemeClr val="tx1">
                    <a:tint val="75000"/>
                  </a:schemeClr>
                </a:solidFill>
                <a:latin typeface="Arial" panose="020B0604020202020204" pitchFamily="34" charset="0"/>
                <a:ea typeface="+mn-ea"/>
                <a:cs typeface="Arial" panose="020B0604020202020204" pitchFamily="34" charset="0"/>
              </a:defRPr>
            </a:lvl1pPr>
          </a:lstStyle>
          <a:p>
            <a:fld id="{965443C2-FBC1-4CD3-B688-FBA59D8E317D}" type="datetime4">
              <a:rPr lang="en-US" smtClean="0"/>
            </a:fld>
            <a:endParaRPr lang="en-US" dirty="0"/>
          </a:p>
        </p:txBody>
      </p:sp>
      <p:sp>
        <p:nvSpPr>
          <p:cNvPr id="3" name="Freeform 2"/>
          <p:cNvSpPr/>
          <p:nvPr/>
        </p:nvSpPr>
        <p:spPr>
          <a:xfrm>
            <a:off x="11589537" y="105878"/>
            <a:ext cx="489307" cy="405155"/>
          </a:xfrm>
          <a:custGeom>
            <a:avLst/>
            <a:gdLst>
              <a:gd name="connsiteX0" fmla="*/ 278290 w 489307"/>
              <a:gd name="connsiteY0" fmla="*/ 349616 h 405155"/>
              <a:gd name="connsiteX1" fmla="*/ 277683 w 489307"/>
              <a:gd name="connsiteY1" fmla="*/ 349811 h 405155"/>
              <a:gd name="connsiteX2" fmla="*/ 277976 w 489307"/>
              <a:gd name="connsiteY2" fmla="*/ 349743 h 405155"/>
              <a:gd name="connsiteX3" fmla="*/ 173116 w 489307"/>
              <a:gd name="connsiteY3" fmla="*/ 214928 h 405155"/>
              <a:gd name="connsiteX4" fmla="*/ 212561 w 489307"/>
              <a:gd name="connsiteY4" fmla="*/ 228062 h 405155"/>
              <a:gd name="connsiteX5" fmla="*/ 214259 w 489307"/>
              <a:gd name="connsiteY5" fmla="*/ 228947 h 405155"/>
              <a:gd name="connsiteX6" fmla="*/ 213316 w 489307"/>
              <a:gd name="connsiteY6" fmla="*/ 229788 h 405155"/>
              <a:gd name="connsiteX7" fmla="*/ 182086 w 489307"/>
              <a:gd name="connsiteY7" fmla="*/ 251026 h 405155"/>
              <a:gd name="connsiteX8" fmla="*/ 179990 w 489307"/>
              <a:gd name="connsiteY8" fmla="*/ 251847 h 405155"/>
              <a:gd name="connsiteX9" fmla="*/ 156055 w 489307"/>
              <a:gd name="connsiteY9" fmla="*/ 251847 h 405155"/>
              <a:gd name="connsiteX10" fmla="*/ 155132 w 489307"/>
              <a:gd name="connsiteY10" fmla="*/ 251658 h 405155"/>
              <a:gd name="connsiteX11" fmla="*/ 155384 w 489307"/>
              <a:gd name="connsiteY11" fmla="*/ 250353 h 405155"/>
              <a:gd name="connsiteX12" fmla="*/ 170328 w 489307"/>
              <a:gd name="connsiteY12" fmla="*/ 216233 h 405155"/>
              <a:gd name="connsiteX13" fmla="*/ 173116 w 489307"/>
              <a:gd name="connsiteY13" fmla="*/ 214928 h 405155"/>
              <a:gd name="connsiteX14" fmla="*/ 277908 w 489307"/>
              <a:gd name="connsiteY14" fmla="*/ 214851 h 405155"/>
              <a:gd name="connsiteX15" fmla="*/ 279966 w 489307"/>
              <a:gd name="connsiteY15" fmla="*/ 215771 h 405155"/>
              <a:gd name="connsiteX16" fmla="*/ 295308 w 489307"/>
              <a:gd name="connsiteY16" fmla="*/ 250795 h 405155"/>
              <a:gd name="connsiteX17" fmla="*/ 295434 w 489307"/>
              <a:gd name="connsiteY17" fmla="*/ 251743 h 405155"/>
              <a:gd name="connsiteX18" fmla="*/ 293925 w 489307"/>
              <a:gd name="connsiteY18" fmla="*/ 251890 h 405155"/>
              <a:gd name="connsiteX19" fmla="*/ 270870 w 489307"/>
              <a:gd name="connsiteY19" fmla="*/ 251890 h 405155"/>
              <a:gd name="connsiteX20" fmla="*/ 268250 w 489307"/>
              <a:gd name="connsiteY20" fmla="*/ 250964 h 405155"/>
              <a:gd name="connsiteX21" fmla="*/ 237502 w 489307"/>
              <a:gd name="connsiteY21" fmla="*/ 230042 h 405155"/>
              <a:gd name="connsiteX22" fmla="*/ 236245 w 489307"/>
              <a:gd name="connsiteY22" fmla="*/ 229179 h 405155"/>
              <a:gd name="connsiteX23" fmla="*/ 237251 w 489307"/>
              <a:gd name="connsiteY23" fmla="*/ 228400 h 405155"/>
              <a:gd name="connsiteX24" fmla="*/ 277870 w 489307"/>
              <a:gd name="connsiteY24" fmla="*/ 214866 h 405155"/>
              <a:gd name="connsiteX25" fmla="*/ 277908 w 489307"/>
              <a:gd name="connsiteY25" fmla="*/ 214851 h 405155"/>
              <a:gd name="connsiteX26" fmla="*/ 151422 w 489307"/>
              <a:gd name="connsiteY26" fmla="*/ 211056 h 405155"/>
              <a:gd name="connsiteX27" fmla="*/ 161566 w 489307"/>
              <a:gd name="connsiteY27" fmla="*/ 212550 h 405155"/>
              <a:gd name="connsiteX28" fmla="*/ 154797 w 489307"/>
              <a:gd name="connsiteY28" fmla="*/ 226084 h 405155"/>
              <a:gd name="connsiteX29" fmla="*/ 148886 w 489307"/>
              <a:gd name="connsiteY29" fmla="*/ 239639 h 405155"/>
              <a:gd name="connsiteX30" fmla="*/ 148530 w 489307"/>
              <a:gd name="connsiteY30" fmla="*/ 235429 h 405155"/>
              <a:gd name="connsiteX31" fmla="*/ 149641 w 489307"/>
              <a:gd name="connsiteY31" fmla="*/ 212529 h 405155"/>
              <a:gd name="connsiteX32" fmla="*/ 151422 w 489307"/>
              <a:gd name="connsiteY32" fmla="*/ 211056 h 405155"/>
              <a:gd name="connsiteX33" fmla="*/ 299584 w 489307"/>
              <a:gd name="connsiteY33" fmla="*/ 210929 h 405155"/>
              <a:gd name="connsiteX34" fmla="*/ 300800 w 489307"/>
              <a:gd name="connsiteY34" fmla="*/ 212003 h 405155"/>
              <a:gd name="connsiteX35" fmla="*/ 301680 w 489307"/>
              <a:gd name="connsiteY35" fmla="*/ 219980 h 405155"/>
              <a:gd name="connsiteX36" fmla="*/ 301701 w 489307"/>
              <a:gd name="connsiteY36" fmla="*/ 238566 h 405155"/>
              <a:gd name="connsiteX37" fmla="*/ 301701 w 489307"/>
              <a:gd name="connsiteY37" fmla="*/ 239871 h 405155"/>
              <a:gd name="connsiteX38" fmla="*/ 301093 w 489307"/>
              <a:gd name="connsiteY38" fmla="*/ 238923 h 405155"/>
              <a:gd name="connsiteX39" fmla="*/ 289000 w 489307"/>
              <a:gd name="connsiteY39" fmla="*/ 212634 h 405155"/>
              <a:gd name="connsiteX40" fmla="*/ 299584 w 489307"/>
              <a:gd name="connsiteY40" fmla="*/ 210929 h 405155"/>
              <a:gd name="connsiteX41" fmla="*/ 112605 w 489307"/>
              <a:gd name="connsiteY41" fmla="*/ 209436 h 405155"/>
              <a:gd name="connsiteX42" fmla="*/ 139224 w 489307"/>
              <a:gd name="connsiteY42" fmla="*/ 209814 h 405155"/>
              <a:gd name="connsiteX43" fmla="*/ 140397 w 489307"/>
              <a:gd name="connsiteY43" fmla="*/ 211204 h 405155"/>
              <a:gd name="connsiteX44" fmla="*/ 139475 w 489307"/>
              <a:gd name="connsiteY44" fmla="*/ 220970 h 405155"/>
              <a:gd name="connsiteX45" fmla="*/ 139454 w 489307"/>
              <a:gd name="connsiteY45" fmla="*/ 239808 h 405155"/>
              <a:gd name="connsiteX46" fmla="*/ 140670 w 489307"/>
              <a:gd name="connsiteY46" fmla="*/ 251616 h 405155"/>
              <a:gd name="connsiteX47" fmla="*/ 139077 w 489307"/>
              <a:gd name="connsiteY47" fmla="*/ 251869 h 405155"/>
              <a:gd name="connsiteX48" fmla="*/ 116671 w 489307"/>
              <a:gd name="connsiteY48" fmla="*/ 251869 h 405155"/>
              <a:gd name="connsiteX49" fmla="*/ 114156 w 489307"/>
              <a:gd name="connsiteY49" fmla="*/ 250564 h 405155"/>
              <a:gd name="connsiteX50" fmla="*/ 110174 w 489307"/>
              <a:gd name="connsiteY50" fmla="*/ 211140 h 405155"/>
              <a:gd name="connsiteX51" fmla="*/ 112605 w 489307"/>
              <a:gd name="connsiteY51" fmla="*/ 209436 h 405155"/>
              <a:gd name="connsiteX52" fmla="*/ 337584 w 489307"/>
              <a:gd name="connsiteY52" fmla="*/ 209372 h 405155"/>
              <a:gd name="connsiteX53" fmla="*/ 340539 w 489307"/>
              <a:gd name="connsiteY53" fmla="*/ 211477 h 405155"/>
              <a:gd name="connsiteX54" fmla="*/ 336348 w 489307"/>
              <a:gd name="connsiteY54" fmla="*/ 250542 h 405155"/>
              <a:gd name="connsiteX55" fmla="*/ 334252 w 489307"/>
              <a:gd name="connsiteY55" fmla="*/ 251847 h 405155"/>
              <a:gd name="connsiteX56" fmla="*/ 311070 w 489307"/>
              <a:gd name="connsiteY56" fmla="*/ 251847 h 405155"/>
              <a:gd name="connsiteX57" fmla="*/ 309918 w 489307"/>
              <a:gd name="connsiteY57" fmla="*/ 251574 h 405155"/>
              <a:gd name="connsiteX58" fmla="*/ 310735 w 489307"/>
              <a:gd name="connsiteY58" fmla="*/ 244038 h 405155"/>
              <a:gd name="connsiteX59" fmla="*/ 311154 w 489307"/>
              <a:gd name="connsiteY59" fmla="*/ 222274 h 405155"/>
              <a:gd name="connsiteX60" fmla="*/ 310169 w 489307"/>
              <a:gd name="connsiteY60" fmla="*/ 211350 h 405155"/>
              <a:gd name="connsiteX61" fmla="*/ 311343 w 489307"/>
              <a:gd name="connsiteY61" fmla="*/ 209814 h 405155"/>
              <a:gd name="connsiteX62" fmla="*/ 337584 w 489307"/>
              <a:gd name="connsiteY62" fmla="*/ 209372 h 405155"/>
              <a:gd name="connsiteX63" fmla="*/ 223837 w 489307"/>
              <a:gd name="connsiteY63" fmla="*/ 156099 h 405155"/>
              <a:gd name="connsiteX64" fmla="*/ 226772 w 489307"/>
              <a:gd name="connsiteY64" fmla="*/ 156099 h 405155"/>
              <a:gd name="connsiteX65" fmla="*/ 273260 w 489307"/>
              <a:gd name="connsiteY65" fmla="*/ 204805 h 405155"/>
              <a:gd name="connsiteX66" fmla="*/ 273909 w 489307"/>
              <a:gd name="connsiteY66" fmla="*/ 205920 h 405155"/>
              <a:gd name="connsiteX67" fmla="*/ 270220 w 489307"/>
              <a:gd name="connsiteY67" fmla="*/ 206888 h 405155"/>
              <a:gd name="connsiteX68" fmla="*/ 226667 w 489307"/>
              <a:gd name="connsiteY68" fmla="*/ 222843 h 405155"/>
              <a:gd name="connsiteX69" fmla="*/ 224005 w 489307"/>
              <a:gd name="connsiteY69" fmla="*/ 222843 h 405155"/>
              <a:gd name="connsiteX70" fmla="*/ 177664 w 489307"/>
              <a:gd name="connsiteY70" fmla="*/ 206173 h 405155"/>
              <a:gd name="connsiteX71" fmla="*/ 177014 w 489307"/>
              <a:gd name="connsiteY71" fmla="*/ 205899 h 405155"/>
              <a:gd name="connsiteX72" fmla="*/ 177433 w 489307"/>
              <a:gd name="connsiteY72" fmla="*/ 204636 h 405155"/>
              <a:gd name="connsiteX73" fmla="*/ 223837 w 489307"/>
              <a:gd name="connsiteY73" fmla="*/ 156099 h 405155"/>
              <a:gd name="connsiteX74" fmla="*/ 190281 w 489307"/>
              <a:gd name="connsiteY74" fmla="*/ 135577 h 405155"/>
              <a:gd name="connsiteX75" fmla="*/ 215432 w 489307"/>
              <a:gd name="connsiteY75" fmla="*/ 148542 h 405155"/>
              <a:gd name="connsiteX76" fmla="*/ 216732 w 489307"/>
              <a:gd name="connsiteY76" fmla="*/ 149426 h 405155"/>
              <a:gd name="connsiteX77" fmla="*/ 209459 w 489307"/>
              <a:gd name="connsiteY77" fmla="*/ 155194 h 405155"/>
              <a:gd name="connsiteX78" fmla="*/ 168022 w 489307"/>
              <a:gd name="connsiteY78" fmla="*/ 201921 h 405155"/>
              <a:gd name="connsiteX79" fmla="*/ 164501 w 489307"/>
              <a:gd name="connsiteY79" fmla="*/ 203457 h 405155"/>
              <a:gd name="connsiteX80" fmla="*/ 153539 w 489307"/>
              <a:gd name="connsiteY80" fmla="*/ 201626 h 405155"/>
              <a:gd name="connsiteX81" fmla="*/ 152051 w 489307"/>
              <a:gd name="connsiteY81" fmla="*/ 199521 h 405155"/>
              <a:gd name="connsiteX82" fmla="*/ 158779 w 489307"/>
              <a:gd name="connsiteY82" fmla="*/ 178683 h 405155"/>
              <a:gd name="connsiteX83" fmla="*/ 186969 w 489307"/>
              <a:gd name="connsiteY83" fmla="*/ 136271 h 405155"/>
              <a:gd name="connsiteX84" fmla="*/ 190281 w 489307"/>
              <a:gd name="connsiteY84" fmla="*/ 135577 h 405155"/>
              <a:gd name="connsiteX85" fmla="*/ 260223 w 489307"/>
              <a:gd name="connsiteY85" fmla="*/ 135514 h 405155"/>
              <a:gd name="connsiteX86" fmla="*/ 263555 w 489307"/>
              <a:gd name="connsiteY86" fmla="*/ 136146 h 405155"/>
              <a:gd name="connsiteX87" fmla="*/ 297090 w 489307"/>
              <a:gd name="connsiteY87" fmla="*/ 194239 h 405155"/>
              <a:gd name="connsiteX88" fmla="*/ 298536 w 489307"/>
              <a:gd name="connsiteY88" fmla="*/ 199943 h 405155"/>
              <a:gd name="connsiteX89" fmla="*/ 297384 w 489307"/>
              <a:gd name="connsiteY89" fmla="*/ 201479 h 405155"/>
              <a:gd name="connsiteX90" fmla="*/ 285101 w 489307"/>
              <a:gd name="connsiteY90" fmla="*/ 203584 h 405155"/>
              <a:gd name="connsiteX91" fmla="*/ 283006 w 489307"/>
              <a:gd name="connsiteY91" fmla="*/ 202616 h 405155"/>
              <a:gd name="connsiteX92" fmla="*/ 265945 w 489307"/>
              <a:gd name="connsiteY92" fmla="*/ 179463 h 405155"/>
              <a:gd name="connsiteX93" fmla="*/ 236119 w 489307"/>
              <a:gd name="connsiteY93" fmla="*/ 151174 h 405155"/>
              <a:gd name="connsiteX94" fmla="*/ 233793 w 489307"/>
              <a:gd name="connsiteY94" fmla="*/ 149364 h 405155"/>
              <a:gd name="connsiteX95" fmla="*/ 240081 w 489307"/>
              <a:gd name="connsiteY95" fmla="*/ 145512 h 405155"/>
              <a:gd name="connsiteX96" fmla="*/ 260223 w 489307"/>
              <a:gd name="connsiteY96" fmla="*/ 135514 h 405155"/>
              <a:gd name="connsiteX97" fmla="*/ 322955 w 489307"/>
              <a:gd name="connsiteY97" fmla="*/ 47469 h 405155"/>
              <a:gd name="connsiteX98" fmla="*/ 256303 w 489307"/>
              <a:gd name="connsiteY98" fmla="*/ 72727 h 405155"/>
              <a:gd name="connsiteX99" fmla="*/ 223376 w 489307"/>
              <a:gd name="connsiteY99" fmla="*/ 89060 h 405155"/>
              <a:gd name="connsiteX100" fmla="*/ 150144 w 489307"/>
              <a:gd name="connsiteY100" fmla="*/ 139302 h 405155"/>
              <a:gd name="connsiteX101" fmla="*/ 74334 w 489307"/>
              <a:gd name="connsiteY101" fmla="*/ 225979 h 405155"/>
              <a:gd name="connsiteX102" fmla="*/ 54045 w 489307"/>
              <a:gd name="connsiteY102" fmla="*/ 268560 h 405155"/>
              <a:gd name="connsiteX103" fmla="*/ 49622 w 489307"/>
              <a:gd name="connsiteY103" fmla="*/ 303815 h 405155"/>
              <a:gd name="connsiteX104" fmla="*/ 64126 w 489307"/>
              <a:gd name="connsiteY104" fmla="*/ 342860 h 405155"/>
              <a:gd name="connsiteX105" fmla="*/ 84583 w 489307"/>
              <a:gd name="connsiteY105" fmla="*/ 360077 h 405155"/>
              <a:gd name="connsiteX106" fmla="*/ 132517 w 489307"/>
              <a:gd name="connsiteY106" fmla="*/ 374811 h 405155"/>
              <a:gd name="connsiteX107" fmla="*/ 156222 w 489307"/>
              <a:gd name="connsiteY107" fmla="*/ 375422 h 405155"/>
              <a:gd name="connsiteX108" fmla="*/ 191979 w 489307"/>
              <a:gd name="connsiteY108" fmla="*/ 371359 h 405155"/>
              <a:gd name="connsiteX109" fmla="*/ 244000 w 489307"/>
              <a:gd name="connsiteY109" fmla="*/ 360604 h 405155"/>
              <a:gd name="connsiteX110" fmla="*/ 277680 w 489307"/>
              <a:gd name="connsiteY110" fmla="*/ 349812 h 405155"/>
              <a:gd name="connsiteX111" fmla="*/ 247375 w 489307"/>
              <a:gd name="connsiteY111" fmla="*/ 356815 h 405155"/>
              <a:gd name="connsiteX112" fmla="*/ 217172 w 489307"/>
              <a:gd name="connsiteY112" fmla="*/ 358057 h 405155"/>
              <a:gd name="connsiteX113" fmla="*/ 156138 w 489307"/>
              <a:gd name="connsiteY113" fmla="*/ 343323 h 405155"/>
              <a:gd name="connsiteX114" fmla="*/ 85065 w 489307"/>
              <a:gd name="connsiteY114" fmla="*/ 284051 h 405155"/>
              <a:gd name="connsiteX115" fmla="*/ 84499 w 489307"/>
              <a:gd name="connsiteY115" fmla="*/ 283251 h 405155"/>
              <a:gd name="connsiteX116" fmla="*/ 85798 w 489307"/>
              <a:gd name="connsiteY116" fmla="*/ 280768 h 405155"/>
              <a:gd name="connsiteX117" fmla="*/ 122226 w 489307"/>
              <a:gd name="connsiteY117" fmla="*/ 280768 h 405155"/>
              <a:gd name="connsiteX118" fmla="*/ 125831 w 489307"/>
              <a:gd name="connsiteY118" fmla="*/ 282704 h 405155"/>
              <a:gd name="connsiteX119" fmla="*/ 152407 w 489307"/>
              <a:gd name="connsiteY119" fmla="*/ 304173 h 405155"/>
              <a:gd name="connsiteX120" fmla="*/ 206902 w 489307"/>
              <a:gd name="connsiteY120" fmla="*/ 323811 h 405155"/>
              <a:gd name="connsiteX121" fmla="*/ 196548 w 489307"/>
              <a:gd name="connsiteY121" fmla="*/ 316002 h 405155"/>
              <a:gd name="connsiteX122" fmla="*/ 167393 w 489307"/>
              <a:gd name="connsiteY122" fmla="*/ 293965 h 405155"/>
              <a:gd name="connsiteX123" fmla="*/ 127571 w 489307"/>
              <a:gd name="connsiteY123" fmla="*/ 263740 h 405155"/>
              <a:gd name="connsiteX124" fmla="*/ 125789 w 489307"/>
              <a:gd name="connsiteY124" fmla="*/ 261466 h 405155"/>
              <a:gd name="connsiteX125" fmla="*/ 128472 w 489307"/>
              <a:gd name="connsiteY125" fmla="*/ 260666 h 405155"/>
              <a:gd name="connsiteX126" fmla="*/ 174289 w 489307"/>
              <a:gd name="connsiteY126" fmla="*/ 260666 h 405155"/>
              <a:gd name="connsiteX127" fmla="*/ 179110 w 489307"/>
              <a:gd name="connsiteY127" fmla="*/ 263171 h 405155"/>
              <a:gd name="connsiteX128" fmla="*/ 223795 w 489307"/>
              <a:gd name="connsiteY128" fmla="*/ 323369 h 405155"/>
              <a:gd name="connsiteX129" fmla="*/ 226772 w 489307"/>
              <a:gd name="connsiteY129" fmla="*/ 323369 h 405155"/>
              <a:gd name="connsiteX130" fmla="*/ 270954 w 489307"/>
              <a:gd name="connsiteY130" fmla="*/ 263929 h 405155"/>
              <a:gd name="connsiteX131" fmla="*/ 277074 w 489307"/>
              <a:gd name="connsiteY131" fmla="*/ 260814 h 405155"/>
              <a:gd name="connsiteX132" fmla="*/ 321928 w 489307"/>
              <a:gd name="connsiteY132" fmla="*/ 260814 h 405155"/>
              <a:gd name="connsiteX133" fmla="*/ 324799 w 489307"/>
              <a:gd name="connsiteY133" fmla="*/ 261614 h 405155"/>
              <a:gd name="connsiteX134" fmla="*/ 322934 w 489307"/>
              <a:gd name="connsiteY134" fmla="*/ 263824 h 405155"/>
              <a:gd name="connsiteX135" fmla="*/ 269298 w 489307"/>
              <a:gd name="connsiteY135" fmla="*/ 304447 h 405155"/>
              <a:gd name="connsiteX136" fmla="*/ 244650 w 489307"/>
              <a:gd name="connsiteY136" fmla="*/ 323159 h 405155"/>
              <a:gd name="connsiteX137" fmla="*/ 243916 w 489307"/>
              <a:gd name="connsiteY137" fmla="*/ 323895 h 405155"/>
              <a:gd name="connsiteX138" fmla="*/ 310442 w 489307"/>
              <a:gd name="connsiteY138" fmla="*/ 295565 h 405155"/>
              <a:gd name="connsiteX139" fmla="*/ 325449 w 489307"/>
              <a:gd name="connsiteY139" fmla="*/ 281883 h 405155"/>
              <a:gd name="connsiteX140" fmla="*/ 328614 w 489307"/>
              <a:gd name="connsiteY140" fmla="*/ 280831 h 405155"/>
              <a:gd name="connsiteX141" fmla="*/ 355861 w 489307"/>
              <a:gd name="connsiteY141" fmla="*/ 280831 h 405155"/>
              <a:gd name="connsiteX142" fmla="*/ 360912 w 489307"/>
              <a:gd name="connsiteY142" fmla="*/ 278158 h 405155"/>
              <a:gd name="connsiteX143" fmla="*/ 384491 w 489307"/>
              <a:gd name="connsiteY143" fmla="*/ 226737 h 405155"/>
              <a:gd name="connsiteX144" fmla="*/ 389983 w 489307"/>
              <a:gd name="connsiteY144" fmla="*/ 194491 h 405155"/>
              <a:gd name="connsiteX145" fmla="*/ 390507 w 489307"/>
              <a:gd name="connsiteY145" fmla="*/ 181862 h 405155"/>
              <a:gd name="connsiteX146" fmla="*/ 388159 w 489307"/>
              <a:gd name="connsiteY146" fmla="*/ 153173 h 405155"/>
              <a:gd name="connsiteX147" fmla="*/ 371664 w 489307"/>
              <a:gd name="connsiteY147" fmla="*/ 103183 h 405155"/>
              <a:gd name="connsiteX148" fmla="*/ 350893 w 489307"/>
              <a:gd name="connsiteY148" fmla="*/ 71611 h 405155"/>
              <a:gd name="connsiteX149" fmla="*/ 327146 w 489307"/>
              <a:gd name="connsiteY149" fmla="*/ 48289 h 405155"/>
              <a:gd name="connsiteX150" fmla="*/ 322955 w 489307"/>
              <a:gd name="connsiteY150" fmla="*/ 47469 h 405155"/>
              <a:gd name="connsiteX151" fmla="*/ 279044 w 489307"/>
              <a:gd name="connsiteY151" fmla="*/ 15391 h 405155"/>
              <a:gd name="connsiteX152" fmla="*/ 282356 w 489307"/>
              <a:gd name="connsiteY152" fmla="*/ 15391 h 405155"/>
              <a:gd name="connsiteX153" fmla="*/ 288790 w 489307"/>
              <a:gd name="connsiteY153" fmla="*/ 17896 h 405155"/>
              <a:gd name="connsiteX154" fmla="*/ 289650 w 489307"/>
              <a:gd name="connsiteY154" fmla="*/ 18380 h 405155"/>
              <a:gd name="connsiteX155" fmla="*/ 265211 w 489307"/>
              <a:gd name="connsiteY155" fmla="*/ 26947 h 405155"/>
              <a:gd name="connsiteX156" fmla="*/ 241422 w 489307"/>
              <a:gd name="connsiteY156" fmla="*/ 36755 h 405155"/>
              <a:gd name="connsiteX157" fmla="*/ 218115 w 489307"/>
              <a:gd name="connsiteY157" fmla="*/ 47742 h 405155"/>
              <a:gd name="connsiteX158" fmla="*/ 195332 w 489307"/>
              <a:gd name="connsiteY158" fmla="*/ 59845 h 405155"/>
              <a:gd name="connsiteX159" fmla="*/ 173094 w 489307"/>
              <a:gd name="connsiteY159" fmla="*/ 73000 h 405155"/>
              <a:gd name="connsiteX160" fmla="*/ 151443 w 489307"/>
              <a:gd name="connsiteY160" fmla="*/ 87124 h 405155"/>
              <a:gd name="connsiteX161" fmla="*/ 130483 w 489307"/>
              <a:gd name="connsiteY161" fmla="*/ 102236 h 405155"/>
              <a:gd name="connsiteX162" fmla="*/ 110153 w 489307"/>
              <a:gd name="connsiteY162" fmla="*/ 118296 h 405155"/>
              <a:gd name="connsiteX163" fmla="*/ 90577 w 489307"/>
              <a:gd name="connsiteY163" fmla="*/ 135303 h 405155"/>
              <a:gd name="connsiteX164" fmla="*/ 71818 w 489307"/>
              <a:gd name="connsiteY164" fmla="*/ 153278 h 405155"/>
              <a:gd name="connsiteX165" fmla="*/ 53814 w 489307"/>
              <a:gd name="connsiteY165" fmla="*/ 172474 h 405155"/>
              <a:gd name="connsiteX166" fmla="*/ 53940 w 489307"/>
              <a:gd name="connsiteY166" fmla="*/ 167612 h 405155"/>
              <a:gd name="connsiteX167" fmla="*/ 58131 w 489307"/>
              <a:gd name="connsiteY167" fmla="*/ 158456 h 405155"/>
              <a:gd name="connsiteX168" fmla="*/ 132244 w 489307"/>
              <a:gd name="connsiteY168" fmla="*/ 93206 h 405155"/>
              <a:gd name="connsiteX169" fmla="*/ 209710 w 489307"/>
              <a:gd name="connsiteY169" fmla="*/ 45174 h 405155"/>
              <a:gd name="connsiteX170" fmla="*/ 279044 w 489307"/>
              <a:gd name="connsiteY170" fmla="*/ 15391 h 405155"/>
              <a:gd name="connsiteX171" fmla="*/ 261648 w 489307"/>
              <a:gd name="connsiteY171" fmla="*/ 9456 h 405155"/>
              <a:gd name="connsiteX172" fmla="*/ 268900 w 489307"/>
              <a:gd name="connsiteY172" fmla="*/ 11287 h 405155"/>
              <a:gd name="connsiteX173" fmla="*/ 269382 w 489307"/>
              <a:gd name="connsiteY173" fmla="*/ 11519 h 405155"/>
              <a:gd name="connsiteX174" fmla="*/ 267852 w 489307"/>
              <a:gd name="connsiteY174" fmla="*/ 12298 h 405155"/>
              <a:gd name="connsiteX175" fmla="*/ 193593 w 489307"/>
              <a:gd name="connsiteY175" fmla="*/ 46227 h 405155"/>
              <a:gd name="connsiteX176" fmla="*/ 147880 w 489307"/>
              <a:gd name="connsiteY176" fmla="*/ 74180 h 405155"/>
              <a:gd name="connsiteX177" fmla="*/ 99422 w 489307"/>
              <a:gd name="connsiteY177" fmla="*/ 110656 h 405155"/>
              <a:gd name="connsiteX178" fmla="*/ 73180 w 489307"/>
              <a:gd name="connsiteY178" fmla="*/ 134167 h 405155"/>
              <a:gd name="connsiteX179" fmla="*/ 56853 w 489307"/>
              <a:gd name="connsiteY179" fmla="*/ 150479 h 405155"/>
              <a:gd name="connsiteX180" fmla="*/ 56371 w 489307"/>
              <a:gd name="connsiteY180" fmla="*/ 150985 h 405155"/>
              <a:gd name="connsiteX181" fmla="*/ 56057 w 489307"/>
              <a:gd name="connsiteY181" fmla="*/ 150458 h 405155"/>
              <a:gd name="connsiteX182" fmla="*/ 56413 w 489307"/>
              <a:gd name="connsiteY182" fmla="*/ 149217 h 405155"/>
              <a:gd name="connsiteX183" fmla="*/ 58132 w 489307"/>
              <a:gd name="connsiteY183" fmla="*/ 140797 h 405155"/>
              <a:gd name="connsiteX184" fmla="*/ 59368 w 489307"/>
              <a:gd name="connsiteY184" fmla="*/ 139071 h 405155"/>
              <a:gd name="connsiteX185" fmla="*/ 82151 w 489307"/>
              <a:gd name="connsiteY185" fmla="*/ 117476 h 405155"/>
              <a:gd name="connsiteX186" fmla="*/ 144254 w 489307"/>
              <a:gd name="connsiteY186" fmla="*/ 69191 h 405155"/>
              <a:gd name="connsiteX187" fmla="*/ 202940 w 489307"/>
              <a:gd name="connsiteY187" fmla="*/ 34188 h 405155"/>
              <a:gd name="connsiteX188" fmla="*/ 256660 w 489307"/>
              <a:gd name="connsiteY188" fmla="*/ 9835 h 405155"/>
              <a:gd name="connsiteX189" fmla="*/ 261648 w 489307"/>
              <a:gd name="connsiteY189" fmla="*/ 9456 h 405155"/>
              <a:gd name="connsiteX190" fmla="*/ 245404 w 489307"/>
              <a:gd name="connsiteY190" fmla="*/ 6677 h 405155"/>
              <a:gd name="connsiteX191" fmla="*/ 246033 w 489307"/>
              <a:gd name="connsiteY191" fmla="*/ 6825 h 405155"/>
              <a:gd name="connsiteX192" fmla="*/ 245027 w 489307"/>
              <a:gd name="connsiteY192" fmla="*/ 7393 h 405155"/>
              <a:gd name="connsiteX193" fmla="*/ 220064 w 489307"/>
              <a:gd name="connsiteY193" fmla="*/ 18401 h 405155"/>
              <a:gd name="connsiteX194" fmla="*/ 172905 w 489307"/>
              <a:gd name="connsiteY194" fmla="*/ 43301 h 405155"/>
              <a:gd name="connsiteX195" fmla="*/ 100071 w 489307"/>
              <a:gd name="connsiteY195" fmla="*/ 93691 h 405155"/>
              <a:gd name="connsiteX196" fmla="*/ 65572 w 489307"/>
              <a:gd name="connsiteY196" fmla="*/ 123916 h 405155"/>
              <a:gd name="connsiteX197" fmla="*/ 62407 w 489307"/>
              <a:gd name="connsiteY197" fmla="*/ 126842 h 405155"/>
              <a:gd name="connsiteX198" fmla="*/ 82507 w 489307"/>
              <a:gd name="connsiteY198" fmla="*/ 83546 h 405155"/>
              <a:gd name="connsiteX199" fmla="*/ 113695 w 489307"/>
              <a:gd name="connsiteY199" fmla="*/ 47574 h 405155"/>
              <a:gd name="connsiteX200" fmla="*/ 153518 w 489307"/>
              <a:gd name="connsiteY200" fmla="*/ 21538 h 405155"/>
              <a:gd name="connsiteX201" fmla="*/ 198455 w 489307"/>
              <a:gd name="connsiteY201" fmla="*/ 7561 h 405155"/>
              <a:gd name="connsiteX202" fmla="*/ 245404 w 489307"/>
              <a:gd name="connsiteY202" fmla="*/ 6677 h 405155"/>
              <a:gd name="connsiteX203" fmla="*/ 416266 w 489307"/>
              <a:gd name="connsiteY203" fmla="*/ 131 h 405155"/>
              <a:gd name="connsiteX204" fmla="*/ 443052 w 489307"/>
              <a:gd name="connsiteY204" fmla="*/ 28862 h 405155"/>
              <a:gd name="connsiteX205" fmla="*/ 444980 w 489307"/>
              <a:gd name="connsiteY205" fmla="*/ 31724 h 405155"/>
              <a:gd name="connsiteX206" fmla="*/ 468036 w 489307"/>
              <a:gd name="connsiteY206" fmla="*/ 47384 h 405155"/>
              <a:gd name="connsiteX207" fmla="*/ 487277 w 489307"/>
              <a:gd name="connsiteY207" fmla="*/ 82451 h 405155"/>
              <a:gd name="connsiteX208" fmla="*/ 488932 w 489307"/>
              <a:gd name="connsiteY208" fmla="*/ 110150 h 405155"/>
              <a:gd name="connsiteX209" fmla="*/ 480444 w 489307"/>
              <a:gd name="connsiteY209" fmla="*/ 147869 h 405155"/>
              <a:gd name="connsiteX210" fmla="*/ 460470 w 489307"/>
              <a:gd name="connsiteY210" fmla="*/ 189123 h 405155"/>
              <a:gd name="connsiteX211" fmla="*/ 438462 w 489307"/>
              <a:gd name="connsiteY211" fmla="*/ 221012 h 405155"/>
              <a:gd name="connsiteX212" fmla="*/ 437561 w 489307"/>
              <a:gd name="connsiteY212" fmla="*/ 222022 h 405155"/>
              <a:gd name="connsiteX213" fmla="*/ 434333 w 489307"/>
              <a:gd name="connsiteY213" fmla="*/ 226232 h 405155"/>
              <a:gd name="connsiteX214" fmla="*/ 433180 w 489307"/>
              <a:gd name="connsiteY214" fmla="*/ 227789 h 405155"/>
              <a:gd name="connsiteX215" fmla="*/ 431692 w 489307"/>
              <a:gd name="connsiteY215" fmla="*/ 229473 h 405155"/>
              <a:gd name="connsiteX216" fmla="*/ 430539 w 489307"/>
              <a:gd name="connsiteY216" fmla="*/ 230799 h 405155"/>
              <a:gd name="connsiteX217" fmla="*/ 431671 w 489307"/>
              <a:gd name="connsiteY217" fmla="*/ 228989 h 405155"/>
              <a:gd name="connsiteX218" fmla="*/ 432803 w 489307"/>
              <a:gd name="connsiteY218" fmla="*/ 227389 h 405155"/>
              <a:gd name="connsiteX219" fmla="*/ 433935 w 489307"/>
              <a:gd name="connsiteY219" fmla="*/ 225789 h 405155"/>
              <a:gd name="connsiteX220" fmla="*/ 437058 w 489307"/>
              <a:gd name="connsiteY220" fmla="*/ 221159 h 405155"/>
              <a:gd name="connsiteX221" fmla="*/ 445945 w 489307"/>
              <a:gd name="connsiteY221" fmla="*/ 207183 h 405155"/>
              <a:gd name="connsiteX222" fmla="*/ 466715 w 489307"/>
              <a:gd name="connsiteY222" fmla="*/ 168496 h 405155"/>
              <a:gd name="connsiteX223" fmla="*/ 477866 w 489307"/>
              <a:gd name="connsiteY223" fmla="*/ 134819 h 405155"/>
              <a:gd name="connsiteX224" fmla="*/ 479962 w 489307"/>
              <a:gd name="connsiteY224" fmla="*/ 109835 h 405155"/>
              <a:gd name="connsiteX225" fmla="*/ 472312 w 489307"/>
              <a:gd name="connsiteY225" fmla="*/ 76852 h 405155"/>
              <a:gd name="connsiteX226" fmla="*/ 448858 w 489307"/>
              <a:gd name="connsiteY226" fmla="*/ 50584 h 405155"/>
              <a:gd name="connsiteX227" fmla="*/ 440831 w 489307"/>
              <a:gd name="connsiteY227" fmla="*/ 45995 h 405155"/>
              <a:gd name="connsiteX228" fmla="*/ 438462 w 489307"/>
              <a:gd name="connsiteY228" fmla="*/ 46732 h 405155"/>
              <a:gd name="connsiteX229" fmla="*/ 419955 w 489307"/>
              <a:gd name="connsiteY229" fmla="*/ 59719 h 405155"/>
              <a:gd name="connsiteX230" fmla="*/ 385057 w 489307"/>
              <a:gd name="connsiteY230" fmla="*/ 37534 h 405155"/>
              <a:gd name="connsiteX231" fmla="*/ 383087 w 489307"/>
              <a:gd name="connsiteY231" fmla="*/ 36039 h 405155"/>
              <a:gd name="connsiteX232" fmla="*/ 358166 w 489307"/>
              <a:gd name="connsiteY232" fmla="*/ 38965 h 405155"/>
              <a:gd name="connsiteX233" fmla="*/ 333707 w 489307"/>
              <a:gd name="connsiteY233" fmla="*/ 43575 h 405155"/>
              <a:gd name="connsiteX234" fmla="*/ 332910 w 489307"/>
              <a:gd name="connsiteY234" fmla="*/ 44038 h 405155"/>
              <a:gd name="connsiteX235" fmla="*/ 334105 w 489307"/>
              <a:gd name="connsiteY235" fmla="*/ 45280 h 405155"/>
              <a:gd name="connsiteX236" fmla="*/ 379210 w 489307"/>
              <a:gd name="connsiteY236" fmla="*/ 103499 h 405155"/>
              <a:gd name="connsiteX237" fmla="*/ 394845 w 489307"/>
              <a:gd name="connsiteY237" fmla="*/ 153383 h 405155"/>
              <a:gd name="connsiteX238" fmla="*/ 396774 w 489307"/>
              <a:gd name="connsiteY238" fmla="*/ 191270 h 405155"/>
              <a:gd name="connsiteX239" fmla="*/ 370344 w 489307"/>
              <a:gd name="connsiteY239" fmla="*/ 275758 h 405155"/>
              <a:gd name="connsiteX240" fmla="*/ 334063 w 489307"/>
              <a:gd name="connsiteY240" fmla="*/ 317686 h 405155"/>
              <a:gd name="connsiteX241" fmla="*/ 319098 w 489307"/>
              <a:gd name="connsiteY241" fmla="*/ 328968 h 405155"/>
              <a:gd name="connsiteX242" fmla="*/ 313670 w 489307"/>
              <a:gd name="connsiteY242" fmla="*/ 332252 h 405155"/>
              <a:gd name="connsiteX243" fmla="*/ 312873 w 489307"/>
              <a:gd name="connsiteY243" fmla="*/ 333304 h 405155"/>
              <a:gd name="connsiteX244" fmla="*/ 307549 w 489307"/>
              <a:gd name="connsiteY244" fmla="*/ 336630 h 405155"/>
              <a:gd name="connsiteX245" fmla="*/ 304846 w 489307"/>
              <a:gd name="connsiteY245" fmla="*/ 338166 h 405155"/>
              <a:gd name="connsiteX246" fmla="*/ 301408 w 489307"/>
              <a:gd name="connsiteY246" fmla="*/ 340145 h 405155"/>
              <a:gd name="connsiteX247" fmla="*/ 297971 w 489307"/>
              <a:gd name="connsiteY247" fmla="*/ 342123 h 405155"/>
              <a:gd name="connsiteX248" fmla="*/ 295749 w 489307"/>
              <a:gd name="connsiteY248" fmla="*/ 343386 h 405155"/>
              <a:gd name="connsiteX249" fmla="*/ 295288 w 489307"/>
              <a:gd name="connsiteY249" fmla="*/ 343681 h 405155"/>
              <a:gd name="connsiteX250" fmla="*/ 294554 w 489307"/>
              <a:gd name="connsiteY250" fmla="*/ 344081 h 405155"/>
              <a:gd name="connsiteX251" fmla="*/ 293800 w 489307"/>
              <a:gd name="connsiteY251" fmla="*/ 344523 h 405155"/>
              <a:gd name="connsiteX252" fmla="*/ 293066 w 489307"/>
              <a:gd name="connsiteY252" fmla="*/ 344944 h 405155"/>
              <a:gd name="connsiteX253" fmla="*/ 292626 w 489307"/>
              <a:gd name="connsiteY253" fmla="*/ 345238 h 405155"/>
              <a:gd name="connsiteX254" fmla="*/ 278395 w 489307"/>
              <a:gd name="connsiteY254" fmla="*/ 353300 h 405155"/>
              <a:gd name="connsiteX255" fmla="*/ 210633 w 489307"/>
              <a:gd name="connsiteY255" fmla="*/ 383946 h 405155"/>
              <a:gd name="connsiteX256" fmla="*/ 156453 w 489307"/>
              <a:gd name="connsiteY256" fmla="*/ 399396 h 405155"/>
              <a:gd name="connsiteX257" fmla="*/ 130358 w 489307"/>
              <a:gd name="connsiteY257" fmla="*/ 403605 h 405155"/>
              <a:gd name="connsiteX258" fmla="*/ 94853 w 489307"/>
              <a:gd name="connsiteY258" fmla="*/ 404973 h 405155"/>
              <a:gd name="connsiteX259" fmla="*/ 52808 w 489307"/>
              <a:gd name="connsiteY259" fmla="*/ 397228 h 405155"/>
              <a:gd name="connsiteX260" fmla="*/ 21914 w 489307"/>
              <a:gd name="connsiteY260" fmla="*/ 378705 h 405155"/>
              <a:gd name="connsiteX261" fmla="*/ 1688 w 489307"/>
              <a:gd name="connsiteY261" fmla="*/ 341155 h 405155"/>
              <a:gd name="connsiteX262" fmla="*/ 724 w 489307"/>
              <a:gd name="connsiteY262" fmla="*/ 311456 h 405155"/>
              <a:gd name="connsiteX263" fmla="*/ 13761 w 489307"/>
              <a:gd name="connsiteY263" fmla="*/ 265150 h 405155"/>
              <a:gd name="connsiteX264" fmla="*/ 41993 w 489307"/>
              <a:gd name="connsiteY264" fmla="*/ 216234 h 405155"/>
              <a:gd name="connsiteX265" fmla="*/ 88104 w 489307"/>
              <a:gd name="connsiteY265" fmla="*/ 162497 h 405155"/>
              <a:gd name="connsiteX266" fmla="*/ 172508 w 489307"/>
              <a:gd name="connsiteY266" fmla="*/ 94890 h 405155"/>
              <a:gd name="connsiteX267" fmla="*/ 243979 w 489307"/>
              <a:gd name="connsiteY267" fmla="*/ 55530 h 405155"/>
              <a:gd name="connsiteX268" fmla="*/ 316583 w 489307"/>
              <a:gd name="connsiteY268" fmla="*/ 29620 h 405155"/>
              <a:gd name="connsiteX269" fmla="*/ 357999 w 489307"/>
              <a:gd name="connsiteY269" fmla="*/ 21874 h 405155"/>
              <a:gd name="connsiteX270" fmla="*/ 382270 w 489307"/>
              <a:gd name="connsiteY270" fmla="*/ 20316 h 405155"/>
              <a:gd name="connsiteX271" fmla="*/ 383024 w 489307"/>
              <a:gd name="connsiteY271" fmla="*/ 20316 h 405155"/>
              <a:gd name="connsiteX272" fmla="*/ 386923 w 489307"/>
              <a:gd name="connsiteY272" fmla="*/ 17622 h 405155"/>
              <a:gd name="connsiteX273" fmla="*/ 416266 w 489307"/>
              <a:gd name="connsiteY273" fmla="*/ 131 h 405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Lst>
            <a:rect l="l" t="t" r="r" b="b"/>
            <a:pathLst>
              <a:path w="489307" h="405155">
                <a:moveTo>
                  <a:pt x="278290" y="349616"/>
                </a:moveTo>
                <a:lnTo>
                  <a:pt x="277683" y="349811"/>
                </a:lnTo>
                <a:lnTo>
                  <a:pt x="277976" y="349743"/>
                </a:lnTo>
                <a:close/>
                <a:moveTo>
                  <a:pt x="173116" y="214928"/>
                </a:moveTo>
                <a:cubicBezTo>
                  <a:pt x="186639" y="218079"/>
                  <a:pt x="199843" y="222476"/>
                  <a:pt x="212561" y="228062"/>
                </a:cubicBezTo>
                <a:cubicBezTo>
                  <a:pt x="213178" y="228246"/>
                  <a:pt x="213754" y="228547"/>
                  <a:pt x="214259" y="228947"/>
                </a:cubicBezTo>
                <a:cubicBezTo>
                  <a:pt x="214217" y="229557"/>
                  <a:pt x="213672" y="229599"/>
                  <a:pt x="213316" y="229788"/>
                </a:cubicBezTo>
                <a:cubicBezTo>
                  <a:pt x="202362" y="236025"/>
                  <a:pt x="191918" y="243127"/>
                  <a:pt x="182086" y="251026"/>
                </a:cubicBezTo>
                <a:cubicBezTo>
                  <a:pt x="181512" y="251550"/>
                  <a:pt x="180766" y="251843"/>
                  <a:pt x="179990" y="251847"/>
                </a:cubicBezTo>
                <a:lnTo>
                  <a:pt x="156055" y="251847"/>
                </a:lnTo>
                <a:cubicBezTo>
                  <a:pt x="155735" y="251891"/>
                  <a:pt x="155409" y="251824"/>
                  <a:pt x="155132" y="251658"/>
                </a:cubicBezTo>
                <a:cubicBezTo>
                  <a:pt x="155074" y="251207"/>
                  <a:pt x="155162" y="250748"/>
                  <a:pt x="155384" y="250353"/>
                </a:cubicBezTo>
                <a:cubicBezTo>
                  <a:pt x="159232" y="238513"/>
                  <a:pt x="164239" y="227084"/>
                  <a:pt x="170328" y="216233"/>
                </a:cubicBezTo>
                <a:cubicBezTo>
                  <a:pt x="171292" y="214507"/>
                  <a:pt x="171313" y="214507"/>
                  <a:pt x="173116" y="214928"/>
                </a:cubicBezTo>
                <a:close/>
                <a:moveTo>
                  <a:pt x="277908" y="214851"/>
                </a:moveTo>
                <a:cubicBezTo>
                  <a:pt x="278730" y="214533"/>
                  <a:pt x="279652" y="214946"/>
                  <a:pt x="279966" y="215771"/>
                </a:cubicBezTo>
                <a:cubicBezTo>
                  <a:pt x="286223" y="226906"/>
                  <a:pt x="291362" y="238640"/>
                  <a:pt x="295308" y="250795"/>
                </a:cubicBezTo>
                <a:cubicBezTo>
                  <a:pt x="295455" y="251088"/>
                  <a:pt x="295499" y="251423"/>
                  <a:pt x="295434" y="251743"/>
                </a:cubicBezTo>
                <a:cubicBezTo>
                  <a:pt x="294948" y="251907"/>
                  <a:pt x="294432" y="251957"/>
                  <a:pt x="293925" y="251890"/>
                </a:cubicBezTo>
                <a:cubicBezTo>
                  <a:pt x="286191" y="251890"/>
                  <a:pt x="278520" y="251890"/>
                  <a:pt x="270870" y="251890"/>
                </a:cubicBezTo>
                <a:cubicBezTo>
                  <a:pt x="269914" y="251905"/>
                  <a:pt x="268985" y="251576"/>
                  <a:pt x="268250" y="250964"/>
                </a:cubicBezTo>
                <a:cubicBezTo>
                  <a:pt x="258573" y="243178"/>
                  <a:pt x="248290" y="236182"/>
                  <a:pt x="237502" y="230042"/>
                </a:cubicBezTo>
                <a:cubicBezTo>
                  <a:pt x="237020" y="229859"/>
                  <a:pt x="236588" y="229564"/>
                  <a:pt x="236245" y="229179"/>
                </a:cubicBezTo>
                <a:cubicBezTo>
                  <a:pt x="236350" y="228589"/>
                  <a:pt x="236874" y="228547"/>
                  <a:pt x="237251" y="228400"/>
                </a:cubicBezTo>
                <a:cubicBezTo>
                  <a:pt x="250332" y="222603"/>
                  <a:pt x="263932" y="218072"/>
                  <a:pt x="277870" y="214866"/>
                </a:cubicBezTo>
                <a:cubicBezTo>
                  <a:pt x="277883" y="214862"/>
                  <a:pt x="277895" y="214856"/>
                  <a:pt x="277908" y="214851"/>
                </a:cubicBezTo>
                <a:close/>
                <a:moveTo>
                  <a:pt x="151422" y="211056"/>
                </a:moveTo>
                <a:cubicBezTo>
                  <a:pt x="154692" y="211561"/>
                  <a:pt x="157982" y="212024"/>
                  <a:pt x="161566" y="212550"/>
                </a:cubicBezTo>
                <a:cubicBezTo>
                  <a:pt x="159177" y="217160"/>
                  <a:pt x="156830" y="221622"/>
                  <a:pt x="154797" y="226084"/>
                </a:cubicBezTo>
                <a:cubicBezTo>
                  <a:pt x="152764" y="230546"/>
                  <a:pt x="150982" y="235114"/>
                  <a:pt x="148886" y="239639"/>
                </a:cubicBezTo>
                <a:cubicBezTo>
                  <a:pt x="148760" y="238250"/>
                  <a:pt x="148530" y="236840"/>
                  <a:pt x="148530" y="235429"/>
                </a:cubicBezTo>
                <a:cubicBezTo>
                  <a:pt x="148302" y="227778"/>
                  <a:pt x="148673" y="220121"/>
                  <a:pt x="149641" y="212529"/>
                </a:cubicBezTo>
                <a:cubicBezTo>
                  <a:pt x="149850" y="210908"/>
                  <a:pt x="149913" y="210845"/>
                  <a:pt x="151422" y="211056"/>
                </a:cubicBezTo>
                <a:close/>
                <a:moveTo>
                  <a:pt x="299584" y="210929"/>
                </a:moveTo>
                <a:cubicBezTo>
                  <a:pt x="300465" y="210803"/>
                  <a:pt x="300800" y="211224"/>
                  <a:pt x="300800" y="212003"/>
                </a:cubicBezTo>
                <a:cubicBezTo>
                  <a:pt x="301093" y="214655"/>
                  <a:pt x="301492" y="217328"/>
                  <a:pt x="301680" y="219980"/>
                </a:cubicBezTo>
                <a:cubicBezTo>
                  <a:pt x="302219" y="226164"/>
                  <a:pt x="302227" y="232382"/>
                  <a:pt x="301701" y="238566"/>
                </a:cubicBezTo>
                <a:cubicBezTo>
                  <a:pt x="301825" y="238991"/>
                  <a:pt x="301825" y="239445"/>
                  <a:pt x="301701" y="239871"/>
                </a:cubicBezTo>
                <a:cubicBezTo>
                  <a:pt x="301093" y="239765"/>
                  <a:pt x="301093" y="239344"/>
                  <a:pt x="301093" y="238923"/>
                </a:cubicBezTo>
                <a:cubicBezTo>
                  <a:pt x="297648" y="229900"/>
                  <a:pt x="293609" y="221117"/>
                  <a:pt x="289000" y="212634"/>
                </a:cubicBezTo>
                <a:cubicBezTo>
                  <a:pt x="292647" y="211813"/>
                  <a:pt x="296126" y="211455"/>
                  <a:pt x="299584" y="210929"/>
                </a:cubicBezTo>
                <a:close/>
                <a:moveTo>
                  <a:pt x="112605" y="209436"/>
                </a:moveTo>
                <a:cubicBezTo>
                  <a:pt x="121492" y="209225"/>
                  <a:pt x="130358" y="209162"/>
                  <a:pt x="139224" y="209814"/>
                </a:cubicBezTo>
                <a:cubicBezTo>
                  <a:pt x="140397" y="209899"/>
                  <a:pt x="140544" y="209920"/>
                  <a:pt x="140397" y="211204"/>
                </a:cubicBezTo>
                <a:cubicBezTo>
                  <a:pt x="140041" y="214445"/>
                  <a:pt x="139685" y="217707"/>
                  <a:pt x="139475" y="220970"/>
                </a:cubicBezTo>
                <a:cubicBezTo>
                  <a:pt x="139059" y="227242"/>
                  <a:pt x="139052" y="233536"/>
                  <a:pt x="139454" y="239808"/>
                </a:cubicBezTo>
                <a:cubicBezTo>
                  <a:pt x="139706" y="243786"/>
                  <a:pt x="140167" y="247722"/>
                  <a:pt x="140670" y="251616"/>
                </a:cubicBezTo>
                <a:cubicBezTo>
                  <a:pt x="140179" y="251869"/>
                  <a:pt x="139621" y="251957"/>
                  <a:pt x="139077" y="251869"/>
                </a:cubicBezTo>
                <a:cubicBezTo>
                  <a:pt x="131615" y="251869"/>
                  <a:pt x="124133" y="251869"/>
                  <a:pt x="116671" y="251869"/>
                </a:cubicBezTo>
                <a:cubicBezTo>
                  <a:pt x="115649" y="251976"/>
                  <a:pt x="114660" y="251463"/>
                  <a:pt x="114156" y="250564"/>
                </a:cubicBezTo>
                <a:cubicBezTo>
                  <a:pt x="106186" y="238977"/>
                  <a:pt x="104682" y="224098"/>
                  <a:pt x="110174" y="211140"/>
                </a:cubicBezTo>
                <a:cubicBezTo>
                  <a:pt x="110472" y="210061"/>
                  <a:pt x="111492" y="209345"/>
                  <a:pt x="112605" y="209436"/>
                </a:cubicBezTo>
                <a:close/>
                <a:moveTo>
                  <a:pt x="337584" y="209372"/>
                </a:moveTo>
                <a:cubicBezTo>
                  <a:pt x="338953" y="209237"/>
                  <a:pt x="340213" y="210134"/>
                  <a:pt x="340539" y="211477"/>
                </a:cubicBezTo>
                <a:cubicBezTo>
                  <a:pt x="345851" y="224367"/>
                  <a:pt x="344272" y="239083"/>
                  <a:pt x="336348" y="250542"/>
                </a:cubicBezTo>
                <a:cubicBezTo>
                  <a:pt x="335962" y="251350"/>
                  <a:pt x="335145" y="251860"/>
                  <a:pt x="334252" y="251847"/>
                </a:cubicBezTo>
                <a:cubicBezTo>
                  <a:pt x="326518" y="251847"/>
                  <a:pt x="318805" y="251847"/>
                  <a:pt x="311070" y="251847"/>
                </a:cubicBezTo>
                <a:cubicBezTo>
                  <a:pt x="310666" y="251921"/>
                  <a:pt x="310247" y="251822"/>
                  <a:pt x="309918" y="251574"/>
                </a:cubicBezTo>
                <a:cubicBezTo>
                  <a:pt x="310190" y="249090"/>
                  <a:pt x="310463" y="246564"/>
                  <a:pt x="310735" y="244038"/>
                </a:cubicBezTo>
                <a:cubicBezTo>
                  <a:pt x="311452" y="236806"/>
                  <a:pt x="311592" y="229528"/>
                  <a:pt x="311154" y="222274"/>
                </a:cubicBezTo>
                <a:cubicBezTo>
                  <a:pt x="310945" y="218612"/>
                  <a:pt x="310567" y="214992"/>
                  <a:pt x="310169" y="211350"/>
                </a:cubicBezTo>
                <a:cubicBezTo>
                  <a:pt x="310023" y="209919"/>
                  <a:pt x="310043" y="209814"/>
                  <a:pt x="311343" y="209814"/>
                </a:cubicBezTo>
                <a:cubicBezTo>
                  <a:pt x="320083" y="209161"/>
                  <a:pt x="328823" y="209245"/>
                  <a:pt x="337584" y="209372"/>
                </a:cubicBezTo>
                <a:close/>
                <a:moveTo>
                  <a:pt x="223837" y="156099"/>
                </a:moveTo>
                <a:cubicBezTo>
                  <a:pt x="225577" y="154857"/>
                  <a:pt x="225137" y="154920"/>
                  <a:pt x="226772" y="156099"/>
                </a:cubicBezTo>
                <a:cubicBezTo>
                  <a:pt x="245080" y="169370"/>
                  <a:pt x="260831" y="185874"/>
                  <a:pt x="273260" y="204805"/>
                </a:cubicBezTo>
                <a:lnTo>
                  <a:pt x="273909" y="205920"/>
                </a:lnTo>
                <a:lnTo>
                  <a:pt x="270220" y="206888"/>
                </a:lnTo>
                <a:cubicBezTo>
                  <a:pt x="255205" y="210723"/>
                  <a:pt x="240613" y="216070"/>
                  <a:pt x="226667" y="222843"/>
                </a:cubicBezTo>
                <a:cubicBezTo>
                  <a:pt x="225843" y="223317"/>
                  <a:pt x="224829" y="223317"/>
                  <a:pt x="224005" y="222843"/>
                </a:cubicBezTo>
                <a:cubicBezTo>
                  <a:pt x="209195" y="215638"/>
                  <a:pt x="193660" y="210050"/>
                  <a:pt x="177664" y="206173"/>
                </a:cubicBezTo>
                <a:cubicBezTo>
                  <a:pt x="177441" y="206099"/>
                  <a:pt x="177223" y="206006"/>
                  <a:pt x="177014" y="205899"/>
                </a:cubicBezTo>
                <a:cubicBezTo>
                  <a:pt x="176783" y="205289"/>
                  <a:pt x="177202" y="204994"/>
                  <a:pt x="177433" y="204636"/>
                </a:cubicBezTo>
                <a:cubicBezTo>
                  <a:pt x="189845" y="185766"/>
                  <a:pt x="205569" y="169321"/>
                  <a:pt x="223837" y="156099"/>
                </a:cubicBezTo>
                <a:close/>
                <a:moveTo>
                  <a:pt x="190281" y="135577"/>
                </a:moveTo>
                <a:cubicBezTo>
                  <a:pt x="198967" y="139281"/>
                  <a:pt x="207373" y="143615"/>
                  <a:pt x="215432" y="148542"/>
                </a:cubicBezTo>
                <a:cubicBezTo>
                  <a:pt x="215810" y="148774"/>
                  <a:pt x="216166" y="149048"/>
                  <a:pt x="216732" y="149426"/>
                </a:cubicBezTo>
                <a:cubicBezTo>
                  <a:pt x="214196" y="151426"/>
                  <a:pt x="211806" y="153278"/>
                  <a:pt x="209459" y="155194"/>
                </a:cubicBezTo>
                <a:cubicBezTo>
                  <a:pt x="193209" y="168404"/>
                  <a:pt x="179212" y="184185"/>
                  <a:pt x="168022" y="201921"/>
                </a:cubicBezTo>
                <a:cubicBezTo>
                  <a:pt x="167418" y="203270"/>
                  <a:pt x="165893" y="203935"/>
                  <a:pt x="164501" y="203457"/>
                </a:cubicBezTo>
                <a:cubicBezTo>
                  <a:pt x="160875" y="202721"/>
                  <a:pt x="157186" y="202215"/>
                  <a:pt x="153539" y="201626"/>
                </a:cubicBezTo>
                <a:cubicBezTo>
                  <a:pt x="151653" y="201331"/>
                  <a:pt x="151653" y="201331"/>
                  <a:pt x="152051" y="199521"/>
                </a:cubicBezTo>
                <a:cubicBezTo>
                  <a:pt x="153707" y="192399"/>
                  <a:pt x="155957" y="185427"/>
                  <a:pt x="158779" y="178683"/>
                </a:cubicBezTo>
                <a:cubicBezTo>
                  <a:pt x="165364" y="162853"/>
                  <a:pt x="174937" y="148450"/>
                  <a:pt x="186969" y="136271"/>
                </a:cubicBezTo>
                <a:cubicBezTo>
                  <a:pt x="187741" y="135236"/>
                  <a:pt x="189160" y="134937"/>
                  <a:pt x="190281" y="135577"/>
                </a:cubicBezTo>
                <a:close/>
                <a:moveTo>
                  <a:pt x="260223" y="135514"/>
                </a:moveTo>
                <a:cubicBezTo>
                  <a:pt x="261329" y="134828"/>
                  <a:pt x="262773" y="135102"/>
                  <a:pt x="263555" y="136146"/>
                </a:cubicBezTo>
                <a:cubicBezTo>
                  <a:pt x="279501" y="152309"/>
                  <a:pt x="291048" y="172311"/>
                  <a:pt x="297090" y="194239"/>
                </a:cubicBezTo>
                <a:cubicBezTo>
                  <a:pt x="297614" y="196133"/>
                  <a:pt x="298075" y="198027"/>
                  <a:pt x="298536" y="199943"/>
                </a:cubicBezTo>
                <a:cubicBezTo>
                  <a:pt x="298830" y="201248"/>
                  <a:pt x="298788" y="201269"/>
                  <a:pt x="297384" y="201479"/>
                </a:cubicBezTo>
                <a:cubicBezTo>
                  <a:pt x="293297" y="202237"/>
                  <a:pt x="289189" y="202848"/>
                  <a:pt x="285101" y="203584"/>
                </a:cubicBezTo>
                <a:cubicBezTo>
                  <a:pt x="284261" y="203820"/>
                  <a:pt x="283374" y="203412"/>
                  <a:pt x="283006" y="202616"/>
                </a:cubicBezTo>
                <a:cubicBezTo>
                  <a:pt x="277902" y="194481"/>
                  <a:pt x="272199" y="186741"/>
                  <a:pt x="265945" y="179463"/>
                </a:cubicBezTo>
                <a:cubicBezTo>
                  <a:pt x="257022" y="169004"/>
                  <a:pt x="247027" y="159522"/>
                  <a:pt x="236119" y="151174"/>
                </a:cubicBezTo>
                <a:lnTo>
                  <a:pt x="233793" y="149364"/>
                </a:lnTo>
                <a:cubicBezTo>
                  <a:pt x="235813" y="147960"/>
                  <a:pt x="237911" y="146674"/>
                  <a:pt x="240081" y="145512"/>
                </a:cubicBezTo>
                <a:cubicBezTo>
                  <a:pt x="246591" y="141782"/>
                  <a:pt x="253316" y="138444"/>
                  <a:pt x="260223" y="135514"/>
                </a:cubicBezTo>
                <a:close/>
                <a:moveTo>
                  <a:pt x="322955" y="47469"/>
                </a:moveTo>
                <a:cubicBezTo>
                  <a:pt x="300264" y="54570"/>
                  <a:pt x="278009" y="63003"/>
                  <a:pt x="256303" y="72727"/>
                </a:cubicBezTo>
                <a:cubicBezTo>
                  <a:pt x="245153" y="77799"/>
                  <a:pt x="234128" y="83145"/>
                  <a:pt x="223376" y="89060"/>
                </a:cubicBezTo>
                <a:cubicBezTo>
                  <a:pt x="197303" y="103220"/>
                  <a:pt x="172759" y="120058"/>
                  <a:pt x="150144" y="139302"/>
                </a:cubicBezTo>
                <a:cubicBezTo>
                  <a:pt x="120830" y="164358"/>
                  <a:pt x="95293" y="193554"/>
                  <a:pt x="74334" y="225979"/>
                </a:cubicBezTo>
                <a:cubicBezTo>
                  <a:pt x="65749" y="239223"/>
                  <a:pt x="58928" y="253537"/>
                  <a:pt x="54045" y="268560"/>
                </a:cubicBezTo>
                <a:cubicBezTo>
                  <a:pt x="50376" y="279928"/>
                  <a:pt x="48876" y="291889"/>
                  <a:pt x="49622" y="303815"/>
                </a:cubicBezTo>
                <a:cubicBezTo>
                  <a:pt x="50381" y="318010"/>
                  <a:pt x="55442" y="331635"/>
                  <a:pt x="64126" y="342860"/>
                </a:cubicBezTo>
                <a:cubicBezTo>
                  <a:pt x="69755" y="349890"/>
                  <a:pt x="76705" y="355742"/>
                  <a:pt x="84583" y="360077"/>
                </a:cubicBezTo>
                <a:cubicBezTo>
                  <a:pt x="99400" y="368204"/>
                  <a:pt x="115709" y="373216"/>
                  <a:pt x="132517" y="374811"/>
                </a:cubicBezTo>
                <a:cubicBezTo>
                  <a:pt x="140389" y="375666"/>
                  <a:pt x="148317" y="375870"/>
                  <a:pt x="156222" y="375422"/>
                </a:cubicBezTo>
                <a:cubicBezTo>
                  <a:pt x="168209" y="374761"/>
                  <a:pt x="180147" y="373405"/>
                  <a:pt x="191979" y="371359"/>
                </a:cubicBezTo>
                <a:cubicBezTo>
                  <a:pt x="209438" y="368413"/>
                  <a:pt x="226814" y="365024"/>
                  <a:pt x="244000" y="360604"/>
                </a:cubicBezTo>
                <a:lnTo>
                  <a:pt x="277680" y="349812"/>
                </a:lnTo>
                <a:lnTo>
                  <a:pt x="247375" y="356815"/>
                </a:lnTo>
                <a:cubicBezTo>
                  <a:pt x="237369" y="358185"/>
                  <a:pt x="227256" y="358602"/>
                  <a:pt x="217172" y="358057"/>
                </a:cubicBezTo>
                <a:cubicBezTo>
                  <a:pt x="196093" y="356998"/>
                  <a:pt x="175394" y="352001"/>
                  <a:pt x="156138" y="343323"/>
                </a:cubicBezTo>
                <a:cubicBezTo>
                  <a:pt x="127518" y="330429"/>
                  <a:pt x="102944" y="309934"/>
                  <a:pt x="85065" y="284051"/>
                </a:cubicBezTo>
                <a:cubicBezTo>
                  <a:pt x="84876" y="283777"/>
                  <a:pt x="84667" y="283525"/>
                  <a:pt x="84499" y="283251"/>
                </a:cubicBezTo>
                <a:cubicBezTo>
                  <a:pt x="83388" y="281462"/>
                  <a:pt x="83702" y="280768"/>
                  <a:pt x="85798" y="280768"/>
                </a:cubicBezTo>
                <a:cubicBezTo>
                  <a:pt x="97955" y="280768"/>
                  <a:pt x="110090" y="280768"/>
                  <a:pt x="122226" y="280768"/>
                </a:cubicBezTo>
                <a:cubicBezTo>
                  <a:pt x="123646" y="280875"/>
                  <a:pt x="124955" y="281578"/>
                  <a:pt x="125831" y="282704"/>
                </a:cubicBezTo>
                <a:cubicBezTo>
                  <a:pt x="133821" y="290881"/>
                  <a:pt x="142741" y="298088"/>
                  <a:pt x="152407" y="304173"/>
                </a:cubicBezTo>
                <a:cubicBezTo>
                  <a:pt x="168993" y="314500"/>
                  <a:pt x="187563" y="321191"/>
                  <a:pt x="206902" y="323811"/>
                </a:cubicBezTo>
                <a:cubicBezTo>
                  <a:pt x="203192" y="321138"/>
                  <a:pt x="199902" y="318507"/>
                  <a:pt x="196548" y="316002"/>
                </a:cubicBezTo>
                <a:cubicBezTo>
                  <a:pt x="186802" y="308699"/>
                  <a:pt x="177119" y="301290"/>
                  <a:pt x="167393" y="293965"/>
                </a:cubicBezTo>
                <a:cubicBezTo>
                  <a:pt x="154168" y="283904"/>
                  <a:pt x="140901" y="273780"/>
                  <a:pt x="127571" y="263740"/>
                </a:cubicBezTo>
                <a:cubicBezTo>
                  <a:pt x="126795" y="263150"/>
                  <a:pt x="125433" y="262687"/>
                  <a:pt x="125789" y="261466"/>
                </a:cubicBezTo>
                <a:cubicBezTo>
                  <a:pt x="126145" y="260246"/>
                  <a:pt x="127529" y="260666"/>
                  <a:pt x="128472" y="260666"/>
                </a:cubicBezTo>
                <a:cubicBezTo>
                  <a:pt x="143751" y="260666"/>
                  <a:pt x="159010" y="260666"/>
                  <a:pt x="174289" y="260666"/>
                </a:cubicBezTo>
                <a:cubicBezTo>
                  <a:pt x="176224" y="260587"/>
                  <a:pt x="178058" y="261538"/>
                  <a:pt x="179110" y="263171"/>
                </a:cubicBezTo>
                <a:cubicBezTo>
                  <a:pt x="193928" y="283378"/>
                  <a:pt x="208914" y="303289"/>
                  <a:pt x="223795" y="323369"/>
                </a:cubicBezTo>
                <a:cubicBezTo>
                  <a:pt x="225221" y="325348"/>
                  <a:pt x="225304" y="325327"/>
                  <a:pt x="226772" y="323369"/>
                </a:cubicBezTo>
                <a:cubicBezTo>
                  <a:pt x="241584" y="303557"/>
                  <a:pt x="256310" y="283742"/>
                  <a:pt x="270954" y="263929"/>
                </a:cubicBezTo>
                <a:cubicBezTo>
                  <a:pt x="272283" y="261856"/>
                  <a:pt x="274624" y="260664"/>
                  <a:pt x="277074" y="260814"/>
                </a:cubicBezTo>
                <a:cubicBezTo>
                  <a:pt x="292018" y="260814"/>
                  <a:pt x="306983" y="260814"/>
                  <a:pt x="321928" y="260814"/>
                </a:cubicBezTo>
                <a:cubicBezTo>
                  <a:pt x="322934" y="260814"/>
                  <a:pt x="324568" y="260498"/>
                  <a:pt x="324799" y="261614"/>
                </a:cubicBezTo>
                <a:cubicBezTo>
                  <a:pt x="325030" y="262729"/>
                  <a:pt x="323730" y="263234"/>
                  <a:pt x="322934" y="263824"/>
                </a:cubicBezTo>
                <a:lnTo>
                  <a:pt x="269298" y="304447"/>
                </a:lnTo>
                <a:cubicBezTo>
                  <a:pt x="261082" y="310677"/>
                  <a:pt x="252803" y="316844"/>
                  <a:pt x="244650" y="323159"/>
                </a:cubicBezTo>
                <a:cubicBezTo>
                  <a:pt x="244342" y="323331"/>
                  <a:pt x="244088" y="323586"/>
                  <a:pt x="243916" y="323895"/>
                </a:cubicBezTo>
                <a:cubicBezTo>
                  <a:pt x="268192" y="320507"/>
                  <a:pt x="291142" y="310734"/>
                  <a:pt x="310442" y="295565"/>
                </a:cubicBezTo>
                <a:cubicBezTo>
                  <a:pt x="315749" y="291353"/>
                  <a:pt x="320762" y="286781"/>
                  <a:pt x="325449" y="281883"/>
                </a:cubicBezTo>
                <a:cubicBezTo>
                  <a:pt x="326298" y="281079"/>
                  <a:pt x="327455" y="280694"/>
                  <a:pt x="328614" y="280831"/>
                </a:cubicBezTo>
                <a:cubicBezTo>
                  <a:pt x="337710" y="280831"/>
                  <a:pt x="346785" y="280704"/>
                  <a:pt x="355861" y="280831"/>
                </a:cubicBezTo>
                <a:cubicBezTo>
                  <a:pt x="357919" y="281003"/>
                  <a:pt x="359891" y="279961"/>
                  <a:pt x="360912" y="278158"/>
                </a:cubicBezTo>
                <a:cubicBezTo>
                  <a:pt x="371568" y="262456"/>
                  <a:pt x="379537" y="245076"/>
                  <a:pt x="384491" y="226737"/>
                </a:cubicBezTo>
                <a:cubicBezTo>
                  <a:pt x="387315" y="216183"/>
                  <a:pt x="389153" y="205387"/>
                  <a:pt x="389983" y="194491"/>
                </a:cubicBezTo>
                <a:cubicBezTo>
                  <a:pt x="390318" y="190281"/>
                  <a:pt x="390507" y="186071"/>
                  <a:pt x="390507" y="181862"/>
                </a:cubicBezTo>
                <a:cubicBezTo>
                  <a:pt x="390501" y="172251"/>
                  <a:pt x="389715" y="162655"/>
                  <a:pt x="388159" y="153173"/>
                </a:cubicBezTo>
                <a:cubicBezTo>
                  <a:pt x="385212" y="135768"/>
                  <a:pt x="379650" y="118913"/>
                  <a:pt x="371664" y="103183"/>
                </a:cubicBezTo>
                <a:cubicBezTo>
                  <a:pt x="365936" y="91914"/>
                  <a:pt x="358969" y="81324"/>
                  <a:pt x="350893" y="71611"/>
                </a:cubicBezTo>
                <a:cubicBezTo>
                  <a:pt x="343746" y="63084"/>
                  <a:pt x="335794" y="55274"/>
                  <a:pt x="327146" y="48289"/>
                </a:cubicBezTo>
                <a:cubicBezTo>
                  <a:pt x="326002" y="47268"/>
                  <a:pt x="324397" y="46953"/>
                  <a:pt x="322955" y="47469"/>
                </a:cubicBezTo>
                <a:close/>
                <a:moveTo>
                  <a:pt x="279044" y="15391"/>
                </a:moveTo>
                <a:cubicBezTo>
                  <a:pt x="280107" y="14960"/>
                  <a:pt x="281293" y="14960"/>
                  <a:pt x="282356" y="15391"/>
                </a:cubicBezTo>
                <a:cubicBezTo>
                  <a:pt x="284473" y="16296"/>
                  <a:pt x="286694" y="17075"/>
                  <a:pt x="288790" y="17896"/>
                </a:cubicBezTo>
                <a:cubicBezTo>
                  <a:pt x="288958" y="17959"/>
                  <a:pt x="289126" y="18085"/>
                  <a:pt x="289650" y="18380"/>
                </a:cubicBezTo>
                <a:cubicBezTo>
                  <a:pt x="281266" y="21200"/>
                  <a:pt x="273217" y="23852"/>
                  <a:pt x="265211" y="26947"/>
                </a:cubicBezTo>
                <a:cubicBezTo>
                  <a:pt x="257204" y="30041"/>
                  <a:pt x="249282" y="33282"/>
                  <a:pt x="241422" y="36755"/>
                </a:cubicBezTo>
                <a:cubicBezTo>
                  <a:pt x="233562" y="40228"/>
                  <a:pt x="225807" y="43911"/>
                  <a:pt x="218115" y="47742"/>
                </a:cubicBezTo>
                <a:cubicBezTo>
                  <a:pt x="210429" y="51601"/>
                  <a:pt x="202835" y="55635"/>
                  <a:pt x="195332" y="59845"/>
                </a:cubicBezTo>
                <a:cubicBezTo>
                  <a:pt x="187814" y="64069"/>
                  <a:pt x="180403" y="68454"/>
                  <a:pt x="173094" y="73000"/>
                </a:cubicBezTo>
                <a:cubicBezTo>
                  <a:pt x="165785" y="77547"/>
                  <a:pt x="158569" y="82254"/>
                  <a:pt x="151443" y="87124"/>
                </a:cubicBezTo>
                <a:cubicBezTo>
                  <a:pt x="144373" y="92007"/>
                  <a:pt x="137386" y="97044"/>
                  <a:pt x="130483" y="102236"/>
                </a:cubicBezTo>
                <a:cubicBezTo>
                  <a:pt x="123581" y="107428"/>
                  <a:pt x="116804" y="112781"/>
                  <a:pt x="110153" y="118296"/>
                </a:cubicBezTo>
                <a:cubicBezTo>
                  <a:pt x="103516" y="123796"/>
                  <a:pt x="96990" y="129466"/>
                  <a:pt x="90577" y="135303"/>
                </a:cubicBezTo>
                <a:cubicBezTo>
                  <a:pt x="84163" y="141140"/>
                  <a:pt x="77910" y="147132"/>
                  <a:pt x="71818" y="153278"/>
                </a:cubicBezTo>
                <a:cubicBezTo>
                  <a:pt x="65740" y="159424"/>
                  <a:pt x="59850" y="165739"/>
                  <a:pt x="53814" y="172474"/>
                </a:cubicBezTo>
                <a:cubicBezTo>
                  <a:pt x="53793" y="170496"/>
                  <a:pt x="53940" y="169043"/>
                  <a:pt x="53940" y="167612"/>
                </a:cubicBezTo>
                <a:cubicBezTo>
                  <a:pt x="53730" y="163739"/>
                  <a:pt x="55616" y="161129"/>
                  <a:pt x="58131" y="158456"/>
                </a:cubicBezTo>
                <a:cubicBezTo>
                  <a:pt x="80821" y="134501"/>
                  <a:pt x="105627" y="112661"/>
                  <a:pt x="132244" y="93206"/>
                </a:cubicBezTo>
                <a:cubicBezTo>
                  <a:pt x="156774" y="75183"/>
                  <a:pt x="182675" y="59123"/>
                  <a:pt x="209710" y="45174"/>
                </a:cubicBezTo>
                <a:cubicBezTo>
                  <a:pt x="232078" y="33585"/>
                  <a:pt x="255249" y="23631"/>
                  <a:pt x="279044" y="15391"/>
                </a:cubicBezTo>
                <a:close/>
                <a:moveTo>
                  <a:pt x="261648" y="9456"/>
                </a:moveTo>
                <a:cubicBezTo>
                  <a:pt x="264037" y="10193"/>
                  <a:pt x="266469" y="10698"/>
                  <a:pt x="268900" y="11287"/>
                </a:cubicBezTo>
                <a:cubicBezTo>
                  <a:pt x="269067" y="11351"/>
                  <a:pt x="269227" y="11429"/>
                  <a:pt x="269382" y="11519"/>
                </a:cubicBezTo>
                <a:cubicBezTo>
                  <a:pt x="269005" y="12087"/>
                  <a:pt x="268376" y="12108"/>
                  <a:pt x="267852" y="12298"/>
                </a:cubicBezTo>
                <a:cubicBezTo>
                  <a:pt x="242275" y="21696"/>
                  <a:pt x="217451" y="33038"/>
                  <a:pt x="193593" y="46227"/>
                </a:cubicBezTo>
                <a:cubicBezTo>
                  <a:pt x="177984" y="54843"/>
                  <a:pt x="162747" y="64161"/>
                  <a:pt x="147880" y="74180"/>
                </a:cubicBezTo>
                <a:cubicBezTo>
                  <a:pt x="131120" y="85503"/>
                  <a:pt x="114947" y="97678"/>
                  <a:pt x="99422" y="110656"/>
                </a:cubicBezTo>
                <a:cubicBezTo>
                  <a:pt x="90437" y="118219"/>
                  <a:pt x="81690" y="126057"/>
                  <a:pt x="73180" y="134167"/>
                </a:cubicBezTo>
                <a:cubicBezTo>
                  <a:pt x="67605" y="139471"/>
                  <a:pt x="62261" y="145007"/>
                  <a:pt x="56853" y="150479"/>
                </a:cubicBezTo>
                <a:cubicBezTo>
                  <a:pt x="56769" y="150732"/>
                  <a:pt x="56602" y="150985"/>
                  <a:pt x="56371" y="150985"/>
                </a:cubicBezTo>
                <a:cubicBezTo>
                  <a:pt x="56015" y="151027"/>
                  <a:pt x="56036" y="150690"/>
                  <a:pt x="56057" y="150458"/>
                </a:cubicBezTo>
                <a:cubicBezTo>
                  <a:pt x="56043" y="150016"/>
                  <a:pt x="56167" y="149583"/>
                  <a:pt x="56413" y="149217"/>
                </a:cubicBezTo>
                <a:cubicBezTo>
                  <a:pt x="56806" y="146377"/>
                  <a:pt x="57380" y="143563"/>
                  <a:pt x="58132" y="140797"/>
                </a:cubicBezTo>
                <a:cubicBezTo>
                  <a:pt x="58380" y="140120"/>
                  <a:pt x="58808" y="139524"/>
                  <a:pt x="59368" y="139071"/>
                </a:cubicBezTo>
                <a:cubicBezTo>
                  <a:pt x="66760" y="131690"/>
                  <a:pt x="74354" y="124491"/>
                  <a:pt x="82151" y="117476"/>
                </a:cubicBezTo>
                <a:cubicBezTo>
                  <a:pt x="101750" y="100000"/>
                  <a:pt x="122497" y="83868"/>
                  <a:pt x="144254" y="69191"/>
                </a:cubicBezTo>
                <a:cubicBezTo>
                  <a:pt x="163134" y="56408"/>
                  <a:pt x="182729" y="44722"/>
                  <a:pt x="202940" y="34188"/>
                </a:cubicBezTo>
                <a:cubicBezTo>
                  <a:pt x="220404" y="25119"/>
                  <a:pt x="238335" y="16989"/>
                  <a:pt x="256660" y="9835"/>
                </a:cubicBezTo>
                <a:cubicBezTo>
                  <a:pt x="258227" y="9124"/>
                  <a:pt x="259992" y="8990"/>
                  <a:pt x="261648" y="9456"/>
                </a:cubicBezTo>
                <a:close/>
                <a:moveTo>
                  <a:pt x="245404" y="6677"/>
                </a:moveTo>
                <a:cubicBezTo>
                  <a:pt x="245634" y="6614"/>
                  <a:pt x="246158" y="6256"/>
                  <a:pt x="246033" y="6825"/>
                </a:cubicBezTo>
                <a:cubicBezTo>
                  <a:pt x="245907" y="7393"/>
                  <a:pt x="245488" y="7393"/>
                  <a:pt x="245027" y="7393"/>
                </a:cubicBezTo>
                <a:cubicBezTo>
                  <a:pt x="236643" y="10887"/>
                  <a:pt x="228301" y="14528"/>
                  <a:pt x="220064" y="18401"/>
                </a:cubicBezTo>
                <a:cubicBezTo>
                  <a:pt x="203994" y="25993"/>
                  <a:pt x="188275" y="34293"/>
                  <a:pt x="172905" y="43301"/>
                </a:cubicBezTo>
                <a:cubicBezTo>
                  <a:pt x="147433" y="58287"/>
                  <a:pt x="123089" y="75129"/>
                  <a:pt x="100071" y="93691"/>
                </a:cubicBezTo>
                <a:cubicBezTo>
                  <a:pt x="88166" y="103268"/>
                  <a:pt x="76638" y="113308"/>
                  <a:pt x="65572" y="123916"/>
                </a:cubicBezTo>
                <a:lnTo>
                  <a:pt x="62407" y="126842"/>
                </a:lnTo>
                <a:cubicBezTo>
                  <a:pt x="62176" y="122148"/>
                  <a:pt x="74501" y="95754"/>
                  <a:pt x="82507" y="83546"/>
                </a:cubicBezTo>
                <a:cubicBezTo>
                  <a:pt x="91237" y="70196"/>
                  <a:pt x="101729" y="58095"/>
                  <a:pt x="113695" y="47574"/>
                </a:cubicBezTo>
                <a:cubicBezTo>
                  <a:pt x="125704" y="37085"/>
                  <a:pt x="139107" y="28323"/>
                  <a:pt x="153518" y="21538"/>
                </a:cubicBezTo>
                <a:cubicBezTo>
                  <a:pt x="167768" y="14781"/>
                  <a:pt x="182897" y="10076"/>
                  <a:pt x="198455" y="7561"/>
                </a:cubicBezTo>
                <a:cubicBezTo>
                  <a:pt x="213981" y="5016"/>
                  <a:pt x="229793" y="4718"/>
                  <a:pt x="245404" y="6677"/>
                </a:cubicBezTo>
                <a:close/>
                <a:moveTo>
                  <a:pt x="416266" y="131"/>
                </a:moveTo>
                <a:cubicBezTo>
                  <a:pt x="431122" y="1575"/>
                  <a:pt x="442595" y="13881"/>
                  <a:pt x="443052" y="28862"/>
                </a:cubicBezTo>
                <a:cubicBezTo>
                  <a:pt x="442977" y="30144"/>
                  <a:pt x="443767" y="31318"/>
                  <a:pt x="444980" y="31724"/>
                </a:cubicBezTo>
                <a:cubicBezTo>
                  <a:pt x="453519" y="35548"/>
                  <a:pt x="461323" y="40849"/>
                  <a:pt x="468036" y="47384"/>
                </a:cubicBezTo>
                <a:cubicBezTo>
                  <a:pt x="477738" y="56923"/>
                  <a:pt x="484430" y="69119"/>
                  <a:pt x="487277" y="82451"/>
                </a:cubicBezTo>
                <a:cubicBezTo>
                  <a:pt x="489207" y="91549"/>
                  <a:pt x="489767" y="100886"/>
                  <a:pt x="488932" y="110150"/>
                </a:cubicBezTo>
                <a:cubicBezTo>
                  <a:pt x="487807" y="123049"/>
                  <a:pt x="484952" y="135737"/>
                  <a:pt x="480444" y="147869"/>
                </a:cubicBezTo>
                <a:cubicBezTo>
                  <a:pt x="475168" y="162253"/>
                  <a:pt x="468476" y="176074"/>
                  <a:pt x="460470" y="189123"/>
                </a:cubicBezTo>
                <a:cubicBezTo>
                  <a:pt x="453762" y="200176"/>
                  <a:pt x="446414" y="210824"/>
                  <a:pt x="438462" y="221012"/>
                </a:cubicBezTo>
                <a:cubicBezTo>
                  <a:pt x="438190" y="221369"/>
                  <a:pt x="437854" y="221685"/>
                  <a:pt x="437561" y="222022"/>
                </a:cubicBezTo>
                <a:cubicBezTo>
                  <a:pt x="436599" y="223510"/>
                  <a:pt x="435519" y="224918"/>
                  <a:pt x="434333" y="226232"/>
                </a:cubicBezTo>
                <a:cubicBezTo>
                  <a:pt x="434023" y="226802"/>
                  <a:pt x="433635" y="227326"/>
                  <a:pt x="433180" y="227789"/>
                </a:cubicBezTo>
                <a:cubicBezTo>
                  <a:pt x="432837" y="228469"/>
                  <a:pt x="432323" y="229050"/>
                  <a:pt x="431692" y="229473"/>
                </a:cubicBezTo>
                <a:cubicBezTo>
                  <a:pt x="431650" y="230083"/>
                  <a:pt x="431315" y="230483"/>
                  <a:pt x="430539" y="230799"/>
                </a:cubicBezTo>
                <a:cubicBezTo>
                  <a:pt x="430770" y="230115"/>
                  <a:pt x="431158" y="229494"/>
                  <a:pt x="431671" y="228989"/>
                </a:cubicBezTo>
                <a:lnTo>
                  <a:pt x="432803" y="227389"/>
                </a:lnTo>
                <a:cubicBezTo>
                  <a:pt x="433067" y="226783"/>
                  <a:pt x="433453" y="226240"/>
                  <a:pt x="433935" y="225789"/>
                </a:cubicBezTo>
                <a:cubicBezTo>
                  <a:pt x="434851" y="224165"/>
                  <a:pt x="435897" y="222615"/>
                  <a:pt x="437058" y="221159"/>
                </a:cubicBezTo>
                <a:cubicBezTo>
                  <a:pt x="439929" y="216423"/>
                  <a:pt x="443136" y="211940"/>
                  <a:pt x="445945" y="207183"/>
                </a:cubicBezTo>
                <a:cubicBezTo>
                  <a:pt x="453589" y="194691"/>
                  <a:pt x="460524" y="181775"/>
                  <a:pt x="466715" y="168496"/>
                </a:cubicBezTo>
                <a:cubicBezTo>
                  <a:pt x="471721" y="157743"/>
                  <a:pt x="475462" y="146442"/>
                  <a:pt x="477866" y="134819"/>
                </a:cubicBezTo>
                <a:cubicBezTo>
                  <a:pt x="479557" y="126606"/>
                  <a:pt x="480261" y="118216"/>
                  <a:pt x="479962" y="109835"/>
                </a:cubicBezTo>
                <a:cubicBezTo>
                  <a:pt x="479685" y="98430"/>
                  <a:pt x="477082" y="87205"/>
                  <a:pt x="472312" y="76852"/>
                </a:cubicBezTo>
                <a:cubicBezTo>
                  <a:pt x="467095" y="66064"/>
                  <a:pt x="458969" y="56963"/>
                  <a:pt x="448858" y="50584"/>
                </a:cubicBezTo>
                <a:cubicBezTo>
                  <a:pt x="446272" y="48900"/>
                  <a:pt x="443593" y="47368"/>
                  <a:pt x="440831" y="45995"/>
                </a:cubicBezTo>
                <a:cubicBezTo>
                  <a:pt x="439384" y="45280"/>
                  <a:pt x="439384" y="45301"/>
                  <a:pt x="438462" y="46732"/>
                </a:cubicBezTo>
                <a:cubicBezTo>
                  <a:pt x="434377" y="53474"/>
                  <a:pt x="427664" y="58185"/>
                  <a:pt x="419955" y="59719"/>
                </a:cubicBezTo>
                <a:cubicBezTo>
                  <a:pt x="404254" y="63069"/>
                  <a:pt x="388759" y="53219"/>
                  <a:pt x="385057" y="37534"/>
                </a:cubicBezTo>
                <a:cubicBezTo>
                  <a:pt x="384659" y="36039"/>
                  <a:pt x="384659" y="36039"/>
                  <a:pt x="383087" y="36039"/>
                </a:cubicBezTo>
                <a:cubicBezTo>
                  <a:pt x="374729" y="36508"/>
                  <a:pt x="366408" y="37485"/>
                  <a:pt x="358166" y="38965"/>
                </a:cubicBezTo>
                <a:cubicBezTo>
                  <a:pt x="349971" y="40270"/>
                  <a:pt x="341839" y="41912"/>
                  <a:pt x="333707" y="43575"/>
                </a:cubicBezTo>
                <a:cubicBezTo>
                  <a:pt x="333378" y="43576"/>
                  <a:pt x="333074" y="43752"/>
                  <a:pt x="332910" y="44038"/>
                </a:cubicBezTo>
                <a:cubicBezTo>
                  <a:pt x="333015" y="44627"/>
                  <a:pt x="333665" y="44901"/>
                  <a:pt x="334105" y="45280"/>
                </a:cubicBezTo>
                <a:cubicBezTo>
                  <a:pt x="353098" y="61237"/>
                  <a:pt x="368476" y="81087"/>
                  <a:pt x="379210" y="103499"/>
                </a:cubicBezTo>
                <a:cubicBezTo>
                  <a:pt x="386818" y="119273"/>
                  <a:pt x="392085" y="136078"/>
                  <a:pt x="394845" y="153383"/>
                </a:cubicBezTo>
                <a:cubicBezTo>
                  <a:pt x="396864" y="165903"/>
                  <a:pt x="397509" y="178608"/>
                  <a:pt x="396774" y="191270"/>
                </a:cubicBezTo>
                <a:cubicBezTo>
                  <a:pt x="395223" y="221224"/>
                  <a:pt x="386128" y="250294"/>
                  <a:pt x="370344" y="275758"/>
                </a:cubicBezTo>
                <a:cubicBezTo>
                  <a:pt x="360587" y="291612"/>
                  <a:pt x="348334" y="305773"/>
                  <a:pt x="334063" y="317686"/>
                </a:cubicBezTo>
                <a:cubicBezTo>
                  <a:pt x="329242" y="321706"/>
                  <a:pt x="324233" y="325432"/>
                  <a:pt x="319098" y="328968"/>
                </a:cubicBezTo>
                <a:cubicBezTo>
                  <a:pt x="317337" y="330147"/>
                  <a:pt x="315325" y="330884"/>
                  <a:pt x="313670" y="332252"/>
                </a:cubicBezTo>
                <a:cubicBezTo>
                  <a:pt x="313552" y="332694"/>
                  <a:pt x="313265" y="333073"/>
                  <a:pt x="312873" y="333304"/>
                </a:cubicBezTo>
                <a:lnTo>
                  <a:pt x="307549" y="336630"/>
                </a:lnTo>
                <a:lnTo>
                  <a:pt x="304846" y="338166"/>
                </a:lnTo>
                <a:lnTo>
                  <a:pt x="301408" y="340145"/>
                </a:lnTo>
                <a:cubicBezTo>
                  <a:pt x="300323" y="340905"/>
                  <a:pt x="299172" y="341568"/>
                  <a:pt x="297971" y="342123"/>
                </a:cubicBezTo>
                <a:cubicBezTo>
                  <a:pt x="297321" y="342687"/>
                  <a:pt x="296567" y="343117"/>
                  <a:pt x="295749" y="343386"/>
                </a:cubicBezTo>
                <a:cubicBezTo>
                  <a:pt x="295676" y="343576"/>
                  <a:pt x="295489" y="343696"/>
                  <a:pt x="295288" y="343681"/>
                </a:cubicBezTo>
                <a:cubicBezTo>
                  <a:pt x="295141" y="343946"/>
                  <a:pt x="294856" y="344102"/>
                  <a:pt x="294554" y="344081"/>
                </a:cubicBezTo>
                <a:cubicBezTo>
                  <a:pt x="294399" y="344352"/>
                  <a:pt x="294112" y="344521"/>
                  <a:pt x="293800" y="344523"/>
                </a:cubicBezTo>
                <a:cubicBezTo>
                  <a:pt x="293655" y="344792"/>
                  <a:pt x="293370" y="344956"/>
                  <a:pt x="293066" y="344944"/>
                </a:cubicBezTo>
                <a:cubicBezTo>
                  <a:pt x="292995" y="345125"/>
                  <a:pt x="292819" y="345243"/>
                  <a:pt x="292626" y="345238"/>
                </a:cubicBezTo>
                <a:cubicBezTo>
                  <a:pt x="287994" y="348122"/>
                  <a:pt x="283174" y="350711"/>
                  <a:pt x="278395" y="353300"/>
                </a:cubicBezTo>
                <a:cubicBezTo>
                  <a:pt x="256599" y="365194"/>
                  <a:pt x="233948" y="375438"/>
                  <a:pt x="210633" y="383946"/>
                </a:cubicBezTo>
                <a:cubicBezTo>
                  <a:pt x="192968" y="390402"/>
                  <a:pt x="174859" y="395565"/>
                  <a:pt x="156453" y="399396"/>
                </a:cubicBezTo>
                <a:cubicBezTo>
                  <a:pt x="147817" y="401220"/>
                  <a:pt x="139119" y="402622"/>
                  <a:pt x="130358" y="403605"/>
                </a:cubicBezTo>
                <a:cubicBezTo>
                  <a:pt x="118577" y="404992"/>
                  <a:pt x="106705" y="405449"/>
                  <a:pt x="94853" y="404973"/>
                </a:cubicBezTo>
                <a:cubicBezTo>
                  <a:pt x="80530" y="404529"/>
                  <a:pt x="66356" y="401917"/>
                  <a:pt x="52808" y="397228"/>
                </a:cubicBezTo>
                <a:cubicBezTo>
                  <a:pt x="41327" y="393306"/>
                  <a:pt x="30799" y="386994"/>
                  <a:pt x="21914" y="378705"/>
                </a:cubicBezTo>
                <a:cubicBezTo>
                  <a:pt x="11426" y="368621"/>
                  <a:pt x="4352" y="355489"/>
                  <a:pt x="1688" y="341155"/>
                </a:cubicBezTo>
                <a:cubicBezTo>
                  <a:pt x="-172" y="331366"/>
                  <a:pt x="-498" y="321347"/>
                  <a:pt x="724" y="311456"/>
                </a:cubicBezTo>
                <a:cubicBezTo>
                  <a:pt x="2699" y="295445"/>
                  <a:pt x="7095" y="279829"/>
                  <a:pt x="13761" y="265150"/>
                </a:cubicBezTo>
                <a:cubicBezTo>
                  <a:pt x="21442" y="247897"/>
                  <a:pt x="30904" y="231502"/>
                  <a:pt x="41993" y="216234"/>
                </a:cubicBezTo>
                <a:cubicBezTo>
                  <a:pt x="55802" y="197029"/>
                  <a:pt x="71229" y="179050"/>
                  <a:pt x="88104" y="162497"/>
                </a:cubicBezTo>
                <a:cubicBezTo>
                  <a:pt x="113892" y="137157"/>
                  <a:pt x="142171" y="114505"/>
                  <a:pt x="172508" y="94890"/>
                </a:cubicBezTo>
                <a:cubicBezTo>
                  <a:pt x="195316" y="79990"/>
                  <a:pt x="219207" y="66833"/>
                  <a:pt x="243979" y="55530"/>
                </a:cubicBezTo>
                <a:cubicBezTo>
                  <a:pt x="267374" y="44765"/>
                  <a:pt x="291670" y="36095"/>
                  <a:pt x="316583" y="29620"/>
                </a:cubicBezTo>
                <a:cubicBezTo>
                  <a:pt x="330194" y="26085"/>
                  <a:pt x="344033" y="23497"/>
                  <a:pt x="357999" y="21874"/>
                </a:cubicBezTo>
                <a:cubicBezTo>
                  <a:pt x="366053" y="20902"/>
                  <a:pt x="374156" y="20382"/>
                  <a:pt x="382270" y="20316"/>
                </a:cubicBezTo>
                <a:cubicBezTo>
                  <a:pt x="382521" y="20316"/>
                  <a:pt x="382773" y="20316"/>
                  <a:pt x="383024" y="20316"/>
                </a:cubicBezTo>
                <a:cubicBezTo>
                  <a:pt x="385015" y="20443"/>
                  <a:pt x="386043" y="19622"/>
                  <a:pt x="386923" y="17622"/>
                </a:cubicBezTo>
                <a:cubicBezTo>
                  <a:pt x="391878" y="6006"/>
                  <a:pt x="403739" y="-1064"/>
                  <a:pt x="416266" y="131"/>
                </a:cubicBezTo>
                <a:close/>
              </a:path>
            </a:pathLst>
          </a:custGeom>
          <a:solidFill>
            <a:srgbClr val="376DB5"/>
          </a:solidFill>
          <a:ln w="2090" cap="flat">
            <a:noFill/>
            <a:prstDash val="solid"/>
            <a:miter/>
          </a:ln>
        </p:spPr>
        <p:txBody>
          <a:bodyPr rtlCol="0" anchor="ctr"/>
          <a:lstStyle/>
          <a:p>
            <a:endParaRPr lang="en-US"/>
          </a:p>
        </p:txBody>
      </p:sp>
      <p:sp>
        <p:nvSpPr>
          <p:cNvPr id="71" name="Isosceles Triangle 12"/>
          <p:cNvSpPr/>
          <p:nvPr userDrawn="1"/>
        </p:nvSpPr>
        <p:spPr>
          <a:xfrm rot="10800000" flipH="1" flipV="1">
            <a:off x="11476383" y="6241089"/>
            <a:ext cx="715617" cy="616911"/>
          </a:xfrm>
          <a:prstGeom prst="triangle">
            <a:avLst>
              <a:gd name="adj" fmla="val 100000"/>
            </a:avLst>
          </a:prstGeom>
          <a:solidFill>
            <a:srgbClr val="0072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2" name="Group 71"/>
          <p:cNvGrpSpPr/>
          <p:nvPr userDrawn="1"/>
        </p:nvGrpSpPr>
        <p:grpSpPr>
          <a:xfrm flipH="1" flipV="1">
            <a:off x="9263702" y="5930537"/>
            <a:ext cx="2869771" cy="886519"/>
            <a:chOff x="44879" y="27296"/>
            <a:chExt cx="2869771" cy="886519"/>
          </a:xfrm>
          <a:solidFill>
            <a:srgbClr val="0072FF"/>
          </a:solidFill>
        </p:grpSpPr>
        <p:cxnSp>
          <p:nvCxnSpPr>
            <p:cNvPr id="74" name="Straight Connector 73"/>
            <p:cNvCxnSpPr/>
            <p:nvPr/>
          </p:nvCxnSpPr>
          <p:spPr>
            <a:xfrm flipH="1">
              <a:off x="766351" y="34631"/>
              <a:ext cx="2148299" cy="0"/>
            </a:xfrm>
            <a:prstGeom prst="line">
              <a:avLst/>
            </a:prstGeom>
            <a:grpFill/>
            <a:ln w="38100" cap="rnd">
              <a:solidFill>
                <a:srgbClr val="00C6FF"/>
              </a:solidFill>
              <a:round/>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flipH="1">
              <a:off x="44879" y="27296"/>
              <a:ext cx="737495" cy="644210"/>
            </a:xfrm>
            <a:prstGeom prst="line">
              <a:avLst/>
            </a:prstGeom>
            <a:grpFill/>
            <a:ln w="38100" cap="rnd">
              <a:solidFill>
                <a:srgbClr val="00C6FF"/>
              </a:solidFill>
              <a:round/>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flipH="1" flipV="1">
              <a:off x="52214" y="654128"/>
              <a:ext cx="0" cy="259687"/>
            </a:xfrm>
            <a:prstGeom prst="line">
              <a:avLst/>
            </a:prstGeom>
            <a:grpFill/>
            <a:ln w="38100" cap="rnd">
              <a:solidFill>
                <a:srgbClr val="00C6FF"/>
              </a:solidFill>
              <a:round/>
            </a:ln>
          </p:spPr>
          <p:style>
            <a:lnRef idx="1">
              <a:schemeClr val="accent1"/>
            </a:lnRef>
            <a:fillRef idx="0">
              <a:schemeClr val="accent1"/>
            </a:fillRef>
            <a:effectRef idx="0">
              <a:schemeClr val="accent1"/>
            </a:effectRef>
            <a:fontRef idx="minor">
              <a:schemeClr val="tx1"/>
            </a:fontRef>
          </p:style>
        </p:cxnSp>
      </p:grpSp>
      <p:sp>
        <p:nvSpPr>
          <p:cNvPr id="150" name="TextBox 149"/>
          <p:cNvSpPr txBox="1"/>
          <p:nvPr userDrawn="1"/>
        </p:nvSpPr>
        <p:spPr>
          <a:xfrm>
            <a:off x="4702630" y="640081"/>
            <a:ext cx="3028822" cy="646331"/>
          </a:xfrm>
          <a:prstGeom prst="rect">
            <a:avLst/>
          </a:prstGeom>
          <a:gradFill>
            <a:gsLst>
              <a:gs pos="0">
                <a:srgbClr val="0072FF"/>
              </a:gs>
              <a:gs pos="100000">
                <a:srgbClr val="00C6FF"/>
              </a:gs>
            </a:gsLst>
            <a:path path="shape">
              <a:fillToRect l="50000" t="50000" r="50000" b="50000"/>
            </a:path>
          </a:gradFill>
        </p:spPr>
        <p:txBody>
          <a:bodyPr wrap="square" rtlCol="0" anchor="ctr">
            <a:spAutoFit/>
          </a:bodyPr>
          <a:lstStyle/>
          <a:p>
            <a:pPr algn="ctr"/>
            <a:endParaRPr lang="en-US" sz="3600" b="1" dirty="0">
              <a:solidFill>
                <a:schemeClr val="bg1"/>
              </a:solidFill>
              <a:latin typeface="Times New Roman" panose="02020603050405020304" pitchFamily="18" charset="0"/>
              <a:cs typeface="Times New Roman" panose="02020603050405020304" pitchFamily="18" charset="0"/>
            </a:endParaRPr>
          </a:p>
        </p:txBody>
      </p:sp>
      <p:sp>
        <p:nvSpPr>
          <p:cNvPr id="151" name="Isosceles Triangle 12"/>
          <p:cNvSpPr/>
          <p:nvPr userDrawn="1"/>
        </p:nvSpPr>
        <p:spPr>
          <a:xfrm rot="10800000">
            <a:off x="0" y="0"/>
            <a:ext cx="715617" cy="616911"/>
          </a:xfrm>
          <a:prstGeom prst="triangle">
            <a:avLst>
              <a:gd name="adj" fmla="val 100000"/>
            </a:avLst>
          </a:prstGeom>
          <a:solidFill>
            <a:srgbClr val="007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2" name="Group 151"/>
          <p:cNvGrpSpPr/>
          <p:nvPr userDrawn="1"/>
        </p:nvGrpSpPr>
        <p:grpSpPr>
          <a:xfrm>
            <a:off x="58527" y="40944"/>
            <a:ext cx="2869771" cy="886519"/>
            <a:chOff x="44879" y="27296"/>
            <a:chExt cx="2869771" cy="886519"/>
          </a:xfrm>
          <a:solidFill>
            <a:srgbClr val="0072FF"/>
          </a:solidFill>
        </p:grpSpPr>
        <p:cxnSp>
          <p:nvCxnSpPr>
            <p:cNvPr id="153" name="Straight Connector 152"/>
            <p:cNvCxnSpPr/>
            <p:nvPr/>
          </p:nvCxnSpPr>
          <p:spPr>
            <a:xfrm flipH="1">
              <a:off x="766351" y="34631"/>
              <a:ext cx="2148299" cy="0"/>
            </a:xfrm>
            <a:prstGeom prst="line">
              <a:avLst/>
            </a:prstGeom>
            <a:grpFill/>
            <a:ln w="38100">
              <a:solidFill>
                <a:srgbClr val="00C6FF"/>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p:cNvCxnSpPr/>
            <p:nvPr/>
          </p:nvCxnSpPr>
          <p:spPr>
            <a:xfrm flipH="1">
              <a:off x="44879" y="27296"/>
              <a:ext cx="737495" cy="644210"/>
            </a:xfrm>
            <a:prstGeom prst="line">
              <a:avLst/>
            </a:prstGeom>
            <a:grpFill/>
            <a:ln w="38100">
              <a:solidFill>
                <a:srgbClr val="00C6FF"/>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p:cNvCxnSpPr/>
            <p:nvPr/>
          </p:nvCxnSpPr>
          <p:spPr>
            <a:xfrm flipV="1">
              <a:off x="52214" y="654128"/>
              <a:ext cx="0" cy="259687"/>
            </a:xfrm>
            <a:prstGeom prst="line">
              <a:avLst/>
            </a:prstGeom>
            <a:grpFill/>
            <a:ln w="38100">
              <a:solidFill>
                <a:srgbClr val="00C6FF"/>
              </a:solidFill>
            </a:ln>
          </p:spPr>
          <p:style>
            <a:lnRef idx="1">
              <a:schemeClr val="accent1"/>
            </a:lnRef>
            <a:fillRef idx="0">
              <a:schemeClr val="accent1"/>
            </a:fillRef>
            <a:effectRef idx="0">
              <a:schemeClr val="accent1"/>
            </a:effectRef>
            <a:fontRef idx="minor">
              <a:schemeClr val="tx1"/>
            </a:fontRef>
          </p:style>
        </p:cxnSp>
      </p:grpSp>
      <p:pic>
        <p:nvPicPr>
          <p:cNvPr id="156" name="Picture 155" descr="A picture containing clipart, vector graphics&#10;&#10;Description automatically generated"/>
          <p:cNvPicPr>
            <a:picLocks noChangeAspect="1"/>
          </p:cNvPicPr>
          <p:nvPr userDrawn="1"/>
        </p:nvPicPr>
        <p:blipFill>
          <a:blip r:embed="rId2" cstate="screen"/>
          <a:stretch>
            <a:fillRect/>
          </a:stretch>
        </p:blipFill>
        <p:spPr>
          <a:xfrm>
            <a:off x="412638" y="362637"/>
            <a:ext cx="544288" cy="450213"/>
          </a:xfrm>
          <a:prstGeom prst="rect">
            <a:avLst/>
          </a:prstGeom>
        </p:spPr>
      </p:pic>
      <p:sp>
        <p:nvSpPr>
          <p:cNvPr id="68" name="Text Placeholder 67"/>
          <p:cNvSpPr>
            <a:spLocks noGrp="1"/>
          </p:cNvSpPr>
          <p:nvPr>
            <p:ph type="body" sz="quarter" idx="15" hasCustomPrompt="1"/>
          </p:nvPr>
        </p:nvSpPr>
        <p:spPr>
          <a:xfrm>
            <a:off x="4859729" y="734646"/>
            <a:ext cx="2714625" cy="457200"/>
          </a:xfrm>
        </p:spPr>
        <p:txBody>
          <a:bodyPr anchor="ctr">
            <a:noAutofit/>
          </a:bodyPr>
          <a:lstStyle>
            <a:lvl1pPr marL="0" indent="0" algn="ctr">
              <a:buNone/>
              <a:defRPr sz="3600" b="1">
                <a:solidFill>
                  <a:schemeClr val="bg1"/>
                </a:solidFill>
                <a:latin typeface="Times New Roman" panose="02020603050405020304" pitchFamily="18" charset="0"/>
                <a:cs typeface="Times New Roman" panose="02020603050405020304" pitchFamily="18" charset="0"/>
              </a:defRPr>
            </a:lvl1pPr>
          </a:lstStyle>
          <a:p>
            <a:pPr lvl="0"/>
            <a:r>
              <a:rPr lang="en-US" dirty="0"/>
              <a:t>NỘI DUNG</a:t>
            </a:r>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êu đề chương">
    <p:spTree>
      <p:nvGrpSpPr>
        <p:cNvPr id="1" name=""/>
        <p:cNvGrpSpPr/>
        <p:nvPr/>
      </p:nvGrpSpPr>
      <p:grpSpPr>
        <a:xfrm>
          <a:off x="0" y="0"/>
          <a:ext cx="0" cy="0"/>
          <a:chOff x="0" y="0"/>
          <a:chExt cx="0" cy="0"/>
        </a:xfrm>
      </p:grpSpPr>
      <p:pic>
        <p:nvPicPr>
          <p:cNvPr id="6" name="Picture 5" descr="Background pattern&#10;&#10;Description automatically generated"/>
          <p:cNvPicPr>
            <a:picLocks noChangeAspect="1"/>
          </p:cNvPicPr>
          <p:nvPr/>
        </p:nvPicPr>
        <p:blipFill rotWithShape="1">
          <a:blip r:embed="rId2" cstate="screen"/>
          <a:srcRect/>
          <a:stretch>
            <a:fillRect/>
          </a:stretch>
        </p:blipFill>
        <p:spPr>
          <a:xfrm>
            <a:off x="-1" y="-1"/>
            <a:ext cx="12192001" cy="6854889"/>
          </a:xfrm>
          <a:prstGeom prst="rect">
            <a:avLst/>
          </a:prstGeom>
        </p:spPr>
      </p:pic>
      <p:sp>
        <p:nvSpPr>
          <p:cNvPr id="7" name="Rectangle 6"/>
          <p:cNvSpPr/>
          <p:nvPr/>
        </p:nvSpPr>
        <p:spPr>
          <a:xfrm>
            <a:off x="-1" y="-3113"/>
            <a:ext cx="12192000" cy="6858000"/>
          </a:xfrm>
          <a:prstGeom prst="rect">
            <a:avLst/>
          </a:prstGeom>
          <a:gradFill flip="none" rotWithShape="1">
            <a:gsLst>
              <a:gs pos="0">
                <a:srgbClr val="0A4671">
                  <a:alpha val="75000"/>
                </a:srgbClr>
              </a:gs>
              <a:gs pos="100000">
                <a:srgbClr val="0A4671"/>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2"/>
          <p:cNvSpPr/>
          <p:nvPr/>
        </p:nvSpPr>
        <p:spPr>
          <a:xfrm rot="10800000">
            <a:off x="0" y="0"/>
            <a:ext cx="715617" cy="616911"/>
          </a:xfrm>
          <a:prstGeom prst="triangle">
            <a:avLst>
              <a:gd name="adj" fmla="val 100000"/>
            </a:avLst>
          </a:prstGeom>
          <a:solidFill>
            <a:srgbClr val="00F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p:cNvGrpSpPr/>
          <p:nvPr/>
        </p:nvGrpSpPr>
        <p:grpSpPr>
          <a:xfrm>
            <a:off x="58527" y="40944"/>
            <a:ext cx="2869771" cy="1563379"/>
            <a:chOff x="44879" y="27296"/>
            <a:chExt cx="2869771" cy="1563379"/>
          </a:xfrm>
          <a:solidFill>
            <a:srgbClr val="0072FF"/>
          </a:solidFill>
        </p:grpSpPr>
        <p:cxnSp>
          <p:nvCxnSpPr>
            <p:cNvPr id="20" name="Straight Connector 19"/>
            <p:cNvCxnSpPr/>
            <p:nvPr/>
          </p:nvCxnSpPr>
          <p:spPr>
            <a:xfrm flipH="1">
              <a:off x="766351" y="34631"/>
              <a:ext cx="2148299" cy="0"/>
            </a:xfrm>
            <a:prstGeom prst="line">
              <a:avLst/>
            </a:prstGeom>
            <a:grpFill/>
            <a:ln w="38100">
              <a:solidFill>
                <a:srgbClr val="00F7FF"/>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H="1">
              <a:off x="44879" y="27296"/>
              <a:ext cx="737495" cy="644210"/>
            </a:xfrm>
            <a:prstGeom prst="line">
              <a:avLst/>
            </a:prstGeom>
            <a:grpFill/>
            <a:ln w="38100">
              <a:solidFill>
                <a:srgbClr val="00F7FF"/>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flipV="1">
              <a:off x="52214" y="654128"/>
              <a:ext cx="0" cy="936547"/>
            </a:xfrm>
            <a:prstGeom prst="line">
              <a:avLst/>
            </a:prstGeom>
            <a:grpFill/>
            <a:ln w="38100">
              <a:solidFill>
                <a:srgbClr val="00F7FF"/>
              </a:solidFill>
            </a:ln>
          </p:spPr>
          <p:style>
            <a:lnRef idx="1">
              <a:schemeClr val="accent1"/>
            </a:lnRef>
            <a:fillRef idx="0">
              <a:schemeClr val="accent1"/>
            </a:fillRef>
            <a:effectRef idx="0">
              <a:schemeClr val="accent1"/>
            </a:effectRef>
            <a:fontRef idx="minor">
              <a:schemeClr val="tx1"/>
            </a:fontRef>
          </p:style>
        </p:cxnSp>
      </p:grpSp>
      <p:sp>
        <p:nvSpPr>
          <p:cNvPr id="23" name="Isosceles Triangle 12"/>
          <p:cNvSpPr/>
          <p:nvPr/>
        </p:nvSpPr>
        <p:spPr>
          <a:xfrm rot="10800000" flipH="1" flipV="1">
            <a:off x="11476383" y="6241089"/>
            <a:ext cx="715617" cy="616911"/>
          </a:xfrm>
          <a:prstGeom prst="triangle">
            <a:avLst>
              <a:gd name="adj" fmla="val 100000"/>
            </a:avLst>
          </a:prstGeom>
          <a:solidFill>
            <a:srgbClr val="00F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p:cNvGrpSpPr/>
          <p:nvPr/>
        </p:nvGrpSpPr>
        <p:grpSpPr>
          <a:xfrm flipH="1" flipV="1">
            <a:off x="9263702" y="5253677"/>
            <a:ext cx="2869771" cy="1563379"/>
            <a:chOff x="44879" y="27296"/>
            <a:chExt cx="2869771" cy="1563379"/>
          </a:xfrm>
          <a:solidFill>
            <a:srgbClr val="0072FF"/>
          </a:solidFill>
        </p:grpSpPr>
        <p:cxnSp>
          <p:nvCxnSpPr>
            <p:cNvPr id="25" name="Straight Connector 24"/>
            <p:cNvCxnSpPr/>
            <p:nvPr/>
          </p:nvCxnSpPr>
          <p:spPr>
            <a:xfrm flipH="1">
              <a:off x="766351" y="34631"/>
              <a:ext cx="2148299" cy="0"/>
            </a:xfrm>
            <a:prstGeom prst="line">
              <a:avLst/>
            </a:prstGeom>
            <a:grpFill/>
            <a:ln w="38100" cap="rnd">
              <a:solidFill>
                <a:srgbClr val="00F7FF"/>
              </a:solidFill>
              <a:round/>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flipH="1">
              <a:off x="44879" y="27296"/>
              <a:ext cx="737495" cy="644210"/>
            </a:xfrm>
            <a:prstGeom prst="line">
              <a:avLst/>
            </a:prstGeom>
            <a:grpFill/>
            <a:ln w="38100" cap="rnd">
              <a:solidFill>
                <a:srgbClr val="00F7FF"/>
              </a:solidFill>
              <a:round/>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flipV="1">
              <a:off x="52214" y="654128"/>
              <a:ext cx="0" cy="936547"/>
            </a:xfrm>
            <a:prstGeom prst="line">
              <a:avLst/>
            </a:prstGeom>
            <a:grpFill/>
            <a:ln w="38100" cap="rnd">
              <a:solidFill>
                <a:srgbClr val="00F7FF"/>
              </a:solidFill>
              <a:round/>
            </a:ln>
          </p:spPr>
          <p:style>
            <a:lnRef idx="1">
              <a:schemeClr val="accent1"/>
            </a:lnRef>
            <a:fillRef idx="0">
              <a:schemeClr val="accent1"/>
            </a:fillRef>
            <a:effectRef idx="0">
              <a:schemeClr val="accent1"/>
            </a:effectRef>
            <a:fontRef idx="minor">
              <a:schemeClr val="tx1"/>
            </a:fontRef>
          </p:style>
        </p:cxnSp>
      </p:grpSp>
      <p:sp>
        <p:nvSpPr>
          <p:cNvPr id="31" name="Freeform 30"/>
          <p:cNvSpPr/>
          <p:nvPr/>
        </p:nvSpPr>
        <p:spPr>
          <a:xfrm>
            <a:off x="11589537" y="105878"/>
            <a:ext cx="489307" cy="405155"/>
          </a:xfrm>
          <a:custGeom>
            <a:avLst/>
            <a:gdLst>
              <a:gd name="connsiteX0" fmla="*/ 278290 w 489307"/>
              <a:gd name="connsiteY0" fmla="*/ 349616 h 405155"/>
              <a:gd name="connsiteX1" fmla="*/ 277683 w 489307"/>
              <a:gd name="connsiteY1" fmla="*/ 349811 h 405155"/>
              <a:gd name="connsiteX2" fmla="*/ 277976 w 489307"/>
              <a:gd name="connsiteY2" fmla="*/ 349743 h 405155"/>
              <a:gd name="connsiteX3" fmla="*/ 173116 w 489307"/>
              <a:gd name="connsiteY3" fmla="*/ 214928 h 405155"/>
              <a:gd name="connsiteX4" fmla="*/ 212561 w 489307"/>
              <a:gd name="connsiteY4" fmla="*/ 228062 h 405155"/>
              <a:gd name="connsiteX5" fmla="*/ 214259 w 489307"/>
              <a:gd name="connsiteY5" fmla="*/ 228947 h 405155"/>
              <a:gd name="connsiteX6" fmla="*/ 213316 w 489307"/>
              <a:gd name="connsiteY6" fmla="*/ 229788 h 405155"/>
              <a:gd name="connsiteX7" fmla="*/ 182086 w 489307"/>
              <a:gd name="connsiteY7" fmla="*/ 251026 h 405155"/>
              <a:gd name="connsiteX8" fmla="*/ 179990 w 489307"/>
              <a:gd name="connsiteY8" fmla="*/ 251847 h 405155"/>
              <a:gd name="connsiteX9" fmla="*/ 156055 w 489307"/>
              <a:gd name="connsiteY9" fmla="*/ 251847 h 405155"/>
              <a:gd name="connsiteX10" fmla="*/ 155132 w 489307"/>
              <a:gd name="connsiteY10" fmla="*/ 251658 h 405155"/>
              <a:gd name="connsiteX11" fmla="*/ 155384 w 489307"/>
              <a:gd name="connsiteY11" fmla="*/ 250353 h 405155"/>
              <a:gd name="connsiteX12" fmla="*/ 170328 w 489307"/>
              <a:gd name="connsiteY12" fmla="*/ 216233 h 405155"/>
              <a:gd name="connsiteX13" fmla="*/ 173116 w 489307"/>
              <a:gd name="connsiteY13" fmla="*/ 214928 h 405155"/>
              <a:gd name="connsiteX14" fmla="*/ 277908 w 489307"/>
              <a:gd name="connsiteY14" fmla="*/ 214851 h 405155"/>
              <a:gd name="connsiteX15" fmla="*/ 279966 w 489307"/>
              <a:gd name="connsiteY15" fmla="*/ 215771 h 405155"/>
              <a:gd name="connsiteX16" fmla="*/ 295308 w 489307"/>
              <a:gd name="connsiteY16" fmla="*/ 250795 h 405155"/>
              <a:gd name="connsiteX17" fmla="*/ 295434 w 489307"/>
              <a:gd name="connsiteY17" fmla="*/ 251743 h 405155"/>
              <a:gd name="connsiteX18" fmla="*/ 293925 w 489307"/>
              <a:gd name="connsiteY18" fmla="*/ 251890 h 405155"/>
              <a:gd name="connsiteX19" fmla="*/ 270870 w 489307"/>
              <a:gd name="connsiteY19" fmla="*/ 251890 h 405155"/>
              <a:gd name="connsiteX20" fmla="*/ 268250 w 489307"/>
              <a:gd name="connsiteY20" fmla="*/ 250964 h 405155"/>
              <a:gd name="connsiteX21" fmla="*/ 237502 w 489307"/>
              <a:gd name="connsiteY21" fmla="*/ 230042 h 405155"/>
              <a:gd name="connsiteX22" fmla="*/ 236245 w 489307"/>
              <a:gd name="connsiteY22" fmla="*/ 229179 h 405155"/>
              <a:gd name="connsiteX23" fmla="*/ 237251 w 489307"/>
              <a:gd name="connsiteY23" fmla="*/ 228400 h 405155"/>
              <a:gd name="connsiteX24" fmla="*/ 277870 w 489307"/>
              <a:gd name="connsiteY24" fmla="*/ 214866 h 405155"/>
              <a:gd name="connsiteX25" fmla="*/ 277908 w 489307"/>
              <a:gd name="connsiteY25" fmla="*/ 214851 h 405155"/>
              <a:gd name="connsiteX26" fmla="*/ 151422 w 489307"/>
              <a:gd name="connsiteY26" fmla="*/ 211056 h 405155"/>
              <a:gd name="connsiteX27" fmla="*/ 161566 w 489307"/>
              <a:gd name="connsiteY27" fmla="*/ 212550 h 405155"/>
              <a:gd name="connsiteX28" fmla="*/ 154797 w 489307"/>
              <a:gd name="connsiteY28" fmla="*/ 226084 h 405155"/>
              <a:gd name="connsiteX29" fmla="*/ 148886 w 489307"/>
              <a:gd name="connsiteY29" fmla="*/ 239639 h 405155"/>
              <a:gd name="connsiteX30" fmla="*/ 148530 w 489307"/>
              <a:gd name="connsiteY30" fmla="*/ 235429 h 405155"/>
              <a:gd name="connsiteX31" fmla="*/ 149641 w 489307"/>
              <a:gd name="connsiteY31" fmla="*/ 212529 h 405155"/>
              <a:gd name="connsiteX32" fmla="*/ 151422 w 489307"/>
              <a:gd name="connsiteY32" fmla="*/ 211056 h 405155"/>
              <a:gd name="connsiteX33" fmla="*/ 299584 w 489307"/>
              <a:gd name="connsiteY33" fmla="*/ 210929 h 405155"/>
              <a:gd name="connsiteX34" fmla="*/ 300800 w 489307"/>
              <a:gd name="connsiteY34" fmla="*/ 212003 h 405155"/>
              <a:gd name="connsiteX35" fmla="*/ 301680 w 489307"/>
              <a:gd name="connsiteY35" fmla="*/ 219980 h 405155"/>
              <a:gd name="connsiteX36" fmla="*/ 301701 w 489307"/>
              <a:gd name="connsiteY36" fmla="*/ 238566 h 405155"/>
              <a:gd name="connsiteX37" fmla="*/ 301701 w 489307"/>
              <a:gd name="connsiteY37" fmla="*/ 239871 h 405155"/>
              <a:gd name="connsiteX38" fmla="*/ 301093 w 489307"/>
              <a:gd name="connsiteY38" fmla="*/ 238923 h 405155"/>
              <a:gd name="connsiteX39" fmla="*/ 289000 w 489307"/>
              <a:gd name="connsiteY39" fmla="*/ 212634 h 405155"/>
              <a:gd name="connsiteX40" fmla="*/ 299584 w 489307"/>
              <a:gd name="connsiteY40" fmla="*/ 210929 h 405155"/>
              <a:gd name="connsiteX41" fmla="*/ 112605 w 489307"/>
              <a:gd name="connsiteY41" fmla="*/ 209436 h 405155"/>
              <a:gd name="connsiteX42" fmla="*/ 139224 w 489307"/>
              <a:gd name="connsiteY42" fmla="*/ 209814 h 405155"/>
              <a:gd name="connsiteX43" fmla="*/ 140397 w 489307"/>
              <a:gd name="connsiteY43" fmla="*/ 211204 h 405155"/>
              <a:gd name="connsiteX44" fmla="*/ 139475 w 489307"/>
              <a:gd name="connsiteY44" fmla="*/ 220970 h 405155"/>
              <a:gd name="connsiteX45" fmla="*/ 139454 w 489307"/>
              <a:gd name="connsiteY45" fmla="*/ 239808 h 405155"/>
              <a:gd name="connsiteX46" fmla="*/ 140670 w 489307"/>
              <a:gd name="connsiteY46" fmla="*/ 251616 h 405155"/>
              <a:gd name="connsiteX47" fmla="*/ 139077 w 489307"/>
              <a:gd name="connsiteY47" fmla="*/ 251869 h 405155"/>
              <a:gd name="connsiteX48" fmla="*/ 116671 w 489307"/>
              <a:gd name="connsiteY48" fmla="*/ 251869 h 405155"/>
              <a:gd name="connsiteX49" fmla="*/ 114156 w 489307"/>
              <a:gd name="connsiteY49" fmla="*/ 250564 h 405155"/>
              <a:gd name="connsiteX50" fmla="*/ 110174 w 489307"/>
              <a:gd name="connsiteY50" fmla="*/ 211140 h 405155"/>
              <a:gd name="connsiteX51" fmla="*/ 112605 w 489307"/>
              <a:gd name="connsiteY51" fmla="*/ 209436 h 405155"/>
              <a:gd name="connsiteX52" fmla="*/ 337584 w 489307"/>
              <a:gd name="connsiteY52" fmla="*/ 209372 h 405155"/>
              <a:gd name="connsiteX53" fmla="*/ 340539 w 489307"/>
              <a:gd name="connsiteY53" fmla="*/ 211477 h 405155"/>
              <a:gd name="connsiteX54" fmla="*/ 336348 w 489307"/>
              <a:gd name="connsiteY54" fmla="*/ 250542 h 405155"/>
              <a:gd name="connsiteX55" fmla="*/ 334252 w 489307"/>
              <a:gd name="connsiteY55" fmla="*/ 251847 h 405155"/>
              <a:gd name="connsiteX56" fmla="*/ 311070 w 489307"/>
              <a:gd name="connsiteY56" fmla="*/ 251847 h 405155"/>
              <a:gd name="connsiteX57" fmla="*/ 309918 w 489307"/>
              <a:gd name="connsiteY57" fmla="*/ 251574 h 405155"/>
              <a:gd name="connsiteX58" fmla="*/ 310735 w 489307"/>
              <a:gd name="connsiteY58" fmla="*/ 244038 h 405155"/>
              <a:gd name="connsiteX59" fmla="*/ 311154 w 489307"/>
              <a:gd name="connsiteY59" fmla="*/ 222274 h 405155"/>
              <a:gd name="connsiteX60" fmla="*/ 310169 w 489307"/>
              <a:gd name="connsiteY60" fmla="*/ 211350 h 405155"/>
              <a:gd name="connsiteX61" fmla="*/ 311343 w 489307"/>
              <a:gd name="connsiteY61" fmla="*/ 209814 h 405155"/>
              <a:gd name="connsiteX62" fmla="*/ 337584 w 489307"/>
              <a:gd name="connsiteY62" fmla="*/ 209372 h 405155"/>
              <a:gd name="connsiteX63" fmla="*/ 223837 w 489307"/>
              <a:gd name="connsiteY63" fmla="*/ 156099 h 405155"/>
              <a:gd name="connsiteX64" fmla="*/ 226772 w 489307"/>
              <a:gd name="connsiteY64" fmla="*/ 156099 h 405155"/>
              <a:gd name="connsiteX65" fmla="*/ 273260 w 489307"/>
              <a:gd name="connsiteY65" fmla="*/ 204805 h 405155"/>
              <a:gd name="connsiteX66" fmla="*/ 273909 w 489307"/>
              <a:gd name="connsiteY66" fmla="*/ 205920 h 405155"/>
              <a:gd name="connsiteX67" fmla="*/ 270220 w 489307"/>
              <a:gd name="connsiteY67" fmla="*/ 206888 h 405155"/>
              <a:gd name="connsiteX68" fmla="*/ 226667 w 489307"/>
              <a:gd name="connsiteY68" fmla="*/ 222843 h 405155"/>
              <a:gd name="connsiteX69" fmla="*/ 224005 w 489307"/>
              <a:gd name="connsiteY69" fmla="*/ 222843 h 405155"/>
              <a:gd name="connsiteX70" fmla="*/ 177664 w 489307"/>
              <a:gd name="connsiteY70" fmla="*/ 206173 h 405155"/>
              <a:gd name="connsiteX71" fmla="*/ 177014 w 489307"/>
              <a:gd name="connsiteY71" fmla="*/ 205899 h 405155"/>
              <a:gd name="connsiteX72" fmla="*/ 177433 w 489307"/>
              <a:gd name="connsiteY72" fmla="*/ 204636 h 405155"/>
              <a:gd name="connsiteX73" fmla="*/ 223837 w 489307"/>
              <a:gd name="connsiteY73" fmla="*/ 156099 h 405155"/>
              <a:gd name="connsiteX74" fmla="*/ 190281 w 489307"/>
              <a:gd name="connsiteY74" fmla="*/ 135577 h 405155"/>
              <a:gd name="connsiteX75" fmla="*/ 215432 w 489307"/>
              <a:gd name="connsiteY75" fmla="*/ 148542 h 405155"/>
              <a:gd name="connsiteX76" fmla="*/ 216732 w 489307"/>
              <a:gd name="connsiteY76" fmla="*/ 149426 h 405155"/>
              <a:gd name="connsiteX77" fmla="*/ 209459 w 489307"/>
              <a:gd name="connsiteY77" fmla="*/ 155194 h 405155"/>
              <a:gd name="connsiteX78" fmla="*/ 168022 w 489307"/>
              <a:gd name="connsiteY78" fmla="*/ 201921 h 405155"/>
              <a:gd name="connsiteX79" fmla="*/ 164501 w 489307"/>
              <a:gd name="connsiteY79" fmla="*/ 203457 h 405155"/>
              <a:gd name="connsiteX80" fmla="*/ 153539 w 489307"/>
              <a:gd name="connsiteY80" fmla="*/ 201626 h 405155"/>
              <a:gd name="connsiteX81" fmla="*/ 152051 w 489307"/>
              <a:gd name="connsiteY81" fmla="*/ 199521 h 405155"/>
              <a:gd name="connsiteX82" fmla="*/ 158779 w 489307"/>
              <a:gd name="connsiteY82" fmla="*/ 178683 h 405155"/>
              <a:gd name="connsiteX83" fmla="*/ 186969 w 489307"/>
              <a:gd name="connsiteY83" fmla="*/ 136271 h 405155"/>
              <a:gd name="connsiteX84" fmla="*/ 190281 w 489307"/>
              <a:gd name="connsiteY84" fmla="*/ 135577 h 405155"/>
              <a:gd name="connsiteX85" fmla="*/ 260223 w 489307"/>
              <a:gd name="connsiteY85" fmla="*/ 135514 h 405155"/>
              <a:gd name="connsiteX86" fmla="*/ 263555 w 489307"/>
              <a:gd name="connsiteY86" fmla="*/ 136146 h 405155"/>
              <a:gd name="connsiteX87" fmla="*/ 297090 w 489307"/>
              <a:gd name="connsiteY87" fmla="*/ 194239 h 405155"/>
              <a:gd name="connsiteX88" fmla="*/ 298536 w 489307"/>
              <a:gd name="connsiteY88" fmla="*/ 199943 h 405155"/>
              <a:gd name="connsiteX89" fmla="*/ 297384 w 489307"/>
              <a:gd name="connsiteY89" fmla="*/ 201479 h 405155"/>
              <a:gd name="connsiteX90" fmla="*/ 285101 w 489307"/>
              <a:gd name="connsiteY90" fmla="*/ 203584 h 405155"/>
              <a:gd name="connsiteX91" fmla="*/ 283006 w 489307"/>
              <a:gd name="connsiteY91" fmla="*/ 202616 h 405155"/>
              <a:gd name="connsiteX92" fmla="*/ 265945 w 489307"/>
              <a:gd name="connsiteY92" fmla="*/ 179463 h 405155"/>
              <a:gd name="connsiteX93" fmla="*/ 236119 w 489307"/>
              <a:gd name="connsiteY93" fmla="*/ 151174 h 405155"/>
              <a:gd name="connsiteX94" fmla="*/ 233793 w 489307"/>
              <a:gd name="connsiteY94" fmla="*/ 149364 h 405155"/>
              <a:gd name="connsiteX95" fmla="*/ 240081 w 489307"/>
              <a:gd name="connsiteY95" fmla="*/ 145512 h 405155"/>
              <a:gd name="connsiteX96" fmla="*/ 260223 w 489307"/>
              <a:gd name="connsiteY96" fmla="*/ 135514 h 405155"/>
              <a:gd name="connsiteX97" fmla="*/ 322955 w 489307"/>
              <a:gd name="connsiteY97" fmla="*/ 47469 h 405155"/>
              <a:gd name="connsiteX98" fmla="*/ 256303 w 489307"/>
              <a:gd name="connsiteY98" fmla="*/ 72727 h 405155"/>
              <a:gd name="connsiteX99" fmla="*/ 223376 w 489307"/>
              <a:gd name="connsiteY99" fmla="*/ 89060 h 405155"/>
              <a:gd name="connsiteX100" fmla="*/ 150144 w 489307"/>
              <a:gd name="connsiteY100" fmla="*/ 139302 h 405155"/>
              <a:gd name="connsiteX101" fmla="*/ 74334 w 489307"/>
              <a:gd name="connsiteY101" fmla="*/ 225979 h 405155"/>
              <a:gd name="connsiteX102" fmla="*/ 54045 w 489307"/>
              <a:gd name="connsiteY102" fmla="*/ 268560 h 405155"/>
              <a:gd name="connsiteX103" fmla="*/ 49622 w 489307"/>
              <a:gd name="connsiteY103" fmla="*/ 303815 h 405155"/>
              <a:gd name="connsiteX104" fmla="*/ 64126 w 489307"/>
              <a:gd name="connsiteY104" fmla="*/ 342860 h 405155"/>
              <a:gd name="connsiteX105" fmla="*/ 84583 w 489307"/>
              <a:gd name="connsiteY105" fmla="*/ 360077 h 405155"/>
              <a:gd name="connsiteX106" fmla="*/ 132517 w 489307"/>
              <a:gd name="connsiteY106" fmla="*/ 374811 h 405155"/>
              <a:gd name="connsiteX107" fmla="*/ 156222 w 489307"/>
              <a:gd name="connsiteY107" fmla="*/ 375422 h 405155"/>
              <a:gd name="connsiteX108" fmla="*/ 191979 w 489307"/>
              <a:gd name="connsiteY108" fmla="*/ 371359 h 405155"/>
              <a:gd name="connsiteX109" fmla="*/ 244000 w 489307"/>
              <a:gd name="connsiteY109" fmla="*/ 360604 h 405155"/>
              <a:gd name="connsiteX110" fmla="*/ 277680 w 489307"/>
              <a:gd name="connsiteY110" fmla="*/ 349812 h 405155"/>
              <a:gd name="connsiteX111" fmla="*/ 247375 w 489307"/>
              <a:gd name="connsiteY111" fmla="*/ 356815 h 405155"/>
              <a:gd name="connsiteX112" fmla="*/ 217172 w 489307"/>
              <a:gd name="connsiteY112" fmla="*/ 358057 h 405155"/>
              <a:gd name="connsiteX113" fmla="*/ 156138 w 489307"/>
              <a:gd name="connsiteY113" fmla="*/ 343323 h 405155"/>
              <a:gd name="connsiteX114" fmla="*/ 85065 w 489307"/>
              <a:gd name="connsiteY114" fmla="*/ 284051 h 405155"/>
              <a:gd name="connsiteX115" fmla="*/ 84499 w 489307"/>
              <a:gd name="connsiteY115" fmla="*/ 283251 h 405155"/>
              <a:gd name="connsiteX116" fmla="*/ 85798 w 489307"/>
              <a:gd name="connsiteY116" fmla="*/ 280768 h 405155"/>
              <a:gd name="connsiteX117" fmla="*/ 122226 w 489307"/>
              <a:gd name="connsiteY117" fmla="*/ 280768 h 405155"/>
              <a:gd name="connsiteX118" fmla="*/ 125831 w 489307"/>
              <a:gd name="connsiteY118" fmla="*/ 282704 h 405155"/>
              <a:gd name="connsiteX119" fmla="*/ 152407 w 489307"/>
              <a:gd name="connsiteY119" fmla="*/ 304173 h 405155"/>
              <a:gd name="connsiteX120" fmla="*/ 206902 w 489307"/>
              <a:gd name="connsiteY120" fmla="*/ 323811 h 405155"/>
              <a:gd name="connsiteX121" fmla="*/ 196548 w 489307"/>
              <a:gd name="connsiteY121" fmla="*/ 316002 h 405155"/>
              <a:gd name="connsiteX122" fmla="*/ 167393 w 489307"/>
              <a:gd name="connsiteY122" fmla="*/ 293965 h 405155"/>
              <a:gd name="connsiteX123" fmla="*/ 127571 w 489307"/>
              <a:gd name="connsiteY123" fmla="*/ 263740 h 405155"/>
              <a:gd name="connsiteX124" fmla="*/ 125789 w 489307"/>
              <a:gd name="connsiteY124" fmla="*/ 261466 h 405155"/>
              <a:gd name="connsiteX125" fmla="*/ 128472 w 489307"/>
              <a:gd name="connsiteY125" fmla="*/ 260666 h 405155"/>
              <a:gd name="connsiteX126" fmla="*/ 174289 w 489307"/>
              <a:gd name="connsiteY126" fmla="*/ 260666 h 405155"/>
              <a:gd name="connsiteX127" fmla="*/ 179110 w 489307"/>
              <a:gd name="connsiteY127" fmla="*/ 263171 h 405155"/>
              <a:gd name="connsiteX128" fmla="*/ 223795 w 489307"/>
              <a:gd name="connsiteY128" fmla="*/ 323369 h 405155"/>
              <a:gd name="connsiteX129" fmla="*/ 226772 w 489307"/>
              <a:gd name="connsiteY129" fmla="*/ 323369 h 405155"/>
              <a:gd name="connsiteX130" fmla="*/ 270954 w 489307"/>
              <a:gd name="connsiteY130" fmla="*/ 263929 h 405155"/>
              <a:gd name="connsiteX131" fmla="*/ 277074 w 489307"/>
              <a:gd name="connsiteY131" fmla="*/ 260814 h 405155"/>
              <a:gd name="connsiteX132" fmla="*/ 321928 w 489307"/>
              <a:gd name="connsiteY132" fmla="*/ 260814 h 405155"/>
              <a:gd name="connsiteX133" fmla="*/ 324799 w 489307"/>
              <a:gd name="connsiteY133" fmla="*/ 261614 h 405155"/>
              <a:gd name="connsiteX134" fmla="*/ 322934 w 489307"/>
              <a:gd name="connsiteY134" fmla="*/ 263824 h 405155"/>
              <a:gd name="connsiteX135" fmla="*/ 269298 w 489307"/>
              <a:gd name="connsiteY135" fmla="*/ 304447 h 405155"/>
              <a:gd name="connsiteX136" fmla="*/ 244650 w 489307"/>
              <a:gd name="connsiteY136" fmla="*/ 323159 h 405155"/>
              <a:gd name="connsiteX137" fmla="*/ 243916 w 489307"/>
              <a:gd name="connsiteY137" fmla="*/ 323895 h 405155"/>
              <a:gd name="connsiteX138" fmla="*/ 310442 w 489307"/>
              <a:gd name="connsiteY138" fmla="*/ 295565 h 405155"/>
              <a:gd name="connsiteX139" fmla="*/ 325449 w 489307"/>
              <a:gd name="connsiteY139" fmla="*/ 281883 h 405155"/>
              <a:gd name="connsiteX140" fmla="*/ 328614 w 489307"/>
              <a:gd name="connsiteY140" fmla="*/ 280831 h 405155"/>
              <a:gd name="connsiteX141" fmla="*/ 355861 w 489307"/>
              <a:gd name="connsiteY141" fmla="*/ 280831 h 405155"/>
              <a:gd name="connsiteX142" fmla="*/ 360912 w 489307"/>
              <a:gd name="connsiteY142" fmla="*/ 278158 h 405155"/>
              <a:gd name="connsiteX143" fmla="*/ 384491 w 489307"/>
              <a:gd name="connsiteY143" fmla="*/ 226737 h 405155"/>
              <a:gd name="connsiteX144" fmla="*/ 389983 w 489307"/>
              <a:gd name="connsiteY144" fmla="*/ 194491 h 405155"/>
              <a:gd name="connsiteX145" fmla="*/ 390507 w 489307"/>
              <a:gd name="connsiteY145" fmla="*/ 181862 h 405155"/>
              <a:gd name="connsiteX146" fmla="*/ 388159 w 489307"/>
              <a:gd name="connsiteY146" fmla="*/ 153173 h 405155"/>
              <a:gd name="connsiteX147" fmla="*/ 371664 w 489307"/>
              <a:gd name="connsiteY147" fmla="*/ 103183 h 405155"/>
              <a:gd name="connsiteX148" fmla="*/ 350893 w 489307"/>
              <a:gd name="connsiteY148" fmla="*/ 71611 h 405155"/>
              <a:gd name="connsiteX149" fmla="*/ 327146 w 489307"/>
              <a:gd name="connsiteY149" fmla="*/ 48289 h 405155"/>
              <a:gd name="connsiteX150" fmla="*/ 322955 w 489307"/>
              <a:gd name="connsiteY150" fmla="*/ 47469 h 405155"/>
              <a:gd name="connsiteX151" fmla="*/ 279044 w 489307"/>
              <a:gd name="connsiteY151" fmla="*/ 15391 h 405155"/>
              <a:gd name="connsiteX152" fmla="*/ 282356 w 489307"/>
              <a:gd name="connsiteY152" fmla="*/ 15391 h 405155"/>
              <a:gd name="connsiteX153" fmla="*/ 288790 w 489307"/>
              <a:gd name="connsiteY153" fmla="*/ 17896 h 405155"/>
              <a:gd name="connsiteX154" fmla="*/ 289650 w 489307"/>
              <a:gd name="connsiteY154" fmla="*/ 18380 h 405155"/>
              <a:gd name="connsiteX155" fmla="*/ 265211 w 489307"/>
              <a:gd name="connsiteY155" fmla="*/ 26947 h 405155"/>
              <a:gd name="connsiteX156" fmla="*/ 241422 w 489307"/>
              <a:gd name="connsiteY156" fmla="*/ 36755 h 405155"/>
              <a:gd name="connsiteX157" fmla="*/ 218115 w 489307"/>
              <a:gd name="connsiteY157" fmla="*/ 47742 h 405155"/>
              <a:gd name="connsiteX158" fmla="*/ 195332 w 489307"/>
              <a:gd name="connsiteY158" fmla="*/ 59845 h 405155"/>
              <a:gd name="connsiteX159" fmla="*/ 173094 w 489307"/>
              <a:gd name="connsiteY159" fmla="*/ 73000 h 405155"/>
              <a:gd name="connsiteX160" fmla="*/ 151443 w 489307"/>
              <a:gd name="connsiteY160" fmla="*/ 87124 h 405155"/>
              <a:gd name="connsiteX161" fmla="*/ 130483 w 489307"/>
              <a:gd name="connsiteY161" fmla="*/ 102236 h 405155"/>
              <a:gd name="connsiteX162" fmla="*/ 110153 w 489307"/>
              <a:gd name="connsiteY162" fmla="*/ 118296 h 405155"/>
              <a:gd name="connsiteX163" fmla="*/ 90577 w 489307"/>
              <a:gd name="connsiteY163" fmla="*/ 135303 h 405155"/>
              <a:gd name="connsiteX164" fmla="*/ 71818 w 489307"/>
              <a:gd name="connsiteY164" fmla="*/ 153278 h 405155"/>
              <a:gd name="connsiteX165" fmla="*/ 53814 w 489307"/>
              <a:gd name="connsiteY165" fmla="*/ 172474 h 405155"/>
              <a:gd name="connsiteX166" fmla="*/ 53940 w 489307"/>
              <a:gd name="connsiteY166" fmla="*/ 167612 h 405155"/>
              <a:gd name="connsiteX167" fmla="*/ 58131 w 489307"/>
              <a:gd name="connsiteY167" fmla="*/ 158456 h 405155"/>
              <a:gd name="connsiteX168" fmla="*/ 132244 w 489307"/>
              <a:gd name="connsiteY168" fmla="*/ 93206 h 405155"/>
              <a:gd name="connsiteX169" fmla="*/ 209710 w 489307"/>
              <a:gd name="connsiteY169" fmla="*/ 45174 h 405155"/>
              <a:gd name="connsiteX170" fmla="*/ 279044 w 489307"/>
              <a:gd name="connsiteY170" fmla="*/ 15391 h 405155"/>
              <a:gd name="connsiteX171" fmla="*/ 261648 w 489307"/>
              <a:gd name="connsiteY171" fmla="*/ 9456 h 405155"/>
              <a:gd name="connsiteX172" fmla="*/ 268900 w 489307"/>
              <a:gd name="connsiteY172" fmla="*/ 11287 h 405155"/>
              <a:gd name="connsiteX173" fmla="*/ 269382 w 489307"/>
              <a:gd name="connsiteY173" fmla="*/ 11519 h 405155"/>
              <a:gd name="connsiteX174" fmla="*/ 267852 w 489307"/>
              <a:gd name="connsiteY174" fmla="*/ 12298 h 405155"/>
              <a:gd name="connsiteX175" fmla="*/ 193593 w 489307"/>
              <a:gd name="connsiteY175" fmla="*/ 46227 h 405155"/>
              <a:gd name="connsiteX176" fmla="*/ 147880 w 489307"/>
              <a:gd name="connsiteY176" fmla="*/ 74180 h 405155"/>
              <a:gd name="connsiteX177" fmla="*/ 99422 w 489307"/>
              <a:gd name="connsiteY177" fmla="*/ 110656 h 405155"/>
              <a:gd name="connsiteX178" fmla="*/ 73180 w 489307"/>
              <a:gd name="connsiteY178" fmla="*/ 134167 h 405155"/>
              <a:gd name="connsiteX179" fmla="*/ 56853 w 489307"/>
              <a:gd name="connsiteY179" fmla="*/ 150479 h 405155"/>
              <a:gd name="connsiteX180" fmla="*/ 56371 w 489307"/>
              <a:gd name="connsiteY180" fmla="*/ 150985 h 405155"/>
              <a:gd name="connsiteX181" fmla="*/ 56057 w 489307"/>
              <a:gd name="connsiteY181" fmla="*/ 150458 h 405155"/>
              <a:gd name="connsiteX182" fmla="*/ 56413 w 489307"/>
              <a:gd name="connsiteY182" fmla="*/ 149217 h 405155"/>
              <a:gd name="connsiteX183" fmla="*/ 58132 w 489307"/>
              <a:gd name="connsiteY183" fmla="*/ 140797 h 405155"/>
              <a:gd name="connsiteX184" fmla="*/ 59368 w 489307"/>
              <a:gd name="connsiteY184" fmla="*/ 139071 h 405155"/>
              <a:gd name="connsiteX185" fmla="*/ 82151 w 489307"/>
              <a:gd name="connsiteY185" fmla="*/ 117476 h 405155"/>
              <a:gd name="connsiteX186" fmla="*/ 144254 w 489307"/>
              <a:gd name="connsiteY186" fmla="*/ 69191 h 405155"/>
              <a:gd name="connsiteX187" fmla="*/ 202940 w 489307"/>
              <a:gd name="connsiteY187" fmla="*/ 34188 h 405155"/>
              <a:gd name="connsiteX188" fmla="*/ 256660 w 489307"/>
              <a:gd name="connsiteY188" fmla="*/ 9835 h 405155"/>
              <a:gd name="connsiteX189" fmla="*/ 261648 w 489307"/>
              <a:gd name="connsiteY189" fmla="*/ 9456 h 405155"/>
              <a:gd name="connsiteX190" fmla="*/ 245404 w 489307"/>
              <a:gd name="connsiteY190" fmla="*/ 6677 h 405155"/>
              <a:gd name="connsiteX191" fmla="*/ 246033 w 489307"/>
              <a:gd name="connsiteY191" fmla="*/ 6825 h 405155"/>
              <a:gd name="connsiteX192" fmla="*/ 245027 w 489307"/>
              <a:gd name="connsiteY192" fmla="*/ 7393 h 405155"/>
              <a:gd name="connsiteX193" fmla="*/ 220064 w 489307"/>
              <a:gd name="connsiteY193" fmla="*/ 18401 h 405155"/>
              <a:gd name="connsiteX194" fmla="*/ 172905 w 489307"/>
              <a:gd name="connsiteY194" fmla="*/ 43301 h 405155"/>
              <a:gd name="connsiteX195" fmla="*/ 100071 w 489307"/>
              <a:gd name="connsiteY195" fmla="*/ 93691 h 405155"/>
              <a:gd name="connsiteX196" fmla="*/ 65572 w 489307"/>
              <a:gd name="connsiteY196" fmla="*/ 123916 h 405155"/>
              <a:gd name="connsiteX197" fmla="*/ 62407 w 489307"/>
              <a:gd name="connsiteY197" fmla="*/ 126842 h 405155"/>
              <a:gd name="connsiteX198" fmla="*/ 82507 w 489307"/>
              <a:gd name="connsiteY198" fmla="*/ 83546 h 405155"/>
              <a:gd name="connsiteX199" fmla="*/ 113695 w 489307"/>
              <a:gd name="connsiteY199" fmla="*/ 47574 h 405155"/>
              <a:gd name="connsiteX200" fmla="*/ 153518 w 489307"/>
              <a:gd name="connsiteY200" fmla="*/ 21538 h 405155"/>
              <a:gd name="connsiteX201" fmla="*/ 198455 w 489307"/>
              <a:gd name="connsiteY201" fmla="*/ 7561 h 405155"/>
              <a:gd name="connsiteX202" fmla="*/ 245404 w 489307"/>
              <a:gd name="connsiteY202" fmla="*/ 6677 h 405155"/>
              <a:gd name="connsiteX203" fmla="*/ 416266 w 489307"/>
              <a:gd name="connsiteY203" fmla="*/ 131 h 405155"/>
              <a:gd name="connsiteX204" fmla="*/ 443052 w 489307"/>
              <a:gd name="connsiteY204" fmla="*/ 28862 h 405155"/>
              <a:gd name="connsiteX205" fmla="*/ 444980 w 489307"/>
              <a:gd name="connsiteY205" fmla="*/ 31724 h 405155"/>
              <a:gd name="connsiteX206" fmla="*/ 468036 w 489307"/>
              <a:gd name="connsiteY206" fmla="*/ 47384 h 405155"/>
              <a:gd name="connsiteX207" fmla="*/ 487277 w 489307"/>
              <a:gd name="connsiteY207" fmla="*/ 82451 h 405155"/>
              <a:gd name="connsiteX208" fmla="*/ 488932 w 489307"/>
              <a:gd name="connsiteY208" fmla="*/ 110150 h 405155"/>
              <a:gd name="connsiteX209" fmla="*/ 480444 w 489307"/>
              <a:gd name="connsiteY209" fmla="*/ 147869 h 405155"/>
              <a:gd name="connsiteX210" fmla="*/ 460470 w 489307"/>
              <a:gd name="connsiteY210" fmla="*/ 189123 h 405155"/>
              <a:gd name="connsiteX211" fmla="*/ 438462 w 489307"/>
              <a:gd name="connsiteY211" fmla="*/ 221012 h 405155"/>
              <a:gd name="connsiteX212" fmla="*/ 437561 w 489307"/>
              <a:gd name="connsiteY212" fmla="*/ 222022 h 405155"/>
              <a:gd name="connsiteX213" fmla="*/ 434333 w 489307"/>
              <a:gd name="connsiteY213" fmla="*/ 226232 h 405155"/>
              <a:gd name="connsiteX214" fmla="*/ 433180 w 489307"/>
              <a:gd name="connsiteY214" fmla="*/ 227789 h 405155"/>
              <a:gd name="connsiteX215" fmla="*/ 431692 w 489307"/>
              <a:gd name="connsiteY215" fmla="*/ 229473 h 405155"/>
              <a:gd name="connsiteX216" fmla="*/ 430539 w 489307"/>
              <a:gd name="connsiteY216" fmla="*/ 230799 h 405155"/>
              <a:gd name="connsiteX217" fmla="*/ 431671 w 489307"/>
              <a:gd name="connsiteY217" fmla="*/ 228989 h 405155"/>
              <a:gd name="connsiteX218" fmla="*/ 432803 w 489307"/>
              <a:gd name="connsiteY218" fmla="*/ 227389 h 405155"/>
              <a:gd name="connsiteX219" fmla="*/ 433935 w 489307"/>
              <a:gd name="connsiteY219" fmla="*/ 225789 h 405155"/>
              <a:gd name="connsiteX220" fmla="*/ 437058 w 489307"/>
              <a:gd name="connsiteY220" fmla="*/ 221159 h 405155"/>
              <a:gd name="connsiteX221" fmla="*/ 445945 w 489307"/>
              <a:gd name="connsiteY221" fmla="*/ 207183 h 405155"/>
              <a:gd name="connsiteX222" fmla="*/ 466715 w 489307"/>
              <a:gd name="connsiteY222" fmla="*/ 168496 h 405155"/>
              <a:gd name="connsiteX223" fmla="*/ 477866 w 489307"/>
              <a:gd name="connsiteY223" fmla="*/ 134819 h 405155"/>
              <a:gd name="connsiteX224" fmla="*/ 479962 w 489307"/>
              <a:gd name="connsiteY224" fmla="*/ 109835 h 405155"/>
              <a:gd name="connsiteX225" fmla="*/ 472312 w 489307"/>
              <a:gd name="connsiteY225" fmla="*/ 76852 h 405155"/>
              <a:gd name="connsiteX226" fmla="*/ 448858 w 489307"/>
              <a:gd name="connsiteY226" fmla="*/ 50584 h 405155"/>
              <a:gd name="connsiteX227" fmla="*/ 440831 w 489307"/>
              <a:gd name="connsiteY227" fmla="*/ 45995 h 405155"/>
              <a:gd name="connsiteX228" fmla="*/ 438462 w 489307"/>
              <a:gd name="connsiteY228" fmla="*/ 46732 h 405155"/>
              <a:gd name="connsiteX229" fmla="*/ 419955 w 489307"/>
              <a:gd name="connsiteY229" fmla="*/ 59719 h 405155"/>
              <a:gd name="connsiteX230" fmla="*/ 385057 w 489307"/>
              <a:gd name="connsiteY230" fmla="*/ 37534 h 405155"/>
              <a:gd name="connsiteX231" fmla="*/ 383087 w 489307"/>
              <a:gd name="connsiteY231" fmla="*/ 36039 h 405155"/>
              <a:gd name="connsiteX232" fmla="*/ 358166 w 489307"/>
              <a:gd name="connsiteY232" fmla="*/ 38965 h 405155"/>
              <a:gd name="connsiteX233" fmla="*/ 333707 w 489307"/>
              <a:gd name="connsiteY233" fmla="*/ 43575 h 405155"/>
              <a:gd name="connsiteX234" fmla="*/ 332910 w 489307"/>
              <a:gd name="connsiteY234" fmla="*/ 44038 h 405155"/>
              <a:gd name="connsiteX235" fmla="*/ 334105 w 489307"/>
              <a:gd name="connsiteY235" fmla="*/ 45280 h 405155"/>
              <a:gd name="connsiteX236" fmla="*/ 379210 w 489307"/>
              <a:gd name="connsiteY236" fmla="*/ 103499 h 405155"/>
              <a:gd name="connsiteX237" fmla="*/ 394845 w 489307"/>
              <a:gd name="connsiteY237" fmla="*/ 153383 h 405155"/>
              <a:gd name="connsiteX238" fmla="*/ 396774 w 489307"/>
              <a:gd name="connsiteY238" fmla="*/ 191270 h 405155"/>
              <a:gd name="connsiteX239" fmla="*/ 370344 w 489307"/>
              <a:gd name="connsiteY239" fmla="*/ 275758 h 405155"/>
              <a:gd name="connsiteX240" fmla="*/ 334063 w 489307"/>
              <a:gd name="connsiteY240" fmla="*/ 317686 h 405155"/>
              <a:gd name="connsiteX241" fmla="*/ 319098 w 489307"/>
              <a:gd name="connsiteY241" fmla="*/ 328968 h 405155"/>
              <a:gd name="connsiteX242" fmla="*/ 313670 w 489307"/>
              <a:gd name="connsiteY242" fmla="*/ 332252 h 405155"/>
              <a:gd name="connsiteX243" fmla="*/ 312873 w 489307"/>
              <a:gd name="connsiteY243" fmla="*/ 333304 h 405155"/>
              <a:gd name="connsiteX244" fmla="*/ 307549 w 489307"/>
              <a:gd name="connsiteY244" fmla="*/ 336630 h 405155"/>
              <a:gd name="connsiteX245" fmla="*/ 304846 w 489307"/>
              <a:gd name="connsiteY245" fmla="*/ 338166 h 405155"/>
              <a:gd name="connsiteX246" fmla="*/ 301408 w 489307"/>
              <a:gd name="connsiteY246" fmla="*/ 340145 h 405155"/>
              <a:gd name="connsiteX247" fmla="*/ 297971 w 489307"/>
              <a:gd name="connsiteY247" fmla="*/ 342123 h 405155"/>
              <a:gd name="connsiteX248" fmla="*/ 295749 w 489307"/>
              <a:gd name="connsiteY248" fmla="*/ 343386 h 405155"/>
              <a:gd name="connsiteX249" fmla="*/ 295288 w 489307"/>
              <a:gd name="connsiteY249" fmla="*/ 343681 h 405155"/>
              <a:gd name="connsiteX250" fmla="*/ 294554 w 489307"/>
              <a:gd name="connsiteY250" fmla="*/ 344081 h 405155"/>
              <a:gd name="connsiteX251" fmla="*/ 293800 w 489307"/>
              <a:gd name="connsiteY251" fmla="*/ 344523 h 405155"/>
              <a:gd name="connsiteX252" fmla="*/ 293066 w 489307"/>
              <a:gd name="connsiteY252" fmla="*/ 344944 h 405155"/>
              <a:gd name="connsiteX253" fmla="*/ 292626 w 489307"/>
              <a:gd name="connsiteY253" fmla="*/ 345238 h 405155"/>
              <a:gd name="connsiteX254" fmla="*/ 278395 w 489307"/>
              <a:gd name="connsiteY254" fmla="*/ 353300 h 405155"/>
              <a:gd name="connsiteX255" fmla="*/ 210633 w 489307"/>
              <a:gd name="connsiteY255" fmla="*/ 383946 h 405155"/>
              <a:gd name="connsiteX256" fmla="*/ 156453 w 489307"/>
              <a:gd name="connsiteY256" fmla="*/ 399396 h 405155"/>
              <a:gd name="connsiteX257" fmla="*/ 130358 w 489307"/>
              <a:gd name="connsiteY257" fmla="*/ 403605 h 405155"/>
              <a:gd name="connsiteX258" fmla="*/ 94853 w 489307"/>
              <a:gd name="connsiteY258" fmla="*/ 404973 h 405155"/>
              <a:gd name="connsiteX259" fmla="*/ 52808 w 489307"/>
              <a:gd name="connsiteY259" fmla="*/ 397228 h 405155"/>
              <a:gd name="connsiteX260" fmla="*/ 21914 w 489307"/>
              <a:gd name="connsiteY260" fmla="*/ 378705 h 405155"/>
              <a:gd name="connsiteX261" fmla="*/ 1688 w 489307"/>
              <a:gd name="connsiteY261" fmla="*/ 341155 h 405155"/>
              <a:gd name="connsiteX262" fmla="*/ 724 w 489307"/>
              <a:gd name="connsiteY262" fmla="*/ 311456 h 405155"/>
              <a:gd name="connsiteX263" fmla="*/ 13761 w 489307"/>
              <a:gd name="connsiteY263" fmla="*/ 265150 h 405155"/>
              <a:gd name="connsiteX264" fmla="*/ 41993 w 489307"/>
              <a:gd name="connsiteY264" fmla="*/ 216234 h 405155"/>
              <a:gd name="connsiteX265" fmla="*/ 88104 w 489307"/>
              <a:gd name="connsiteY265" fmla="*/ 162497 h 405155"/>
              <a:gd name="connsiteX266" fmla="*/ 172508 w 489307"/>
              <a:gd name="connsiteY266" fmla="*/ 94890 h 405155"/>
              <a:gd name="connsiteX267" fmla="*/ 243979 w 489307"/>
              <a:gd name="connsiteY267" fmla="*/ 55530 h 405155"/>
              <a:gd name="connsiteX268" fmla="*/ 316583 w 489307"/>
              <a:gd name="connsiteY268" fmla="*/ 29620 h 405155"/>
              <a:gd name="connsiteX269" fmla="*/ 357999 w 489307"/>
              <a:gd name="connsiteY269" fmla="*/ 21874 h 405155"/>
              <a:gd name="connsiteX270" fmla="*/ 382270 w 489307"/>
              <a:gd name="connsiteY270" fmla="*/ 20316 h 405155"/>
              <a:gd name="connsiteX271" fmla="*/ 383024 w 489307"/>
              <a:gd name="connsiteY271" fmla="*/ 20316 h 405155"/>
              <a:gd name="connsiteX272" fmla="*/ 386923 w 489307"/>
              <a:gd name="connsiteY272" fmla="*/ 17622 h 405155"/>
              <a:gd name="connsiteX273" fmla="*/ 416266 w 489307"/>
              <a:gd name="connsiteY273" fmla="*/ 131 h 405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Lst>
            <a:rect l="l" t="t" r="r" b="b"/>
            <a:pathLst>
              <a:path w="489307" h="405155">
                <a:moveTo>
                  <a:pt x="278290" y="349616"/>
                </a:moveTo>
                <a:lnTo>
                  <a:pt x="277683" y="349811"/>
                </a:lnTo>
                <a:lnTo>
                  <a:pt x="277976" y="349743"/>
                </a:lnTo>
                <a:close/>
                <a:moveTo>
                  <a:pt x="173116" y="214928"/>
                </a:moveTo>
                <a:cubicBezTo>
                  <a:pt x="186639" y="218079"/>
                  <a:pt x="199843" y="222476"/>
                  <a:pt x="212561" y="228062"/>
                </a:cubicBezTo>
                <a:cubicBezTo>
                  <a:pt x="213178" y="228246"/>
                  <a:pt x="213754" y="228547"/>
                  <a:pt x="214259" y="228947"/>
                </a:cubicBezTo>
                <a:cubicBezTo>
                  <a:pt x="214217" y="229557"/>
                  <a:pt x="213672" y="229599"/>
                  <a:pt x="213316" y="229788"/>
                </a:cubicBezTo>
                <a:cubicBezTo>
                  <a:pt x="202362" y="236025"/>
                  <a:pt x="191918" y="243127"/>
                  <a:pt x="182086" y="251026"/>
                </a:cubicBezTo>
                <a:cubicBezTo>
                  <a:pt x="181512" y="251550"/>
                  <a:pt x="180766" y="251843"/>
                  <a:pt x="179990" y="251847"/>
                </a:cubicBezTo>
                <a:lnTo>
                  <a:pt x="156055" y="251847"/>
                </a:lnTo>
                <a:cubicBezTo>
                  <a:pt x="155735" y="251891"/>
                  <a:pt x="155409" y="251824"/>
                  <a:pt x="155132" y="251658"/>
                </a:cubicBezTo>
                <a:cubicBezTo>
                  <a:pt x="155074" y="251207"/>
                  <a:pt x="155162" y="250748"/>
                  <a:pt x="155384" y="250353"/>
                </a:cubicBezTo>
                <a:cubicBezTo>
                  <a:pt x="159232" y="238513"/>
                  <a:pt x="164239" y="227084"/>
                  <a:pt x="170328" y="216233"/>
                </a:cubicBezTo>
                <a:cubicBezTo>
                  <a:pt x="171292" y="214507"/>
                  <a:pt x="171313" y="214507"/>
                  <a:pt x="173116" y="214928"/>
                </a:cubicBezTo>
                <a:close/>
                <a:moveTo>
                  <a:pt x="277908" y="214851"/>
                </a:moveTo>
                <a:cubicBezTo>
                  <a:pt x="278730" y="214533"/>
                  <a:pt x="279652" y="214946"/>
                  <a:pt x="279966" y="215771"/>
                </a:cubicBezTo>
                <a:cubicBezTo>
                  <a:pt x="286223" y="226906"/>
                  <a:pt x="291362" y="238640"/>
                  <a:pt x="295308" y="250795"/>
                </a:cubicBezTo>
                <a:cubicBezTo>
                  <a:pt x="295455" y="251088"/>
                  <a:pt x="295499" y="251423"/>
                  <a:pt x="295434" y="251743"/>
                </a:cubicBezTo>
                <a:cubicBezTo>
                  <a:pt x="294948" y="251907"/>
                  <a:pt x="294432" y="251957"/>
                  <a:pt x="293925" y="251890"/>
                </a:cubicBezTo>
                <a:cubicBezTo>
                  <a:pt x="286191" y="251890"/>
                  <a:pt x="278520" y="251890"/>
                  <a:pt x="270870" y="251890"/>
                </a:cubicBezTo>
                <a:cubicBezTo>
                  <a:pt x="269914" y="251905"/>
                  <a:pt x="268985" y="251576"/>
                  <a:pt x="268250" y="250964"/>
                </a:cubicBezTo>
                <a:cubicBezTo>
                  <a:pt x="258573" y="243178"/>
                  <a:pt x="248290" y="236182"/>
                  <a:pt x="237502" y="230042"/>
                </a:cubicBezTo>
                <a:cubicBezTo>
                  <a:pt x="237020" y="229859"/>
                  <a:pt x="236588" y="229564"/>
                  <a:pt x="236245" y="229179"/>
                </a:cubicBezTo>
                <a:cubicBezTo>
                  <a:pt x="236350" y="228589"/>
                  <a:pt x="236874" y="228547"/>
                  <a:pt x="237251" y="228400"/>
                </a:cubicBezTo>
                <a:cubicBezTo>
                  <a:pt x="250332" y="222603"/>
                  <a:pt x="263932" y="218072"/>
                  <a:pt x="277870" y="214866"/>
                </a:cubicBezTo>
                <a:cubicBezTo>
                  <a:pt x="277883" y="214862"/>
                  <a:pt x="277895" y="214856"/>
                  <a:pt x="277908" y="214851"/>
                </a:cubicBezTo>
                <a:close/>
                <a:moveTo>
                  <a:pt x="151422" y="211056"/>
                </a:moveTo>
                <a:cubicBezTo>
                  <a:pt x="154692" y="211561"/>
                  <a:pt x="157982" y="212024"/>
                  <a:pt x="161566" y="212550"/>
                </a:cubicBezTo>
                <a:cubicBezTo>
                  <a:pt x="159177" y="217160"/>
                  <a:pt x="156830" y="221622"/>
                  <a:pt x="154797" y="226084"/>
                </a:cubicBezTo>
                <a:cubicBezTo>
                  <a:pt x="152764" y="230546"/>
                  <a:pt x="150982" y="235114"/>
                  <a:pt x="148886" y="239639"/>
                </a:cubicBezTo>
                <a:cubicBezTo>
                  <a:pt x="148760" y="238250"/>
                  <a:pt x="148530" y="236840"/>
                  <a:pt x="148530" y="235429"/>
                </a:cubicBezTo>
                <a:cubicBezTo>
                  <a:pt x="148302" y="227778"/>
                  <a:pt x="148673" y="220121"/>
                  <a:pt x="149641" y="212529"/>
                </a:cubicBezTo>
                <a:cubicBezTo>
                  <a:pt x="149850" y="210908"/>
                  <a:pt x="149913" y="210845"/>
                  <a:pt x="151422" y="211056"/>
                </a:cubicBezTo>
                <a:close/>
                <a:moveTo>
                  <a:pt x="299584" y="210929"/>
                </a:moveTo>
                <a:cubicBezTo>
                  <a:pt x="300465" y="210803"/>
                  <a:pt x="300800" y="211224"/>
                  <a:pt x="300800" y="212003"/>
                </a:cubicBezTo>
                <a:cubicBezTo>
                  <a:pt x="301093" y="214655"/>
                  <a:pt x="301492" y="217328"/>
                  <a:pt x="301680" y="219980"/>
                </a:cubicBezTo>
                <a:cubicBezTo>
                  <a:pt x="302219" y="226164"/>
                  <a:pt x="302227" y="232382"/>
                  <a:pt x="301701" y="238566"/>
                </a:cubicBezTo>
                <a:cubicBezTo>
                  <a:pt x="301825" y="238991"/>
                  <a:pt x="301825" y="239445"/>
                  <a:pt x="301701" y="239871"/>
                </a:cubicBezTo>
                <a:cubicBezTo>
                  <a:pt x="301093" y="239765"/>
                  <a:pt x="301093" y="239344"/>
                  <a:pt x="301093" y="238923"/>
                </a:cubicBezTo>
                <a:cubicBezTo>
                  <a:pt x="297648" y="229900"/>
                  <a:pt x="293609" y="221117"/>
                  <a:pt x="289000" y="212634"/>
                </a:cubicBezTo>
                <a:cubicBezTo>
                  <a:pt x="292647" y="211813"/>
                  <a:pt x="296126" y="211455"/>
                  <a:pt x="299584" y="210929"/>
                </a:cubicBezTo>
                <a:close/>
                <a:moveTo>
                  <a:pt x="112605" y="209436"/>
                </a:moveTo>
                <a:cubicBezTo>
                  <a:pt x="121492" y="209225"/>
                  <a:pt x="130358" y="209162"/>
                  <a:pt x="139224" y="209814"/>
                </a:cubicBezTo>
                <a:cubicBezTo>
                  <a:pt x="140397" y="209899"/>
                  <a:pt x="140544" y="209920"/>
                  <a:pt x="140397" y="211204"/>
                </a:cubicBezTo>
                <a:cubicBezTo>
                  <a:pt x="140041" y="214445"/>
                  <a:pt x="139685" y="217707"/>
                  <a:pt x="139475" y="220970"/>
                </a:cubicBezTo>
                <a:cubicBezTo>
                  <a:pt x="139059" y="227242"/>
                  <a:pt x="139052" y="233536"/>
                  <a:pt x="139454" y="239808"/>
                </a:cubicBezTo>
                <a:cubicBezTo>
                  <a:pt x="139706" y="243786"/>
                  <a:pt x="140167" y="247722"/>
                  <a:pt x="140670" y="251616"/>
                </a:cubicBezTo>
                <a:cubicBezTo>
                  <a:pt x="140179" y="251869"/>
                  <a:pt x="139621" y="251957"/>
                  <a:pt x="139077" y="251869"/>
                </a:cubicBezTo>
                <a:cubicBezTo>
                  <a:pt x="131615" y="251869"/>
                  <a:pt x="124133" y="251869"/>
                  <a:pt x="116671" y="251869"/>
                </a:cubicBezTo>
                <a:cubicBezTo>
                  <a:pt x="115649" y="251976"/>
                  <a:pt x="114660" y="251463"/>
                  <a:pt x="114156" y="250564"/>
                </a:cubicBezTo>
                <a:cubicBezTo>
                  <a:pt x="106186" y="238977"/>
                  <a:pt x="104682" y="224098"/>
                  <a:pt x="110174" y="211140"/>
                </a:cubicBezTo>
                <a:cubicBezTo>
                  <a:pt x="110472" y="210061"/>
                  <a:pt x="111492" y="209345"/>
                  <a:pt x="112605" y="209436"/>
                </a:cubicBezTo>
                <a:close/>
                <a:moveTo>
                  <a:pt x="337584" y="209372"/>
                </a:moveTo>
                <a:cubicBezTo>
                  <a:pt x="338953" y="209237"/>
                  <a:pt x="340213" y="210134"/>
                  <a:pt x="340539" y="211477"/>
                </a:cubicBezTo>
                <a:cubicBezTo>
                  <a:pt x="345851" y="224367"/>
                  <a:pt x="344272" y="239083"/>
                  <a:pt x="336348" y="250542"/>
                </a:cubicBezTo>
                <a:cubicBezTo>
                  <a:pt x="335962" y="251350"/>
                  <a:pt x="335145" y="251860"/>
                  <a:pt x="334252" y="251847"/>
                </a:cubicBezTo>
                <a:cubicBezTo>
                  <a:pt x="326518" y="251847"/>
                  <a:pt x="318805" y="251847"/>
                  <a:pt x="311070" y="251847"/>
                </a:cubicBezTo>
                <a:cubicBezTo>
                  <a:pt x="310666" y="251921"/>
                  <a:pt x="310247" y="251822"/>
                  <a:pt x="309918" y="251574"/>
                </a:cubicBezTo>
                <a:cubicBezTo>
                  <a:pt x="310190" y="249090"/>
                  <a:pt x="310463" y="246564"/>
                  <a:pt x="310735" y="244038"/>
                </a:cubicBezTo>
                <a:cubicBezTo>
                  <a:pt x="311452" y="236806"/>
                  <a:pt x="311592" y="229528"/>
                  <a:pt x="311154" y="222274"/>
                </a:cubicBezTo>
                <a:cubicBezTo>
                  <a:pt x="310945" y="218612"/>
                  <a:pt x="310567" y="214992"/>
                  <a:pt x="310169" y="211350"/>
                </a:cubicBezTo>
                <a:cubicBezTo>
                  <a:pt x="310023" y="209919"/>
                  <a:pt x="310043" y="209814"/>
                  <a:pt x="311343" y="209814"/>
                </a:cubicBezTo>
                <a:cubicBezTo>
                  <a:pt x="320083" y="209161"/>
                  <a:pt x="328823" y="209245"/>
                  <a:pt x="337584" y="209372"/>
                </a:cubicBezTo>
                <a:close/>
                <a:moveTo>
                  <a:pt x="223837" y="156099"/>
                </a:moveTo>
                <a:cubicBezTo>
                  <a:pt x="225577" y="154857"/>
                  <a:pt x="225137" y="154920"/>
                  <a:pt x="226772" y="156099"/>
                </a:cubicBezTo>
                <a:cubicBezTo>
                  <a:pt x="245080" y="169370"/>
                  <a:pt x="260831" y="185874"/>
                  <a:pt x="273260" y="204805"/>
                </a:cubicBezTo>
                <a:lnTo>
                  <a:pt x="273909" y="205920"/>
                </a:lnTo>
                <a:lnTo>
                  <a:pt x="270220" y="206888"/>
                </a:lnTo>
                <a:cubicBezTo>
                  <a:pt x="255205" y="210723"/>
                  <a:pt x="240613" y="216070"/>
                  <a:pt x="226667" y="222843"/>
                </a:cubicBezTo>
                <a:cubicBezTo>
                  <a:pt x="225843" y="223317"/>
                  <a:pt x="224829" y="223317"/>
                  <a:pt x="224005" y="222843"/>
                </a:cubicBezTo>
                <a:cubicBezTo>
                  <a:pt x="209195" y="215638"/>
                  <a:pt x="193660" y="210050"/>
                  <a:pt x="177664" y="206173"/>
                </a:cubicBezTo>
                <a:cubicBezTo>
                  <a:pt x="177441" y="206099"/>
                  <a:pt x="177223" y="206006"/>
                  <a:pt x="177014" y="205899"/>
                </a:cubicBezTo>
                <a:cubicBezTo>
                  <a:pt x="176783" y="205289"/>
                  <a:pt x="177202" y="204994"/>
                  <a:pt x="177433" y="204636"/>
                </a:cubicBezTo>
                <a:cubicBezTo>
                  <a:pt x="189845" y="185766"/>
                  <a:pt x="205569" y="169321"/>
                  <a:pt x="223837" y="156099"/>
                </a:cubicBezTo>
                <a:close/>
                <a:moveTo>
                  <a:pt x="190281" y="135577"/>
                </a:moveTo>
                <a:cubicBezTo>
                  <a:pt x="198967" y="139281"/>
                  <a:pt x="207373" y="143615"/>
                  <a:pt x="215432" y="148542"/>
                </a:cubicBezTo>
                <a:cubicBezTo>
                  <a:pt x="215810" y="148774"/>
                  <a:pt x="216166" y="149048"/>
                  <a:pt x="216732" y="149426"/>
                </a:cubicBezTo>
                <a:cubicBezTo>
                  <a:pt x="214196" y="151426"/>
                  <a:pt x="211806" y="153278"/>
                  <a:pt x="209459" y="155194"/>
                </a:cubicBezTo>
                <a:cubicBezTo>
                  <a:pt x="193209" y="168404"/>
                  <a:pt x="179212" y="184185"/>
                  <a:pt x="168022" y="201921"/>
                </a:cubicBezTo>
                <a:cubicBezTo>
                  <a:pt x="167418" y="203270"/>
                  <a:pt x="165893" y="203935"/>
                  <a:pt x="164501" y="203457"/>
                </a:cubicBezTo>
                <a:cubicBezTo>
                  <a:pt x="160875" y="202721"/>
                  <a:pt x="157186" y="202215"/>
                  <a:pt x="153539" y="201626"/>
                </a:cubicBezTo>
                <a:cubicBezTo>
                  <a:pt x="151653" y="201331"/>
                  <a:pt x="151653" y="201331"/>
                  <a:pt x="152051" y="199521"/>
                </a:cubicBezTo>
                <a:cubicBezTo>
                  <a:pt x="153707" y="192399"/>
                  <a:pt x="155957" y="185427"/>
                  <a:pt x="158779" y="178683"/>
                </a:cubicBezTo>
                <a:cubicBezTo>
                  <a:pt x="165364" y="162853"/>
                  <a:pt x="174937" y="148450"/>
                  <a:pt x="186969" y="136271"/>
                </a:cubicBezTo>
                <a:cubicBezTo>
                  <a:pt x="187741" y="135236"/>
                  <a:pt x="189160" y="134937"/>
                  <a:pt x="190281" y="135577"/>
                </a:cubicBezTo>
                <a:close/>
                <a:moveTo>
                  <a:pt x="260223" y="135514"/>
                </a:moveTo>
                <a:cubicBezTo>
                  <a:pt x="261329" y="134828"/>
                  <a:pt x="262773" y="135102"/>
                  <a:pt x="263555" y="136146"/>
                </a:cubicBezTo>
                <a:cubicBezTo>
                  <a:pt x="279501" y="152309"/>
                  <a:pt x="291048" y="172311"/>
                  <a:pt x="297090" y="194239"/>
                </a:cubicBezTo>
                <a:cubicBezTo>
                  <a:pt x="297614" y="196133"/>
                  <a:pt x="298075" y="198027"/>
                  <a:pt x="298536" y="199943"/>
                </a:cubicBezTo>
                <a:cubicBezTo>
                  <a:pt x="298830" y="201248"/>
                  <a:pt x="298788" y="201269"/>
                  <a:pt x="297384" y="201479"/>
                </a:cubicBezTo>
                <a:cubicBezTo>
                  <a:pt x="293297" y="202237"/>
                  <a:pt x="289189" y="202848"/>
                  <a:pt x="285101" y="203584"/>
                </a:cubicBezTo>
                <a:cubicBezTo>
                  <a:pt x="284261" y="203820"/>
                  <a:pt x="283374" y="203412"/>
                  <a:pt x="283006" y="202616"/>
                </a:cubicBezTo>
                <a:cubicBezTo>
                  <a:pt x="277902" y="194481"/>
                  <a:pt x="272199" y="186741"/>
                  <a:pt x="265945" y="179463"/>
                </a:cubicBezTo>
                <a:cubicBezTo>
                  <a:pt x="257022" y="169004"/>
                  <a:pt x="247027" y="159522"/>
                  <a:pt x="236119" y="151174"/>
                </a:cubicBezTo>
                <a:lnTo>
                  <a:pt x="233793" y="149364"/>
                </a:lnTo>
                <a:cubicBezTo>
                  <a:pt x="235813" y="147960"/>
                  <a:pt x="237911" y="146674"/>
                  <a:pt x="240081" y="145512"/>
                </a:cubicBezTo>
                <a:cubicBezTo>
                  <a:pt x="246591" y="141782"/>
                  <a:pt x="253316" y="138444"/>
                  <a:pt x="260223" y="135514"/>
                </a:cubicBezTo>
                <a:close/>
                <a:moveTo>
                  <a:pt x="322955" y="47469"/>
                </a:moveTo>
                <a:cubicBezTo>
                  <a:pt x="300264" y="54570"/>
                  <a:pt x="278009" y="63003"/>
                  <a:pt x="256303" y="72727"/>
                </a:cubicBezTo>
                <a:cubicBezTo>
                  <a:pt x="245153" y="77799"/>
                  <a:pt x="234128" y="83145"/>
                  <a:pt x="223376" y="89060"/>
                </a:cubicBezTo>
                <a:cubicBezTo>
                  <a:pt x="197303" y="103220"/>
                  <a:pt x="172759" y="120058"/>
                  <a:pt x="150144" y="139302"/>
                </a:cubicBezTo>
                <a:cubicBezTo>
                  <a:pt x="120830" y="164358"/>
                  <a:pt x="95293" y="193554"/>
                  <a:pt x="74334" y="225979"/>
                </a:cubicBezTo>
                <a:cubicBezTo>
                  <a:pt x="65749" y="239223"/>
                  <a:pt x="58928" y="253537"/>
                  <a:pt x="54045" y="268560"/>
                </a:cubicBezTo>
                <a:cubicBezTo>
                  <a:pt x="50376" y="279928"/>
                  <a:pt x="48876" y="291889"/>
                  <a:pt x="49622" y="303815"/>
                </a:cubicBezTo>
                <a:cubicBezTo>
                  <a:pt x="50381" y="318010"/>
                  <a:pt x="55442" y="331635"/>
                  <a:pt x="64126" y="342860"/>
                </a:cubicBezTo>
                <a:cubicBezTo>
                  <a:pt x="69755" y="349890"/>
                  <a:pt x="76705" y="355742"/>
                  <a:pt x="84583" y="360077"/>
                </a:cubicBezTo>
                <a:cubicBezTo>
                  <a:pt x="99400" y="368204"/>
                  <a:pt x="115709" y="373216"/>
                  <a:pt x="132517" y="374811"/>
                </a:cubicBezTo>
                <a:cubicBezTo>
                  <a:pt x="140389" y="375666"/>
                  <a:pt x="148317" y="375870"/>
                  <a:pt x="156222" y="375422"/>
                </a:cubicBezTo>
                <a:cubicBezTo>
                  <a:pt x="168209" y="374761"/>
                  <a:pt x="180147" y="373405"/>
                  <a:pt x="191979" y="371359"/>
                </a:cubicBezTo>
                <a:cubicBezTo>
                  <a:pt x="209438" y="368413"/>
                  <a:pt x="226814" y="365024"/>
                  <a:pt x="244000" y="360604"/>
                </a:cubicBezTo>
                <a:lnTo>
                  <a:pt x="277680" y="349812"/>
                </a:lnTo>
                <a:lnTo>
                  <a:pt x="247375" y="356815"/>
                </a:lnTo>
                <a:cubicBezTo>
                  <a:pt x="237369" y="358185"/>
                  <a:pt x="227256" y="358602"/>
                  <a:pt x="217172" y="358057"/>
                </a:cubicBezTo>
                <a:cubicBezTo>
                  <a:pt x="196093" y="356998"/>
                  <a:pt x="175394" y="352001"/>
                  <a:pt x="156138" y="343323"/>
                </a:cubicBezTo>
                <a:cubicBezTo>
                  <a:pt x="127518" y="330429"/>
                  <a:pt x="102944" y="309934"/>
                  <a:pt x="85065" y="284051"/>
                </a:cubicBezTo>
                <a:cubicBezTo>
                  <a:pt x="84876" y="283777"/>
                  <a:pt x="84667" y="283525"/>
                  <a:pt x="84499" y="283251"/>
                </a:cubicBezTo>
                <a:cubicBezTo>
                  <a:pt x="83388" y="281462"/>
                  <a:pt x="83702" y="280768"/>
                  <a:pt x="85798" y="280768"/>
                </a:cubicBezTo>
                <a:cubicBezTo>
                  <a:pt x="97955" y="280768"/>
                  <a:pt x="110090" y="280768"/>
                  <a:pt x="122226" y="280768"/>
                </a:cubicBezTo>
                <a:cubicBezTo>
                  <a:pt x="123646" y="280875"/>
                  <a:pt x="124955" y="281578"/>
                  <a:pt x="125831" y="282704"/>
                </a:cubicBezTo>
                <a:cubicBezTo>
                  <a:pt x="133821" y="290881"/>
                  <a:pt x="142741" y="298088"/>
                  <a:pt x="152407" y="304173"/>
                </a:cubicBezTo>
                <a:cubicBezTo>
                  <a:pt x="168993" y="314500"/>
                  <a:pt x="187563" y="321191"/>
                  <a:pt x="206902" y="323811"/>
                </a:cubicBezTo>
                <a:cubicBezTo>
                  <a:pt x="203192" y="321138"/>
                  <a:pt x="199902" y="318507"/>
                  <a:pt x="196548" y="316002"/>
                </a:cubicBezTo>
                <a:cubicBezTo>
                  <a:pt x="186802" y="308699"/>
                  <a:pt x="177119" y="301290"/>
                  <a:pt x="167393" y="293965"/>
                </a:cubicBezTo>
                <a:cubicBezTo>
                  <a:pt x="154168" y="283904"/>
                  <a:pt x="140901" y="273780"/>
                  <a:pt x="127571" y="263740"/>
                </a:cubicBezTo>
                <a:cubicBezTo>
                  <a:pt x="126795" y="263150"/>
                  <a:pt x="125433" y="262687"/>
                  <a:pt x="125789" y="261466"/>
                </a:cubicBezTo>
                <a:cubicBezTo>
                  <a:pt x="126145" y="260246"/>
                  <a:pt x="127529" y="260666"/>
                  <a:pt x="128472" y="260666"/>
                </a:cubicBezTo>
                <a:cubicBezTo>
                  <a:pt x="143751" y="260666"/>
                  <a:pt x="159010" y="260666"/>
                  <a:pt x="174289" y="260666"/>
                </a:cubicBezTo>
                <a:cubicBezTo>
                  <a:pt x="176224" y="260587"/>
                  <a:pt x="178058" y="261538"/>
                  <a:pt x="179110" y="263171"/>
                </a:cubicBezTo>
                <a:cubicBezTo>
                  <a:pt x="193928" y="283378"/>
                  <a:pt x="208914" y="303289"/>
                  <a:pt x="223795" y="323369"/>
                </a:cubicBezTo>
                <a:cubicBezTo>
                  <a:pt x="225221" y="325348"/>
                  <a:pt x="225304" y="325327"/>
                  <a:pt x="226772" y="323369"/>
                </a:cubicBezTo>
                <a:cubicBezTo>
                  <a:pt x="241584" y="303557"/>
                  <a:pt x="256310" y="283742"/>
                  <a:pt x="270954" y="263929"/>
                </a:cubicBezTo>
                <a:cubicBezTo>
                  <a:pt x="272283" y="261856"/>
                  <a:pt x="274624" y="260664"/>
                  <a:pt x="277074" y="260814"/>
                </a:cubicBezTo>
                <a:cubicBezTo>
                  <a:pt x="292018" y="260814"/>
                  <a:pt x="306983" y="260814"/>
                  <a:pt x="321928" y="260814"/>
                </a:cubicBezTo>
                <a:cubicBezTo>
                  <a:pt x="322934" y="260814"/>
                  <a:pt x="324568" y="260498"/>
                  <a:pt x="324799" y="261614"/>
                </a:cubicBezTo>
                <a:cubicBezTo>
                  <a:pt x="325030" y="262729"/>
                  <a:pt x="323730" y="263234"/>
                  <a:pt x="322934" y="263824"/>
                </a:cubicBezTo>
                <a:lnTo>
                  <a:pt x="269298" y="304447"/>
                </a:lnTo>
                <a:cubicBezTo>
                  <a:pt x="261082" y="310677"/>
                  <a:pt x="252803" y="316844"/>
                  <a:pt x="244650" y="323159"/>
                </a:cubicBezTo>
                <a:cubicBezTo>
                  <a:pt x="244342" y="323331"/>
                  <a:pt x="244088" y="323586"/>
                  <a:pt x="243916" y="323895"/>
                </a:cubicBezTo>
                <a:cubicBezTo>
                  <a:pt x="268192" y="320507"/>
                  <a:pt x="291142" y="310734"/>
                  <a:pt x="310442" y="295565"/>
                </a:cubicBezTo>
                <a:cubicBezTo>
                  <a:pt x="315749" y="291353"/>
                  <a:pt x="320762" y="286781"/>
                  <a:pt x="325449" y="281883"/>
                </a:cubicBezTo>
                <a:cubicBezTo>
                  <a:pt x="326298" y="281079"/>
                  <a:pt x="327455" y="280694"/>
                  <a:pt x="328614" y="280831"/>
                </a:cubicBezTo>
                <a:cubicBezTo>
                  <a:pt x="337710" y="280831"/>
                  <a:pt x="346785" y="280704"/>
                  <a:pt x="355861" y="280831"/>
                </a:cubicBezTo>
                <a:cubicBezTo>
                  <a:pt x="357919" y="281003"/>
                  <a:pt x="359891" y="279961"/>
                  <a:pt x="360912" y="278158"/>
                </a:cubicBezTo>
                <a:cubicBezTo>
                  <a:pt x="371568" y="262456"/>
                  <a:pt x="379537" y="245076"/>
                  <a:pt x="384491" y="226737"/>
                </a:cubicBezTo>
                <a:cubicBezTo>
                  <a:pt x="387315" y="216183"/>
                  <a:pt x="389153" y="205387"/>
                  <a:pt x="389983" y="194491"/>
                </a:cubicBezTo>
                <a:cubicBezTo>
                  <a:pt x="390318" y="190281"/>
                  <a:pt x="390507" y="186071"/>
                  <a:pt x="390507" y="181862"/>
                </a:cubicBezTo>
                <a:cubicBezTo>
                  <a:pt x="390501" y="172251"/>
                  <a:pt x="389715" y="162655"/>
                  <a:pt x="388159" y="153173"/>
                </a:cubicBezTo>
                <a:cubicBezTo>
                  <a:pt x="385212" y="135768"/>
                  <a:pt x="379650" y="118913"/>
                  <a:pt x="371664" y="103183"/>
                </a:cubicBezTo>
                <a:cubicBezTo>
                  <a:pt x="365936" y="91914"/>
                  <a:pt x="358969" y="81324"/>
                  <a:pt x="350893" y="71611"/>
                </a:cubicBezTo>
                <a:cubicBezTo>
                  <a:pt x="343746" y="63084"/>
                  <a:pt x="335794" y="55274"/>
                  <a:pt x="327146" y="48289"/>
                </a:cubicBezTo>
                <a:cubicBezTo>
                  <a:pt x="326002" y="47268"/>
                  <a:pt x="324397" y="46953"/>
                  <a:pt x="322955" y="47469"/>
                </a:cubicBezTo>
                <a:close/>
                <a:moveTo>
                  <a:pt x="279044" y="15391"/>
                </a:moveTo>
                <a:cubicBezTo>
                  <a:pt x="280107" y="14960"/>
                  <a:pt x="281293" y="14960"/>
                  <a:pt x="282356" y="15391"/>
                </a:cubicBezTo>
                <a:cubicBezTo>
                  <a:pt x="284473" y="16296"/>
                  <a:pt x="286694" y="17075"/>
                  <a:pt x="288790" y="17896"/>
                </a:cubicBezTo>
                <a:cubicBezTo>
                  <a:pt x="288958" y="17959"/>
                  <a:pt x="289126" y="18085"/>
                  <a:pt x="289650" y="18380"/>
                </a:cubicBezTo>
                <a:cubicBezTo>
                  <a:pt x="281266" y="21200"/>
                  <a:pt x="273217" y="23852"/>
                  <a:pt x="265211" y="26947"/>
                </a:cubicBezTo>
                <a:cubicBezTo>
                  <a:pt x="257204" y="30041"/>
                  <a:pt x="249282" y="33282"/>
                  <a:pt x="241422" y="36755"/>
                </a:cubicBezTo>
                <a:cubicBezTo>
                  <a:pt x="233562" y="40228"/>
                  <a:pt x="225807" y="43911"/>
                  <a:pt x="218115" y="47742"/>
                </a:cubicBezTo>
                <a:cubicBezTo>
                  <a:pt x="210429" y="51601"/>
                  <a:pt x="202835" y="55635"/>
                  <a:pt x="195332" y="59845"/>
                </a:cubicBezTo>
                <a:cubicBezTo>
                  <a:pt x="187814" y="64069"/>
                  <a:pt x="180403" y="68454"/>
                  <a:pt x="173094" y="73000"/>
                </a:cubicBezTo>
                <a:cubicBezTo>
                  <a:pt x="165785" y="77547"/>
                  <a:pt x="158569" y="82254"/>
                  <a:pt x="151443" y="87124"/>
                </a:cubicBezTo>
                <a:cubicBezTo>
                  <a:pt x="144373" y="92007"/>
                  <a:pt x="137386" y="97044"/>
                  <a:pt x="130483" y="102236"/>
                </a:cubicBezTo>
                <a:cubicBezTo>
                  <a:pt x="123581" y="107428"/>
                  <a:pt x="116804" y="112781"/>
                  <a:pt x="110153" y="118296"/>
                </a:cubicBezTo>
                <a:cubicBezTo>
                  <a:pt x="103516" y="123796"/>
                  <a:pt x="96990" y="129466"/>
                  <a:pt x="90577" y="135303"/>
                </a:cubicBezTo>
                <a:cubicBezTo>
                  <a:pt x="84163" y="141140"/>
                  <a:pt x="77910" y="147132"/>
                  <a:pt x="71818" y="153278"/>
                </a:cubicBezTo>
                <a:cubicBezTo>
                  <a:pt x="65740" y="159424"/>
                  <a:pt x="59850" y="165739"/>
                  <a:pt x="53814" y="172474"/>
                </a:cubicBezTo>
                <a:cubicBezTo>
                  <a:pt x="53793" y="170496"/>
                  <a:pt x="53940" y="169043"/>
                  <a:pt x="53940" y="167612"/>
                </a:cubicBezTo>
                <a:cubicBezTo>
                  <a:pt x="53730" y="163739"/>
                  <a:pt x="55616" y="161129"/>
                  <a:pt x="58131" y="158456"/>
                </a:cubicBezTo>
                <a:cubicBezTo>
                  <a:pt x="80821" y="134501"/>
                  <a:pt x="105627" y="112661"/>
                  <a:pt x="132244" y="93206"/>
                </a:cubicBezTo>
                <a:cubicBezTo>
                  <a:pt x="156774" y="75183"/>
                  <a:pt x="182675" y="59123"/>
                  <a:pt x="209710" y="45174"/>
                </a:cubicBezTo>
                <a:cubicBezTo>
                  <a:pt x="232078" y="33585"/>
                  <a:pt x="255249" y="23631"/>
                  <a:pt x="279044" y="15391"/>
                </a:cubicBezTo>
                <a:close/>
                <a:moveTo>
                  <a:pt x="261648" y="9456"/>
                </a:moveTo>
                <a:cubicBezTo>
                  <a:pt x="264037" y="10193"/>
                  <a:pt x="266469" y="10698"/>
                  <a:pt x="268900" y="11287"/>
                </a:cubicBezTo>
                <a:cubicBezTo>
                  <a:pt x="269067" y="11351"/>
                  <a:pt x="269227" y="11429"/>
                  <a:pt x="269382" y="11519"/>
                </a:cubicBezTo>
                <a:cubicBezTo>
                  <a:pt x="269005" y="12087"/>
                  <a:pt x="268376" y="12108"/>
                  <a:pt x="267852" y="12298"/>
                </a:cubicBezTo>
                <a:cubicBezTo>
                  <a:pt x="242275" y="21696"/>
                  <a:pt x="217451" y="33038"/>
                  <a:pt x="193593" y="46227"/>
                </a:cubicBezTo>
                <a:cubicBezTo>
                  <a:pt x="177984" y="54843"/>
                  <a:pt x="162747" y="64161"/>
                  <a:pt x="147880" y="74180"/>
                </a:cubicBezTo>
                <a:cubicBezTo>
                  <a:pt x="131120" y="85503"/>
                  <a:pt x="114947" y="97678"/>
                  <a:pt x="99422" y="110656"/>
                </a:cubicBezTo>
                <a:cubicBezTo>
                  <a:pt x="90437" y="118219"/>
                  <a:pt x="81690" y="126057"/>
                  <a:pt x="73180" y="134167"/>
                </a:cubicBezTo>
                <a:cubicBezTo>
                  <a:pt x="67605" y="139471"/>
                  <a:pt x="62261" y="145007"/>
                  <a:pt x="56853" y="150479"/>
                </a:cubicBezTo>
                <a:cubicBezTo>
                  <a:pt x="56769" y="150732"/>
                  <a:pt x="56602" y="150985"/>
                  <a:pt x="56371" y="150985"/>
                </a:cubicBezTo>
                <a:cubicBezTo>
                  <a:pt x="56015" y="151027"/>
                  <a:pt x="56036" y="150690"/>
                  <a:pt x="56057" y="150458"/>
                </a:cubicBezTo>
                <a:cubicBezTo>
                  <a:pt x="56043" y="150016"/>
                  <a:pt x="56167" y="149583"/>
                  <a:pt x="56413" y="149217"/>
                </a:cubicBezTo>
                <a:cubicBezTo>
                  <a:pt x="56806" y="146377"/>
                  <a:pt x="57380" y="143563"/>
                  <a:pt x="58132" y="140797"/>
                </a:cubicBezTo>
                <a:cubicBezTo>
                  <a:pt x="58380" y="140120"/>
                  <a:pt x="58808" y="139524"/>
                  <a:pt x="59368" y="139071"/>
                </a:cubicBezTo>
                <a:cubicBezTo>
                  <a:pt x="66760" y="131690"/>
                  <a:pt x="74354" y="124491"/>
                  <a:pt x="82151" y="117476"/>
                </a:cubicBezTo>
                <a:cubicBezTo>
                  <a:pt x="101750" y="100000"/>
                  <a:pt x="122497" y="83868"/>
                  <a:pt x="144254" y="69191"/>
                </a:cubicBezTo>
                <a:cubicBezTo>
                  <a:pt x="163134" y="56408"/>
                  <a:pt x="182729" y="44722"/>
                  <a:pt x="202940" y="34188"/>
                </a:cubicBezTo>
                <a:cubicBezTo>
                  <a:pt x="220404" y="25119"/>
                  <a:pt x="238335" y="16989"/>
                  <a:pt x="256660" y="9835"/>
                </a:cubicBezTo>
                <a:cubicBezTo>
                  <a:pt x="258227" y="9124"/>
                  <a:pt x="259992" y="8990"/>
                  <a:pt x="261648" y="9456"/>
                </a:cubicBezTo>
                <a:close/>
                <a:moveTo>
                  <a:pt x="245404" y="6677"/>
                </a:moveTo>
                <a:cubicBezTo>
                  <a:pt x="245634" y="6614"/>
                  <a:pt x="246158" y="6256"/>
                  <a:pt x="246033" y="6825"/>
                </a:cubicBezTo>
                <a:cubicBezTo>
                  <a:pt x="245907" y="7393"/>
                  <a:pt x="245488" y="7393"/>
                  <a:pt x="245027" y="7393"/>
                </a:cubicBezTo>
                <a:cubicBezTo>
                  <a:pt x="236643" y="10887"/>
                  <a:pt x="228301" y="14528"/>
                  <a:pt x="220064" y="18401"/>
                </a:cubicBezTo>
                <a:cubicBezTo>
                  <a:pt x="203994" y="25993"/>
                  <a:pt x="188275" y="34293"/>
                  <a:pt x="172905" y="43301"/>
                </a:cubicBezTo>
                <a:cubicBezTo>
                  <a:pt x="147433" y="58287"/>
                  <a:pt x="123089" y="75129"/>
                  <a:pt x="100071" y="93691"/>
                </a:cubicBezTo>
                <a:cubicBezTo>
                  <a:pt x="88166" y="103268"/>
                  <a:pt x="76638" y="113308"/>
                  <a:pt x="65572" y="123916"/>
                </a:cubicBezTo>
                <a:lnTo>
                  <a:pt x="62407" y="126842"/>
                </a:lnTo>
                <a:cubicBezTo>
                  <a:pt x="62176" y="122148"/>
                  <a:pt x="74501" y="95754"/>
                  <a:pt x="82507" y="83546"/>
                </a:cubicBezTo>
                <a:cubicBezTo>
                  <a:pt x="91237" y="70196"/>
                  <a:pt x="101729" y="58095"/>
                  <a:pt x="113695" y="47574"/>
                </a:cubicBezTo>
                <a:cubicBezTo>
                  <a:pt x="125704" y="37085"/>
                  <a:pt x="139107" y="28323"/>
                  <a:pt x="153518" y="21538"/>
                </a:cubicBezTo>
                <a:cubicBezTo>
                  <a:pt x="167768" y="14781"/>
                  <a:pt x="182897" y="10076"/>
                  <a:pt x="198455" y="7561"/>
                </a:cubicBezTo>
                <a:cubicBezTo>
                  <a:pt x="213981" y="5016"/>
                  <a:pt x="229793" y="4718"/>
                  <a:pt x="245404" y="6677"/>
                </a:cubicBezTo>
                <a:close/>
                <a:moveTo>
                  <a:pt x="416266" y="131"/>
                </a:moveTo>
                <a:cubicBezTo>
                  <a:pt x="431122" y="1575"/>
                  <a:pt x="442595" y="13881"/>
                  <a:pt x="443052" y="28862"/>
                </a:cubicBezTo>
                <a:cubicBezTo>
                  <a:pt x="442977" y="30144"/>
                  <a:pt x="443767" y="31318"/>
                  <a:pt x="444980" y="31724"/>
                </a:cubicBezTo>
                <a:cubicBezTo>
                  <a:pt x="453519" y="35548"/>
                  <a:pt x="461323" y="40849"/>
                  <a:pt x="468036" y="47384"/>
                </a:cubicBezTo>
                <a:cubicBezTo>
                  <a:pt x="477738" y="56923"/>
                  <a:pt x="484430" y="69119"/>
                  <a:pt x="487277" y="82451"/>
                </a:cubicBezTo>
                <a:cubicBezTo>
                  <a:pt x="489207" y="91549"/>
                  <a:pt x="489767" y="100886"/>
                  <a:pt x="488932" y="110150"/>
                </a:cubicBezTo>
                <a:cubicBezTo>
                  <a:pt x="487807" y="123049"/>
                  <a:pt x="484952" y="135737"/>
                  <a:pt x="480444" y="147869"/>
                </a:cubicBezTo>
                <a:cubicBezTo>
                  <a:pt x="475168" y="162253"/>
                  <a:pt x="468476" y="176074"/>
                  <a:pt x="460470" y="189123"/>
                </a:cubicBezTo>
                <a:cubicBezTo>
                  <a:pt x="453762" y="200176"/>
                  <a:pt x="446414" y="210824"/>
                  <a:pt x="438462" y="221012"/>
                </a:cubicBezTo>
                <a:cubicBezTo>
                  <a:pt x="438190" y="221369"/>
                  <a:pt x="437854" y="221685"/>
                  <a:pt x="437561" y="222022"/>
                </a:cubicBezTo>
                <a:cubicBezTo>
                  <a:pt x="436599" y="223510"/>
                  <a:pt x="435519" y="224918"/>
                  <a:pt x="434333" y="226232"/>
                </a:cubicBezTo>
                <a:cubicBezTo>
                  <a:pt x="434023" y="226802"/>
                  <a:pt x="433635" y="227326"/>
                  <a:pt x="433180" y="227789"/>
                </a:cubicBezTo>
                <a:cubicBezTo>
                  <a:pt x="432837" y="228469"/>
                  <a:pt x="432323" y="229050"/>
                  <a:pt x="431692" y="229473"/>
                </a:cubicBezTo>
                <a:cubicBezTo>
                  <a:pt x="431650" y="230083"/>
                  <a:pt x="431315" y="230483"/>
                  <a:pt x="430539" y="230799"/>
                </a:cubicBezTo>
                <a:cubicBezTo>
                  <a:pt x="430770" y="230115"/>
                  <a:pt x="431158" y="229494"/>
                  <a:pt x="431671" y="228989"/>
                </a:cubicBezTo>
                <a:lnTo>
                  <a:pt x="432803" y="227389"/>
                </a:lnTo>
                <a:cubicBezTo>
                  <a:pt x="433067" y="226783"/>
                  <a:pt x="433453" y="226240"/>
                  <a:pt x="433935" y="225789"/>
                </a:cubicBezTo>
                <a:cubicBezTo>
                  <a:pt x="434851" y="224165"/>
                  <a:pt x="435897" y="222615"/>
                  <a:pt x="437058" y="221159"/>
                </a:cubicBezTo>
                <a:cubicBezTo>
                  <a:pt x="439929" y="216423"/>
                  <a:pt x="443136" y="211940"/>
                  <a:pt x="445945" y="207183"/>
                </a:cubicBezTo>
                <a:cubicBezTo>
                  <a:pt x="453589" y="194691"/>
                  <a:pt x="460524" y="181775"/>
                  <a:pt x="466715" y="168496"/>
                </a:cubicBezTo>
                <a:cubicBezTo>
                  <a:pt x="471721" y="157743"/>
                  <a:pt x="475462" y="146442"/>
                  <a:pt x="477866" y="134819"/>
                </a:cubicBezTo>
                <a:cubicBezTo>
                  <a:pt x="479557" y="126606"/>
                  <a:pt x="480261" y="118216"/>
                  <a:pt x="479962" y="109835"/>
                </a:cubicBezTo>
                <a:cubicBezTo>
                  <a:pt x="479685" y="98430"/>
                  <a:pt x="477082" y="87205"/>
                  <a:pt x="472312" y="76852"/>
                </a:cubicBezTo>
                <a:cubicBezTo>
                  <a:pt x="467095" y="66064"/>
                  <a:pt x="458969" y="56963"/>
                  <a:pt x="448858" y="50584"/>
                </a:cubicBezTo>
                <a:cubicBezTo>
                  <a:pt x="446272" y="48900"/>
                  <a:pt x="443593" y="47368"/>
                  <a:pt x="440831" y="45995"/>
                </a:cubicBezTo>
                <a:cubicBezTo>
                  <a:pt x="439384" y="45280"/>
                  <a:pt x="439384" y="45301"/>
                  <a:pt x="438462" y="46732"/>
                </a:cubicBezTo>
                <a:cubicBezTo>
                  <a:pt x="434377" y="53474"/>
                  <a:pt x="427664" y="58185"/>
                  <a:pt x="419955" y="59719"/>
                </a:cubicBezTo>
                <a:cubicBezTo>
                  <a:pt x="404254" y="63069"/>
                  <a:pt x="388759" y="53219"/>
                  <a:pt x="385057" y="37534"/>
                </a:cubicBezTo>
                <a:cubicBezTo>
                  <a:pt x="384659" y="36039"/>
                  <a:pt x="384659" y="36039"/>
                  <a:pt x="383087" y="36039"/>
                </a:cubicBezTo>
                <a:cubicBezTo>
                  <a:pt x="374729" y="36508"/>
                  <a:pt x="366408" y="37485"/>
                  <a:pt x="358166" y="38965"/>
                </a:cubicBezTo>
                <a:cubicBezTo>
                  <a:pt x="349971" y="40270"/>
                  <a:pt x="341839" y="41912"/>
                  <a:pt x="333707" y="43575"/>
                </a:cubicBezTo>
                <a:cubicBezTo>
                  <a:pt x="333378" y="43576"/>
                  <a:pt x="333074" y="43752"/>
                  <a:pt x="332910" y="44038"/>
                </a:cubicBezTo>
                <a:cubicBezTo>
                  <a:pt x="333015" y="44627"/>
                  <a:pt x="333665" y="44901"/>
                  <a:pt x="334105" y="45280"/>
                </a:cubicBezTo>
                <a:cubicBezTo>
                  <a:pt x="353098" y="61237"/>
                  <a:pt x="368476" y="81087"/>
                  <a:pt x="379210" y="103499"/>
                </a:cubicBezTo>
                <a:cubicBezTo>
                  <a:pt x="386818" y="119273"/>
                  <a:pt x="392085" y="136078"/>
                  <a:pt x="394845" y="153383"/>
                </a:cubicBezTo>
                <a:cubicBezTo>
                  <a:pt x="396864" y="165903"/>
                  <a:pt x="397509" y="178608"/>
                  <a:pt x="396774" y="191270"/>
                </a:cubicBezTo>
                <a:cubicBezTo>
                  <a:pt x="395223" y="221224"/>
                  <a:pt x="386128" y="250294"/>
                  <a:pt x="370344" y="275758"/>
                </a:cubicBezTo>
                <a:cubicBezTo>
                  <a:pt x="360587" y="291612"/>
                  <a:pt x="348334" y="305773"/>
                  <a:pt x="334063" y="317686"/>
                </a:cubicBezTo>
                <a:cubicBezTo>
                  <a:pt x="329242" y="321706"/>
                  <a:pt x="324233" y="325432"/>
                  <a:pt x="319098" y="328968"/>
                </a:cubicBezTo>
                <a:cubicBezTo>
                  <a:pt x="317337" y="330147"/>
                  <a:pt x="315325" y="330884"/>
                  <a:pt x="313670" y="332252"/>
                </a:cubicBezTo>
                <a:cubicBezTo>
                  <a:pt x="313552" y="332694"/>
                  <a:pt x="313265" y="333073"/>
                  <a:pt x="312873" y="333304"/>
                </a:cubicBezTo>
                <a:lnTo>
                  <a:pt x="307549" y="336630"/>
                </a:lnTo>
                <a:lnTo>
                  <a:pt x="304846" y="338166"/>
                </a:lnTo>
                <a:lnTo>
                  <a:pt x="301408" y="340145"/>
                </a:lnTo>
                <a:cubicBezTo>
                  <a:pt x="300323" y="340905"/>
                  <a:pt x="299172" y="341568"/>
                  <a:pt x="297971" y="342123"/>
                </a:cubicBezTo>
                <a:cubicBezTo>
                  <a:pt x="297321" y="342687"/>
                  <a:pt x="296567" y="343117"/>
                  <a:pt x="295749" y="343386"/>
                </a:cubicBezTo>
                <a:cubicBezTo>
                  <a:pt x="295676" y="343576"/>
                  <a:pt x="295489" y="343696"/>
                  <a:pt x="295288" y="343681"/>
                </a:cubicBezTo>
                <a:cubicBezTo>
                  <a:pt x="295141" y="343946"/>
                  <a:pt x="294856" y="344102"/>
                  <a:pt x="294554" y="344081"/>
                </a:cubicBezTo>
                <a:cubicBezTo>
                  <a:pt x="294399" y="344352"/>
                  <a:pt x="294112" y="344521"/>
                  <a:pt x="293800" y="344523"/>
                </a:cubicBezTo>
                <a:cubicBezTo>
                  <a:pt x="293655" y="344792"/>
                  <a:pt x="293370" y="344956"/>
                  <a:pt x="293066" y="344944"/>
                </a:cubicBezTo>
                <a:cubicBezTo>
                  <a:pt x="292995" y="345125"/>
                  <a:pt x="292819" y="345243"/>
                  <a:pt x="292626" y="345238"/>
                </a:cubicBezTo>
                <a:cubicBezTo>
                  <a:pt x="287994" y="348122"/>
                  <a:pt x="283174" y="350711"/>
                  <a:pt x="278395" y="353300"/>
                </a:cubicBezTo>
                <a:cubicBezTo>
                  <a:pt x="256599" y="365194"/>
                  <a:pt x="233948" y="375438"/>
                  <a:pt x="210633" y="383946"/>
                </a:cubicBezTo>
                <a:cubicBezTo>
                  <a:pt x="192968" y="390402"/>
                  <a:pt x="174859" y="395565"/>
                  <a:pt x="156453" y="399396"/>
                </a:cubicBezTo>
                <a:cubicBezTo>
                  <a:pt x="147817" y="401220"/>
                  <a:pt x="139119" y="402622"/>
                  <a:pt x="130358" y="403605"/>
                </a:cubicBezTo>
                <a:cubicBezTo>
                  <a:pt x="118577" y="404992"/>
                  <a:pt x="106705" y="405449"/>
                  <a:pt x="94853" y="404973"/>
                </a:cubicBezTo>
                <a:cubicBezTo>
                  <a:pt x="80530" y="404529"/>
                  <a:pt x="66356" y="401917"/>
                  <a:pt x="52808" y="397228"/>
                </a:cubicBezTo>
                <a:cubicBezTo>
                  <a:pt x="41327" y="393306"/>
                  <a:pt x="30799" y="386994"/>
                  <a:pt x="21914" y="378705"/>
                </a:cubicBezTo>
                <a:cubicBezTo>
                  <a:pt x="11426" y="368621"/>
                  <a:pt x="4352" y="355489"/>
                  <a:pt x="1688" y="341155"/>
                </a:cubicBezTo>
                <a:cubicBezTo>
                  <a:pt x="-172" y="331366"/>
                  <a:pt x="-498" y="321347"/>
                  <a:pt x="724" y="311456"/>
                </a:cubicBezTo>
                <a:cubicBezTo>
                  <a:pt x="2699" y="295445"/>
                  <a:pt x="7095" y="279829"/>
                  <a:pt x="13761" y="265150"/>
                </a:cubicBezTo>
                <a:cubicBezTo>
                  <a:pt x="21442" y="247897"/>
                  <a:pt x="30904" y="231502"/>
                  <a:pt x="41993" y="216234"/>
                </a:cubicBezTo>
                <a:cubicBezTo>
                  <a:pt x="55802" y="197029"/>
                  <a:pt x="71229" y="179050"/>
                  <a:pt x="88104" y="162497"/>
                </a:cubicBezTo>
                <a:cubicBezTo>
                  <a:pt x="113892" y="137157"/>
                  <a:pt x="142171" y="114505"/>
                  <a:pt x="172508" y="94890"/>
                </a:cubicBezTo>
                <a:cubicBezTo>
                  <a:pt x="195316" y="79990"/>
                  <a:pt x="219207" y="66833"/>
                  <a:pt x="243979" y="55530"/>
                </a:cubicBezTo>
                <a:cubicBezTo>
                  <a:pt x="267374" y="44765"/>
                  <a:pt x="291670" y="36095"/>
                  <a:pt x="316583" y="29620"/>
                </a:cubicBezTo>
                <a:cubicBezTo>
                  <a:pt x="330194" y="26085"/>
                  <a:pt x="344033" y="23497"/>
                  <a:pt x="357999" y="21874"/>
                </a:cubicBezTo>
                <a:cubicBezTo>
                  <a:pt x="366053" y="20902"/>
                  <a:pt x="374156" y="20382"/>
                  <a:pt x="382270" y="20316"/>
                </a:cubicBezTo>
                <a:cubicBezTo>
                  <a:pt x="382521" y="20316"/>
                  <a:pt x="382773" y="20316"/>
                  <a:pt x="383024" y="20316"/>
                </a:cubicBezTo>
                <a:cubicBezTo>
                  <a:pt x="385015" y="20443"/>
                  <a:pt x="386043" y="19622"/>
                  <a:pt x="386923" y="17622"/>
                </a:cubicBezTo>
                <a:cubicBezTo>
                  <a:pt x="391878" y="6006"/>
                  <a:pt x="403739" y="-1064"/>
                  <a:pt x="416266" y="131"/>
                </a:cubicBezTo>
                <a:close/>
              </a:path>
            </a:pathLst>
          </a:custGeom>
          <a:solidFill>
            <a:schemeClr val="bg1"/>
          </a:solidFill>
          <a:ln w="2090" cap="flat">
            <a:noFill/>
            <a:prstDash val="solid"/>
            <a:miter/>
          </a:ln>
        </p:spPr>
        <p:txBody>
          <a:bodyPr rtlCol="0" anchor="ctr"/>
          <a:lstStyle/>
          <a:p>
            <a:endParaRPr lang="en-US"/>
          </a:p>
        </p:txBody>
      </p:sp>
      <p:sp>
        <p:nvSpPr>
          <p:cNvPr id="33" name="Text Placeholder 32"/>
          <p:cNvSpPr>
            <a:spLocks noGrp="1"/>
          </p:cNvSpPr>
          <p:nvPr>
            <p:ph type="body" sz="quarter" idx="13" hasCustomPrompt="1"/>
          </p:nvPr>
        </p:nvSpPr>
        <p:spPr>
          <a:xfrm>
            <a:off x="1470929" y="2095027"/>
            <a:ext cx="9941071" cy="884656"/>
          </a:xfrm>
        </p:spPr>
        <p:txBody>
          <a:bodyPr anchor="ctr">
            <a:normAutofit/>
          </a:bodyPr>
          <a:lstStyle>
            <a:lvl1pPr marL="0" indent="0" algn="l" defTabSz="914400" rtl="0" eaLnBrk="1" latinLnBrk="0" hangingPunct="1">
              <a:buNone/>
              <a:defRPr lang="en-US" sz="4400" b="1" kern="1200" spc="100" dirty="0">
                <a:solidFill>
                  <a:srgbClr val="00F7FF"/>
                </a:solidFill>
                <a:effectLst>
                  <a:innerShdw blurRad="114300">
                    <a:srgbClr val="0072FF"/>
                  </a:innerShdw>
                </a:effectLst>
                <a:latin typeface="Arial" panose="020B0604020202020204" pitchFamily="34" charset="0"/>
                <a:ea typeface="+mn-ea"/>
                <a:cs typeface="Arial" panose="020B0604020202020204" pitchFamily="34" charset="0"/>
              </a:defRPr>
            </a:lvl1pPr>
          </a:lstStyle>
          <a:p>
            <a:pPr lvl="0"/>
            <a:r>
              <a:rPr lang="en-US" dirty="0"/>
              <a:t>TÊN MỤC</a:t>
            </a:r>
            <a:endParaRPr lang="en-US" dirty="0"/>
          </a:p>
        </p:txBody>
      </p:sp>
      <p:sp>
        <p:nvSpPr>
          <p:cNvPr id="35" name="Text Placeholder 34"/>
          <p:cNvSpPr>
            <a:spLocks noGrp="1"/>
          </p:cNvSpPr>
          <p:nvPr>
            <p:ph type="body" sz="quarter" idx="14" hasCustomPrompt="1"/>
          </p:nvPr>
        </p:nvSpPr>
        <p:spPr>
          <a:xfrm>
            <a:off x="1470930" y="3169159"/>
            <a:ext cx="9941070" cy="695175"/>
          </a:xfrm>
        </p:spPr>
        <p:txBody>
          <a:bodyPr anchor="ctr">
            <a:normAutofit/>
          </a:bodyPr>
          <a:lstStyle>
            <a:lvl1pPr marL="0" indent="0" algn="l" defTabSz="914400" rtl="0" eaLnBrk="1" latinLnBrk="0" hangingPunct="1">
              <a:buNone/>
              <a:defRPr lang="en-US" sz="2800" b="1" kern="1200" spc="100" dirty="0">
                <a:solidFill>
                  <a:schemeClr val="bg1"/>
                </a:solidFill>
                <a:latin typeface="Times New Roman" panose="02020603050405020304" pitchFamily="18" charset="0"/>
                <a:ea typeface="+mn-ea"/>
                <a:cs typeface="Times New Roman" panose="02020603050405020304" pitchFamily="18" charset="0"/>
              </a:defRPr>
            </a:lvl1pPr>
          </a:lstStyle>
          <a:p>
            <a:pPr lvl="0"/>
            <a:r>
              <a:rPr lang="en-US" dirty="0"/>
              <a:t>x.x. TÊN MỤC CON (NẾU CÓ)</a:t>
            </a:r>
            <a:endParaRPr lang="en-US" dirty="0"/>
          </a:p>
        </p:txBody>
      </p:sp>
      <p:sp>
        <p:nvSpPr>
          <p:cNvPr id="37" name="Text Placeholder 36"/>
          <p:cNvSpPr>
            <a:spLocks noGrp="1"/>
          </p:cNvSpPr>
          <p:nvPr>
            <p:ph type="body" sz="quarter" idx="15" hasCustomPrompt="1"/>
          </p:nvPr>
        </p:nvSpPr>
        <p:spPr>
          <a:xfrm>
            <a:off x="1470930" y="4137397"/>
            <a:ext cx="7147030" cy="916698"/>
          </a:xfrm>
        </p:spPr>
        <p:txBody>
          <a:bodyPr anchor="t">
            <a:normAutofit/>
          </a:bodyPr>
          <a:lstStyle>
            <a:lvl1pPr marL="0" indent="0" algn="l" defTabSz="914400" rtl="0" eaLnBrk="1" latinLnBrk="0" hangingPunct="1">
              <a:lnSpc>
                <a:spcPct val="150000"/>
              </a:lnSpc>
              <a:buNone/>
              <a:defRPr lang="en-US" sz="1000" kern="1200" spc="100" dirty="0" smtClean="0">
                <a:solidFill>
                  <a:schemeClr val="bg1">
                    <a:lumMod val="95000"/>
                  </a:schemeClr>
                </a:solidFill>
                <a:latin typeface="Times New Roman" panose="02020603050405020304" pitchFamily="18" charset="0"/>
                <a:ea typeface="+mn-ea"/>
                <a:cs typeface="Times New Roman" panose="02020603050405020304" pitchFamily="18" charset="0"/>
              </a:defRPr>
            </a:lvl1pPr>
          </a:lstStyle>
          <a:p>
            <a:pPr lvl="0"/>
            <a:r>
              <a:rPr lang="en-US" dirty="0"/>
              <a:t>(Tóm tắt mục nếu có) </a:t>
            </a:r>
            <a:r>
              <a:rPr lang="en-US" dirty="0"/>
              <a:t>Lorem ipsum dolor sit amet, consectetuer adipiscing elit. Maecenas porttitor congue massa. Fusce posuere, magna sed pulvinar ultricies, purus lectus malesuada libero, sit amet commodo magna eros quis </a:t>
            </a:r>
            <a:r>
              <a:rPr lang="en-US" dirty="0" err="1"/>
              <a:t>urna</a:t>
            </a:r>
            <a:r>
              <a:rPr lang="en-US" dirty="0"/>
              <a:t>.</a:t>
            </a:r>
            <a:endParaRPr lang="en-US" dirty="0"/>
          </a:p>
        </p:txBody>
      </p:sp>
      <p:sp>
        <p:nvSpPr>
          <p:cNvPr id="39" name="Text Placeholder 38"/>
          <p:cNvSpPr>
            <a:spLocks noGrp="1"/>
          </p:cNvSpPr>
          <p:nvPr>
            <p:ph type="body" sz="quarter" idx="16" hasCustomPrompt="1"/>
          </p:nvPr>
        </p:nvSpPr>
        <p:spPr>
          <a:xfrm>
            <a:off x="8896576" y="5231902"/>
            <a:ext cx="2521280" cy="1577819"/>
          </a:xfrm>
        </p:spPr>
        <p:txBody>
          <a:bodyPr>
            <a:normAutofit/>
          </a:bodyPr>
          <a:lstStyle>
            <a:lvl1pPr marL="0" indent="0" algn="r" defTabSz="914400" rtl="0" eaLnBrk="1" latinLnBrk="0" hangingPunct="1">
              <a:buNone/>
              <a:defRPr lang="en-US" sz="12000" b="1" kern="1200" spc="100" dirty="0">
                <a:solidFill>
                  <a:srgbClr val="00F7FF"/>
                </a:solidFill>
                <a:effectLst>
                  <a:innerShdw blurRad="114300">
                    <a:srgbClr val="0072FF"/>
                  </a:innerShdw>
                </a:effectLst>
                <a:latin typeface="Arial" panose="020B0604020202020204" pitchFamily="34" charset="0"/>
                <a:ea typeface="+mn-ea"/>
                <a:cs typeface="Arial" panose="020B0604020202020204" pitchFamily="34" charset="0"/>
              </a:defRPr>
            </a:lvl1pPr>
          </a:lstStyle>
          <a:p>
            <a:pPr lvl="0"/>
            <a:r>
              <a:rPr lang="en-US" dirty="0"/>
              <a:t>0x.</a:t>
            </a:r>
            <a:endParaRPr lang="en-US" dirty="0"/>
          </a:p>
        </p:txBody>
      </p:sp>
      <p:cxnSp>
        <p:nvCxnSpPr>
          <p:cNvPr id="41" name="Straight Connector 40"/>
          <p:cNvCxnSpPr/>
          <p:nvPr/>
        </p:nvCxnSpPr>
        <p:spPr>
          <a:xfrm>
            <a:off x="1574156" y="2979683"/>
            <a:ext cx="3565003" cy="0"/>
          </a:xfrm>
          <a:prstGeom prst="line">
            <a:avLst/>
          </a:prstGeom>
          <a:ln w="25400" cap="rnd">
            <a:solidFill>
              <a:srgbClr val="00F7FF"/>
            </a:solidFill>
            <a:round/>
          </a:ln>
        </p:spPr>
        <p:style>
          <a:lnRef idx="1">
            <a:schemeClr val="accent1"/>
          </a:lnRef>
          <a:fillRef idx="0">
            <a:schemeClr val="accent1"/>
          </a:fillRef>
          <a:effectRef idx="0">
            <a:schemeClr val="accent1"/>
          </a:effectRef>
          <a:fontRef idx="minor">
            <a:schemeClr val="tx1"/>
          </a:fontRef>
        </p:style>
      </p:cxnSp>
      <p:sp>
        <p:nvSpPr>
          <p:cNvPr id="2" name="Date Placeholder 1"/>
          <p:cNvSpPr>
            <a:spLocks noGrp="1"/>
          </p:cNvSpPr>
          <p:nvPr>
            <p:ph type="dt" sz="half" idx="17"/>
          </p:nvPr>
        </p:nvSpPr>
        <p:spPr>
          <a:xfrm>
            <a:off x="6060300" y="6481647"/>
            <a:ext cx="2090098" cy="239828"/>
          </a:xfrm>
        </p:spPr>
        <p:txBody>
          <a:bodyPr/>
          <a:lstStyle>
            <a:lvl1pPr marL="0" algn="ctr" defTabSz="914400" rtl="0" eaLnBrk="1" latinLnBrk="0" hangingPunct="1">
              <a:defRPr lang="en-US" sz="1100" kern="1200" smtClean="0">
                <a:solidFill>
                  <a:schemeClr val="bg1">
                    <a:lumMod val="85000"/>
                  </a:schemeClr>
                </a:solidFill>
                <a:latin typeface="Arial" panose="020B0604020202020204" pitchFamily="34" charset="0"/>
                <a:ea typeface="+mn-ea"/>
                <a:cs typeface="Arial" panose="020B0604020202020204" pitchFamily="34" charset="0"/>
              </a:defRPr>
            </a:lvl1pPr>
          </a:lstStyle>
          <a:p>
            <a:fld id="{A0C88428-1E71-4AAF-969D-33DA575CB899}" type="datetime4">
              <a:rPr lang="en-US" smtClean="0"/>
            </a:fld>
            <a:endParaRPr lang="en-US" dirty="0"/>
          </a:p>
        </p:txBody>
      </p:sp>
      <p:sp>
        <p:nvSpPr>
          <p:cNvPr id="3" name="Footer Placeholder 2"/>
          <p:cNvSpPr>
            <a:spLocks noGrp="1"/>
          </p:cNvSpPr>
          <p:nvPr>
            <p:ph type="ftr" sz="quarter" idx="18"/>
          </p:nvPr>
        </p:nvSpPr>
        <p:spPr>
          <a:xfrm>
            <a:off x="838200" y="6481647"/>
            <a:ext cx="4475922" cy="239828"/>
          </a:xfrm>
        </p:spPr>
        <p:txBody>
          <a:bodyPr/>
          <a:lstStyle>
            <a:lvl1pPr marL="0" algn="ctr" defTabSz="914400" rtl="0" eaLnBrk="1" latinLnBrk="0" hangingPunct="1">
              <a:defRPr lang="vi-VN" sz="1100" kern="1200" smtClean="0">
                <a:solidFill>
                  <a:schemeClr val="bg1">
                    <a:lumMod val="85000"/>
                  </a:schemeClr>
                </a:solidFill>
                <a:latin typeface="Arial" panose="020B0604020202020204" pitchFamily="34" charset="0"/>
                <a:ea typeface="+mn-ea"/>
                <a:cs typeface="Arial" panose="020B0604020202020204" pitchFamily="34" charset="0"/>
              </a:defRPr>
            </a:lvl1pPr>
          </a:lstStyle>
          <a:p>
            <a:r>
              <a:rPr lang="vi-VN"/>
              <a:t>Thực hiện bởi Trường Đại học Công nghệ Thông tin, ĐHQG-HCM</a:t>
            </a:r>
            <a:endParaRPr lang="vi-VN" dirty="0"/>
          </a:p>
        </p:txBody>
      </p:sp>
      <p:grpSp>
        <p:nvGrpSpPr>
          <p:cNvPr id="4" name="Group 3"/>
          <p:cNvGrpSpPr/>
          <p:nvPr/>
        </p:nvGrpSpPr>
        <p:grpSpPr>
          <a:xfrm>
            <a:off x="16026" y="4629289"/>
            <a:ext cx="434350" cy="2228711"/>
            <a:chOff x="16026" y="4629289"/>
            <a:chExt cx="434350" cy="2228711"/>
          </a:xfrm>
          <a:gradFill flip="none" rotWithShape="1">
            <a:gsLst>
              <a:gs pos="0">
                <a:srgbClr val="00F7FF"/>
              </a:gs>
              <a:gs pos="100000">
                <a:srgbClr val="00F7FF">
                  <a:alpha val="0"/>
                </a:srgbClr>
              </a:gs>
            </a:gsLst>
            <a:lin ang="16200000" scaled="1"/>
            <a:tileRect/>
          </a:gradFill>
        </p:grpSpPr>
        <p:sp>
          <p:nvSpPr>
            <p:cNvPr id="14" name="Rectangle 13"/>
            <p:cNvSpPr/>
            <p:nvPr userDrawn="1"/>
          </p:nvSpPr>
          <p:spPr>
            <a:xfrm>
              <a:off x="16026" y="4629289"/>
              <a:ext cx="434350" cy="3469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userDrawn="1"/>
          </p:nvSpPr>
          <p:spPr>
            <a:xfrm>
              <a:off x="16026" y="5005641"/>
              <a:ext cx="434350" cy="3469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userDrawn="1"/>
          </p:nvSpPr>
          <p:spPr>
            <a:xfrm>
              <a:off x="16026" y="5381993"/>
              <a:ext cx="434350" cy="3469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7" name="Rectangle 16"/>
            <p:cNvSpPr/>
            <p:nvPr userDrawn="1"/>
          </p:nvSpPr>
          <p:spPr>
            <a:xfrm>
              <a:off x="16026" y="5758345"/>
              <a:ext cx="434350" cy="3469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userDrawn="1"/>
          </p:nvSpPr>
          <p:spPr>
            <a:xfrm>
              <a:off x="16026" y="6134697"/>
              <a:ext cx="434350" cy="3469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userDrawn="1"/>
          </p:nvSpPr>
          <p:spPr>
            <a:xfrm>
              <a:off x="16026" y="6511050"/>
              <a:ext cx="434350" cy="3469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grpSp>
      <p:pic>
        <p:nvPicPr>
          <p:cNvPr id="8" name="Picture 7" descr="Background pattern&#10;&#10;Description automatically generated"/>
          <p:cNvPicPr>
            <a:picLocks noChangeAspect="1"/>
          </p:cNvPicPr>
          <p:nvPr userDrawn="1"/>
        </p:nvPicPr>
        <p:blipFill rotWithShape="1">
          <a:blip r:embed="rId2" cstate="screen"/>
          <a:srcRect/>
          <a:stretch>
            <a:fillRect/>
          </a:stretch>
        </p:blipFill>
        <p:spPr>
          <a:xfrm>
            <a:off x="-1" y="-1"/>
            <a:ext cx="12192001" cy="6854889"/>
          </a:xfrm>
          <a:prstGeom prst="rect">
            <a:avLst/>
          </a:prstGeom>
        </p:spPr>
      </p:pic>
      <p:sp>
        <p:nvSpPr>
          <p:cNvPr id="9" name="Rectangle 8"/>
          <p:cNvSpPr/>
          <p:nvPr userDrawn="1"/>
        </p:nvSpPr>
        <p:spPr>
          <a:xfrm>
            <a:off x="-1" y="-3113"/>
            <a:ext cx="12192000" cy="6858000"/>
          </a:xfrm>
          <a:prstGeom prst="rect">
            <a:avLst/>
          </a:prstGeom>
          <a:gradFill flip="none" rotWithShape="1">
            <a:gsLst>
              <a:gs pos="0">
                <a:srgbClr val="0A4671">
                  <a:alpha val="75000"/>
                </a:srgbClr>
              </a:gs>
              <a:gs pos="100000">
                <a:srgbClr val="0A4671"/>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userDrawn="1"/>
        </p:nvSpPr>
        <p:spPr>
          <a:xfrm>
            <a:off x="16026" y="4629289"/>
            <a:ext cx="434350" cy="346950"/>
          </a:xfrm>
          <a:prstGeom prst="rect">
            <a:avLst/>
          </a:prstGeom>
          <a:solidFill>
            <a:srgbClr val="00F7FF"/>
          </a:solidFill>
          <a:ln>
            <a:solidFill>
              <a:srgbClr val="00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userDrawn="1"/>
        </p:nvSpPr>
        <p:spPr>
          <a:xfrm>
            <a:off x="16026" y="5005641"/>
            <a:ext cx="434350" cy="346950"/>
          </a:xfrm>
          <a:prstGeom prst="rect">
            <a:avLst/>
          </a:prstGeom>
          <a:solidFill>
            <a:srgbClr val="00F7FF"/>
          </a:solidFill>
          <a:ln>
            <a:solidFill>
              <a:srgbClr val="00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userDrawn="1"/>
        </p:nvSpPr>
        <p:spPr>
          <a:xfrm>
            <a:off x="16026" y="5381993"/>
            <a:ext cx="434350" cy="346950"/>
          </a:xfrm>
          <a:prstGeom prst="rect">
            <a:avLst/>
          </a:prstGeom>
          <a:solidFill>
            <a:srgbClr val="00F7FF"/>
          </a:solidFill>
          <a:ln>
            <a:solidFill>
              <a:srgbClr val="00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userDrawn="1"/>
        </p:nvSpPr>
        <p:spPr>
          <a:xfrm>
            <a:off x="16026" y="5758345"/>
            <a:ext cx="434350" cy="346950"/>
          </a:xfrm>
          <a:prstGeom prst="rect">
            <a:avLst/>
          </a:prstGeom>
          <a:noFill/>
          <a:ln>
            <a:solidFill>
              <a:srgbClr val="00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userDrawn="1"/>
        </p:nvSpPr>
        <p:spPr>
          <a:xfrm>
            <a:off x="16026" y="6134697"/>
            <a:ext cx="434350" cy="346950"/>
          </a:xfrm>
          <a:prstGeom prst="rect">
            <a:avLst/>
          </a:prstGeom>
          <a:noFill/>
          <a:ln>
            <a:solidFill>
              <a:srgbClr val="00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Isosceles Triangle 12"/>
          <p:cNvSpPr/>
          <p:nvPr userDrawn="1"/>
        </p:nvSpPr>
        <p:spPr>
          <a:xfrm rot="10800000">
            <a:off x="0" y="0"/>
            <a:ext cx="715617" cy="616911"/>
          </a:xfrm>
          <a:prstGeom prst="triangle">
            <a:avLst>
              <a:gd name="adj" fmla="val 100000"/>
            </a:avLst>
          </a:prstGeom>
          <a:solidFill>
            <a:srgbClr val="00F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 name="Group 37"/>
          <p:cNvGrpSpPr/>
          <p:nvPr userDrawn="1"/>
        </p:nvGrpSpPr>
        <p:grpSpPr>
          <a:xfrm>
            <a:off x="58527" y="40944"/>
            <a:ext cx="2869771" cy="1563379"/>
            <a:chOff x="44879" y="27296"/>
            <a:chExt cx="2869771" cy="1563379"/>
          </a:xfrm>
          <a:solidFill>
            <a:srgbClr val="0072FF"/>
          </a:solidFill>
        </p:grpSpPr>
        <p:cxnSp>
          <p:nvCxnSpPr>
            <p:cNvPr id="40" name="Straight Connector 39"/>
            <p:cNvCxnSpPr/>
            <p:nvPr/>
          </p:nvCxnSpPr>
          <p:spPr>
            <a:xfrm flipH="1">
              <a:off x="766351" y="34631"/>
              <a:ext cx="2148299" cy="0"/>
            </a:xfrm>
            <a:prstGeom prst="line">
              <a:avLst/>
            </a:prstGeom>
            <a:grpFill/>
            <a:ln w="38100">
              <a:solidFill>
                <a:srgbClr val="00F7FF"/>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flipH="1">
              <a:off x="44879" y="27296"/>
              <a:ext cx="737495" cy="644210"/>
            </a:xfrm>
            <a:prstGeom prst="line">
              <a:avLst/>
            </a:prstGeom>
            <a:grpFill/>
            <a:ln w="38100">
              <a:solidFill>
                <a:srgbClr val="00F7FF"/>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flipV="1">
              <a:off x="52214" y="654128"/>
              <a:ext cx="0" cy="936547"/>
            </a:xfrm>
            <a:prstGeom prst="line">
              <a:avLst/>
            </a:prstGeom>
            <a:grpFill/>
            <a:ln w="38100">
              <a:solidFill>
                <a:srgbClr val="00F7FF"/>
              </a:solidFill>
            </a:ln>
          </p:spPr>
          <p:style>
            <a:lnRef idx="1">
              <a:schemeClr val="accent1"/>
            </a:lnRef>
            <a:fillRef idx="0">
              <a:schemeClr val="accent1"/>
            </a:fillRef>
            <a:effectRef idx="0">
              <a:schemeClr val="accent1"/>
            </a:effectRef>
            <a:fontRef idx="minor">
              <a:schemeClr val="tx1"/>
            </a:fontRef>
          </p:style>
        </p:cxnSp>
      </p:grpSp>
      <p:sp>
        <p:nvSpPr>
          <p:cNvPr id="44" name="Isosceles Triangle 12"/>
          <p:cNvSpPr/>
          <p:nvPr userDrawn="1"/>
        </p:nvSpPr>
        <p:spPr>
          <a:xfrm rot="10800000" flipH="1" flipV="1">
            <a:off x="11476383" y="6241089"/>
            <a:ext cx="715617" cy="616911"/>
          </a:xfrm>
          <a:prstGeom prst="triangle">
            <a:avLst>
              <a:gd name="adj" fmla="val 100000"/>
            </a:avLst>
          </a:prstGeom>
          <a:solidFill>
            <a:srgbClr val="00F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5" name="Group 44"/>
          <p:cNvGrpSpPr/>
          <p:nvPr userDrawn="1"/>
        </p:nvGrpSpPr>
        <p:grpSpPr>
          <a:xfrm flipH="1" flipV="1">
            <a:off x="9263702" y="5253677"/>
            <a:ext cx="2869771" cy="1563379"/>
            <a:chOff x="44879" y="27296"/>
            <a:chExt cx="2869771" cy="1563379"/>
          </a:xfrm>
          <a:solidFill>
            <a:srgbClr val="0072FF"/>
          </a:solidFill>
        </p:grpSpPr>
        <p:cxnSp>
          <p:nvCxnSpPr>
            <p:cNvPr id="46" name="Straight Connector 45"/>
            <p:cNvCxnSpPr/>
            <p:nvPr/>
          </p:nvCxnSpPr>
          <p:spPr>
            <a:xfrm flipH="1">
              <a:off x="766351" y="34631"/>
              <a:ext cx="2148299" cy="0"/>
            </a:xfrm>
            <a:prstGeom prst="line">
              <a:avLst/>
            </a:prstGeom>
            <a:grpFill/>
            <a:ln w="38100" cap="rnd">
              <a:solidFill>
                <a:srgbClr val="00F7FF"/>
              </a:solidFill>
              <a:round/>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flipH="1">
              <a:off x="44879" y="27296"/>
              <a:ext cx="737495" cy="644210"/>
            </a:xfrm>
            <a:prstGeom prst="line">
              <a:avLst/>
            </a:prstGeom>
            <a:grpFill/>
            <a:ln w="38100" cap="rnd">
              <a:solidFill>
                <a:srgbClr val="00F7FF"/>
              </a:solidFill>
              <a:round/>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V="1">
              <a:off x="52214" y="654128"/>
              <a:ext cx="0" cy="936547"/>
            </a:xfrm>
            <a:prstGeom prst="line">
              <a:avLst/>
            </a:prstGeom>
            <a:grpFill/>
            <a:ln w="38100" cap="rnd">
              <a:solidFill>
                <a:srgbClr val="00F7FF"/>
              </a:solidFill>
              <a:round/>
            </a:ln>
          </p:spPr>
          <p:style>
            <a:lnRef idx="1">
              <a:schemeClr val="accent1"/>
            </a:lnRef>
            <a:fillRef idx="0">
              <a:schemeClr val="accent1"/>
            </a:fillRef>
            <a:effectRef idx="0">
              <a:schemeClr val="accent1"/>
            </a:effectRef>
            <a:fontRef idx="minor">
              <a:schemeClr val="tx1"/>
            </a:fontRef>
          </p:style>
        </p:cxnSp>
      </p:grpSp>
      <p:sp>
        <p:nvSpPr>
          <p:cNvPr id="49" name="Freeform 30"/>
          <p:cNvSpPr/>
          <p:nvPr userDrawn="1"/>
        </p:nvSpPr>
        <p:spPr>
          <a:xfrm>
            <a:off x="11589537" y="105878"/>
            <a:ext cx="489307" cy="405155"/>
          </a:xfrm>
          <a:custGeom>
            <a:avLst/>
            <a:gdLst>
              <a:gd name="connsiteX0" fmla="*/ 278290 w 489307"/>
              <a:gd name="connsiteY0" fmla="*/ 349616 h 405155"/>
              <a:gd name="connsiteX1" fmla="*/ 277683 w 489307"/>
              <a:gd name="connsiteY1" fmla="*/ 349811 h 405155"/>
              <a:gd name="connsiteX2" fmla="*/ 277976 w 489307"/>
              <a:gd name="connsiteY2" fmla="*/ 349743 h 405155"/>
              <a:gd name="connsiteX3" fmla="*/ 173116 w 489307"/>
              <a:gd name="connsiteY3" fmla="*/ 214928 h 405155"/>
              <a:gd name="connsiteX4" fmla="*/ 212561 w 489307"/>
              <a:gd name="connsiteY4" fmla="*/ 228062 h 405155"/>
              <a:gd name="connsiteX5" fmla="*/ 214259 w 489307"/>
              <a:gd name="connsiteY5" fmla="*/ 228947 h 405155"/>
              <a:gd name="connsiteX6" fmla="*/ 213316 w 489307"/>
              <a:gd name="connsiteY6" fmla="*/ 229788 h 405155"/>
              <a:gd name="connsiteX7" fmla="*/ 182086 w 489307"/>
              <a:gd name="connsiteY7" fmla="*/ 251026 h 405155"/>
              <a:gd name="connsiteX8" fmla="*/ 179990 w 489307"/>
              <a:gd name="connsiteY8" fmla="*/ 251847 h 405155"/>
              <a:gd name="connsiteX9" fmla="*/ 156055 w 489307"/>
              <a:gd name="connsiteY9" fmla="*/ 251847 h 405155"/>
              <a:gd name="connsiteX10" fmla="*/ 155132 w 489307"/>
              <a:gd name="connsiteY10" fmla="*/ 251658 h 405155"/>
              <a:gd name="connsiteX11" fmla="*/ 155384 w 489307"/>
              <a:gd name="connsiteY11" fmla="*/ 250353 h 405155"/>
              <a:gd name="connsiteX12" fmla="*/ 170328 w 489307"/>
              <a:gd name="connsiteY12" fmla="*/ 216233 h 405155"/>
              <a:gd name="connsiteX13" fmla="*/ 173116 w 489307"/>
              <a:gd name="connsiteY13" fmla="*/ 214928 h 405155"/>
              <a:gd name="connsiteX14" fmla="*/ 277908 w 489307"/>
              <a:gd name="connsiteY14" fmla="*/ 214851 h 405155"/>
              <a:gd name="connsiteX15" fmla="*/ 279966 w 489307"/>
              <a:gd name="connsiteY15" fmla="*/ 215771 h 405155"/>
              <a:gd name="connsiteX16" fmla="*/ 295308 w 489307"/>
              <a:gd name="connsiteY16" fmla="*/ 250795 h 405155"/>
              <a:gd name="connsiteX17" fmla="*/ 295434 w 489307"/>
              <a:gd name="connsiteY17" fmla="*/ 251743 h 405155"/>
              <a:gd name="connsiteX18" fmla="*/ 293925 w 489307"/>
              <a:gd name="connsiteY18" fmla="*/ 251890 h 405155"/>
              <a:gd name="connsiteX19" fmla="*/ 270870 w 489307"/>
              <a:gd name="connsiteY19" fmla="*/ 251890 h 405155"/>
              <a:gd name="connsiteX20" fmla="*/ 268250 w 489307"/>
              <a:gd name="connsiteY20" fmla="*/ 250964 h 405155"/>
              <a:gd name="connsiteX21" fmla="*/ 237502 w 489307"/>
              <a:gd name="connsiteY21" fmla="*/ 230042 h 405155"/>
              <a:gd name="connsiteX22" fmla="*/ 236245 w 489307"/>
              <a:gd name="connsiteY22" fmla="*/ 229179 h 405155"/>
              <a:gd name="connsiteX23" fmla="*/ 237251 w 489307"/>
              <a:gd name="connsiteY23" fmla="*/ 228400 h 405155"/>
              <a:gd name="connsiteX24" fmla="*/ 277870 w 489307"/>
              <a:gd name="connsiteY24" fmla="*/ 214866 h 405155"/>
              <a:gd name="connsiteX25" fmla="*/ 277908 w 489307"/>
              <a:gd name="connsiteY25" fmla="*/ 214851 h 405155"/>
              <a:gd name="connsiteX26" fmla="*/ 151422 w 489307"/>
              <a:gd name="connsiteY26" fmla="*/ 211056 h 405155"/>
              <a:gd name="connsiteX27" fmla="*/ 161566 w 489307"/>
              <a:gd name="connsiteY27" fmla="*/ 212550 h 405155"/>
              <a:gd name="connsiteX28" fmla="*/ 154797 w 489307"/>
              <a:gd name="connsiteY28" fmla="*/ 226084 h 405155"/>
              <a:gd name="connsiteX29" fmla="*/ 148886 w 489307"/>
              <a:gd name="connsiteY29" fmla="*/ 239639 h 405155"/>
              <a:gd name="connsiteX30" fmla="*/ 148530 w 489307"/>
              <a:gd name="connsiteY30" fmla="*/ 235429 h 405155"/>
              <a:gd name="connsiteX31" fmla="*/ 149641 w 489307"/>
              <a:gd name="connsiteY31" fmla="*/ 212529 h 405155"/>
              <a:gd name="connsiteX32" fmla="*/ 151422 w 489307"/>
              <a:gd name="connsiteY32" fmla="*/ 211056 h 405155"/>
              <a:gd name="connsiteX33" fmla="*/ 299584 w 489307"/>
              <a:gd name="connsiteY33" fmla="*/ 210929 h 405155"/>
              <a:gd name="connsiteX34" fmla="*/ 300800 w 489307"/>
              <a:gd name="connsiteY34" fmla="*/ 212003 h 405155"/>
              <a:gd name="connsiteX35" fmla="*/ 301680 w 489307"/>
              <a:gd name="connsiteY35" fmla="*/ 219980 h 405155"/>
              <a:gd name="connsiteX36" fmla="*/ 301701 w 489307"/>
              <a:gd name="connsiteY36" fmla="*/ 238566 h 405155"/>
              <a:gd name="connsiteX37" fmla="*/ 301701 w 489307"/>
              <a:gd name="connsiteY37" fmla="*/ 239871 h 405155"/>
              <a:gd name="connsiteX38" fmla="*/ 301093 w 489307"/>
              <a:gd name="connsiteY38" fmla="*/ 238923 h 405155"/>
              <a:gd name="connsiteX39" fmla="*/ 289000 w 489307"/>
              <a:gd name="connsiteY39" fmla="*/ 212634 h 405155"/>
              <a:gd name="connsiteX40" fmla="*/ 299584 w 489307"/>
              <a:gd name="connsiteY40" fmla="*/ 210929 h 405155"/>
              <a:gd name="connsiteX41" fmla="*/ 112605 w 489307"/>
              <a:gd name="connsiteY41" fmla="*/ 209436 h 405155"/>
              <a:gd name="connsiteX42" fmla="*/ 139224 w 489307"/>
              <a:gd name="connsiteY42" fmla="*/ 209814 h 405155"/>
              <a:gd name="connsiteX43" fmla="*/ 140397 w 489307"/>
              <a:gd name="connsiteY43" fmla="*/ 211204 h 405155"/>
              <a:gd name="connsiteX44" fmla="*/ 139475 w 489307"/>
              <a:gd name="connsiteY44" fmla="*/ 220970 h 405155"/>
              <a:gd name="connsiteX45" fmla="*/ 139454 w 489307"/>
              <a:gd name="connsiteY45" fmla="*/ 239808 h 405155"/>
              <a:gd name="connsiteX46" fmla="*/ 140670 w 489307"/>
              <a:gd name="connsiteY46" fmla="*/ 251616 h 405155"/>
              <a:gd name="connsiteX47" fmla="*/ 139077 w 489307"/>
              <a:gd name="connsiteY47" fmla="*/ 251869 h 405155"/>
              <a:gd name="connsiteX48" fmla="*/ 116671 w 489307"/>
              <a:gd name="connsiteY48" fmla="*/ 251869 h 405155"/>
              <a:gd name="connsiteX49" fmla="*/ 114156 w 489307"/>
              <a:gd name="connsiteY49" fmla="*/ 250564 h 405155"/>
              <a:gd name="connsiteX50" fmla="*/ 110174 w 489307"/>
              <a:gd name="connsiteY50" fmla="*/ 211140 h 405155"/>
              <a:gd name="connsiteX51" fmla="*/ 112605 w 489307"/>
              <a:gd name="connsiteY51" fmla="*/ 209436 h 405155"/>
              <a:gd name="connsiteX52" fmla="*/ 337584 w 489307"/>
              <a:gd name="connsiteY52" fmla="*/ 209372 h 405155"/>
              <a:gd name="connsiteX53" fmla="*/ 340539 w 489307"/>
              <a:gd name="connsiteY53" fmla="*/ 211477 h 405155"/>
              <a:gd name="connsiteX54" fmla="*/ 336348 w 489307"/>
              <a:gd name="connsiteY54" fmla="*/ 250542 h 405155"/>
              <a:gd name="connsiteX55" fmla="*/ 334252 w 489307"/>
              <a:gd name="connsiteY55" fmla="*/ 251847 h 405155"/>
              <a:gd name="connsiteX56" fmla="*/ 311070 w 489307"/>
              <a:gd name="connsiteY56" fmla="*/ 251847 h 405155"/>
              <a:gd name="connsiteX57" fmla="*/ 309918 w 489307"/>
              <a:gd name="connsiteY57" fmla="*/ 251574 h 405155"/>
              <a:gd name="connsiteX58" fmla="*/ 310735 w 489307"/>
              <a:gd name="connsiteY58" fmla="*/ 244038 h 405155"/>
              <a:gd name="connsiteX59" fmla="*/ 311154 w 489307"/>
              <a:gd name="connsiteY59" fmla="*/ 222274 h 405155"/>
              <a:gd name="connsiteX60" fmla="*/ 310169 w 489307"/>
              <a:gd name="connsiteY60" fmla="*/ 211350 h 405155"/>
              <a:gd name="connsiteX61" fmla="*/ 311343 w 489307"/>
              <a:gd name="connsiteY61" fmla="*/ 209814 h 405155"/>
              <a:gd name="connsiteX62" fmla="*/ 337584 w 489307"/>
              <a:gd name="connsiteY62" fmla="*/ 209372 h 405155"/>
              <a:gd name="connsiteX63" fmla="*/ 223837 w 489307"/>
              <a:gd name="connsiteY63" fmla="*/ 156099 h 405155"/>
              <a:gd name="connsiteX64" fmla="*/ 226772 w 489307"/>
              <a:gd name="connsiteY64" fmla="*/ 156099 h 405155"/>
              <a:gd name="connsiteX65" fmla="*/ 273260 w 489307"/>
              <a:gd name="connsiteY65" fmla="*/ 204805 h 405155"/>
              <a:gd name="connsiteX66" fmla="*/ 273909 w 489307"/>
              <a:gd name="connsiteY66" fmla="*/ 205920 h 405155"/>
              <a:gd name="connsiteX67" fmla="*/ 270220 w 489307"/>
              <a:gd name="connsiteY67" fmla="*/ 206888 h 405155"/>
              <a:gd name="connsiteX68" fmla="*/ 226667 w 489307"/>
              <a:gd name="connsiteY68" fmla="*/ 222843 h 405155"/>
              <a:gd name="connsiteX69" fmla="*/ 224005 w 489307"/>
              <a:gd name="connsiteY69" fmla="*/ 222843 h 405155"/>
              <a:gd name="connsiteX70" fmla="*/ 177664 w 489307"/>
              <a:gd name="connsiteY70" fmla="*/ 206173 h 405155"/>
              <a:gd name="connsiteX71" fmla="*/ 177014 w 489307"/>
              <a:gd name="connsiteY71" fmla="*/ 205899 h 405155"/>
              <a:gd name="connsiteX72" fmla="*/ 177433 w 489307"/>
              <a:gd name="connsiteY72" fmla="*/ 204636 h 405155"/>
              <a:gd name="connsiteX73" fmla="*/ 223837 w 489307"/>
              <a:gd name="connsiteY73" fmla="*/ 156099 h 405155"/>
              <a:gd name="connsiteX74" fmla="*/ 190281 w 489307"/>
              <a:gd name="connsiteY74" fmla="*/ 135577 h 405155"/>
              <a:gd name="connsiteX75" fmla="*/ 215432 w 489307"/>
              <a:gd name="connsiteY75" fmla="*/ 148542 h 405155"/>
              <a:gd name="connsiteX76" fmla="*/ 216732 w 489307"/>
              <a:gd name="connsiteY76" fmla="*/ 149426 h 405155"/>
              <a:gd name="connsiteX77" fmla="*/ 209459 w 489307"/>
              <a:gd name="connsiteY77" fmla="*/ 155194 h 405155"/>
              <a:gd name="connsiteX78" fmla="*/ 168022 w 489307"/>
              <a:gd name="connsiteY78" fmla="*/ 201921 h 405155"/>
              <a:gd name="connsiteX79" fmla="*/ 164501 w 489307"/>
              <a:gd name="connsiteY79" fmla="*/ 203457 h 405155"/>
              <a:gd name="connsiteX80" fmla="*/ 153539 w 489307"/>
              <a:gd name="connsiteY80" fmla="*/ 201626 h 405155"/>
              <a:gd name="connsiteX81" fmla="*/ 152051 w 489307"/>
              <a:gd name="connsiteY81" fmla="*/ 199521 h 405155"/>
              <a:gd name="connsiteX82" fmla="*/ 158779 w 489307"/>
              <a:gd name="connsiteY82" fmla="*/ 178683 h 405155"/>
              <a:gd name="connsiteX83" fmla="*/ 186969 w 489307"/>
              <a:gd name="connsiteY83" fmla="*/ 136271 h 405155"/>
              <a:gd name="connsiteX84" fmla="*/ 190281 w 489307"/>
              <a:gd name="connsiteY84" fmla="*/ 135577 h 405155"/>
              <a:gd name="connsiteX85" fmla="*/ 260223 w 489307"/>
              <a:gd name="connsiteY85" fmla="*/ 135514 h 405155"/>
              <a:gd name="connsiteX86" fmla="*/ 263555 w 489307"/>
              <a:gd name="connsiteY86" fmla="*/ 136146 h 405155"/>
              <a:gd name="connsiteX87" fmla="*/ 297090 w 489307"/>
              <a:gd name="connsiteY87" fmla="*/ 194239 h 405155"/>
              <a:gd name="connsiteX88" fmla="*/ 298536 w 489307"/>
              <a:gd name="connsiteY88" fmla="*/ 199943 h 405155"/>
              <a:gd name="connsiteX89" fmla="*/ 297384 w 489307"/>
              <a:gd name="connsiteY89" fmla="*/ 201479 h 405155"/>
              <a:gd name="connsiteX90" fmla="*/ 285101 w 489307"/>
              <a:gd name="connsiteY90" fmla="*/ 203584 h 405155"/>
              <a:gd name="connsiteX91" fmla="*/ 283006 w 489307"/>
              <a:gd name="connsiteY91" fmla="*/ 202616 h 405155"/>
              <a:gd name="connsiteX92" fmla="*/ 265945 w 489307"/>
              <a:gd name="connsiteY92" fmla="*/ 179463 h 405155"/>
              <a:gd name="connsiteX93" fmla="*/ 236119 w 489307"/>
              <a:gd name="connsiteY93" fmla="*/ 151174 h 405155"/>
              <a:gd name="connsiteX94" fmla="*/ 233793 w 489307"/>
              <a:gd name="connsiteY94" fmla="*/ 149364 h 405155"/>
              <a:gd name="connsiteX95" fmla="*/ 240081 w 489307"/>
              <a:gd name="connsiteY95" fmla="*/ 145512 h 405155"/>
              <a:gd name="connsiteX96" fmla="*/ 260223 w 489307"/>
              <a:gd name="connsiteY96" fmla="*/ 135514 h 405155"/>
              <a:gd name="connsiteX97" fmla="*/ 322955 w 489307"/>
              <a:gd name="connsiteY97" fmla="*/ 47469 h 405155"/>
              <a:gd name="connsiteX98" fmla="*/ 256303 w 489307"/>
              <a:gd name="connsiteY98" fmla="*/ 72727 h 405155"/>
              <a:gd name="connsiteX99" fmla="*/ 223376 w 489307"/>
              <a:gd name="connsiteY99" fmla="*/ 89060 h 405155"/>
              <a:gd name="connsiteX100" fmla="*/ 150144 w 489307"/>
              <a:gd name="connsiteY100" fmla="*/ 139302 h 405155"/>
              <a:gd name="connsiteX101" fmla="*/ 74334 w 489307"/>
              <a:gd name="connsiteY101" fmla="*/ 225979 h 405155"/>
              <a:gd name="connsiteX102" fmla="*/ 54045 w 489307"/>
              <a:gd name="connsiteY102" fmla="*/ 268560 h 405155"/>
              <a:gd name="connsiteX103" fmla="*/ 49622 w 489307"/>
              <a:gd name="connsiteY103" fmla="*/ 303815 h 405155"/>
              <a:gd name="connsiteX104" fmla="*/ 64126 w 489307"/>
              <a:gd name="connsiteY104" fmla="*/ 342860 h 405155"/>
              <a:gd name="connsiteX105" fmla="*/ 84583 w 489307"/>
              <a:gd name="connsiteY105" fmla="*/ 360077 h 405155"/>
              <a:gd name="connsiteX106" fmla="*/ 132517 w 489307"/>
              <a:gd name="connsiteY106" fmla="*/ 374811 h 405155"/>
              <a:gd name="connsiteX107" fmla="*/ 156222 w 489307"/>
              <a:gd name="connsiteY107" fmla="*/ 375422 h 405155"/>
              <a:gd name="connsiteX108" fmla="*/ 191979 w 489307"/>
              <a:gd name="connsiteY108" fmla="*/ 371359 h 405155"/>
              <a:gd name="connsiteX109" fmla="*/ 244000 w 489307"/>
              <a:gd name="connsiteY109" fmla="*/ 360604 h 405155"/>
              <a:gd name="connsiteX110" fmla="*/ 277680 w 489307"/>
              <a:gd name="connsiteY110" fmla="*/ 349812 h 405155"/>
              <a:gd name="connsiteX111" fmla="*/ 247375 w 489307"/>
              <a:gd name="connsiteY111" fmla="*/ 356815 h 405155"/>
              <a:gd name="connsiteX112" fmla="*/ 217172 w 489307"/>
              <a:gd name="connsiteY112" fmla="*/ 358057 h 405155"/>
              <a:gd name="connsiteX113" fmla="*/ 156138 w 489307"/>
              <a:gd name="connsiteY113" fmla="*/ 343323 h 405155"/>
              <a:gd name="connsiteX114" fmla="*/ 85065 w 489307"/>
              <a:gd name="connsiteY114" fmla="*/ 284051 h 405155"/>
              <a:gd name="connsiteX115" fmla="*/ 84499 w 489307"/>
              <a:gd name="connsiteY115" fmla="*/ 283251 h 405155"/>
              <a:gd name="connsiteX116" fmla="*/ 85798 w 489307"/>
              <a:gd name="connsiteY116" fmla="*/ 280768 h 405155"/>
              <a:gd name="connsiteX117" fmla="*/ 122226 w 489307"/>
              <a:gd name="connsiteY117" fmla="*/ 280768 h 405155"/>
              <a:gd name="connsiteX118" fmla="*/ 125831 w 489307"/>
              <a:gd name="connsiteY118" fmla="*/ 282704 h 405155"/>
              <a:gd name="connsiteX119" fmla="*/ 152407 w 489307"/>
              <a:gd name="connsiteY119" fmla="*/ 304173 h 405155"/>
              <a:gd name="connsiteX120" fmla="*/ 206902 w 489307"/>
              <a:gd name="connsiteY120" fmla="*/ 323811 h 405155"/>
              <a:gd name="connsiteX121" fmla="*/ 196548 w 489307"/>
              <a:gd name="connsiteY121" fmla="*/ 316002 h 405155"/>
              <a:gd name="connsiteX122" fmla="*/ 167393 w 489307"/>
              <a:gd name="connsiteY122" fmla="*/ 293965 h 405155"/>
              <a:gd name="connsiteX123" fmla="*/ 127571 w 489307"/>
              <a:gd name="connsiteY123" fmla="*/ 263740 h 405155"/>
              <a:gd name="connsiteX124" fmla="*/ 125789 w 489307"/>
              <a:gd name="connsiteY124" fmla="*/ 261466 h 405155"/>
              <a:gd name="connsiteX125" fmla="*/ 128472 w 489307"/>
              <a:gd name="connsiteY125" fmla="*/ 260666 h 405155"/>
              <a:gd name="connsiteX126" fmla="*/ 174289 w 489307"/>
              <a:gd name="connsiteY126" fmla="*/ 260666 h 405155"/>
              <a:gd name="connsiteX127" fmla="*/ 179110 w 489307"/>
              <a:gd name="connsiteY127" fmla="*/ 263171 h 405155"/>
              <a:gd name="connsiteX128" fmla="*/ 223795 w 489307"/>
              <a:gd name="connsiteY128" fmla="*/ 323369 h 405155"/>
              <a:gd name="connsiteX129" fmla="*/ 226772 w 489307"/>
              <a:gd name="connsiteY129" fmla="*/ 323369 h 405155"/>
              <a:gd name="connsiteX130" fmla="*/ 270954 w 489307"/>
              <a:gd name="connsiteY130" fmla="*/ 263929 h 405155"/>
              <a:gd name="connsiteX131" fmla="*/ 277074 w 489307"/>
              <a:gd name="connsiteY131" fmla="*/ 260814 h 405155"/>
              <a:gd name="connsiteX132" fmla="*/ 321928 w 489307"/>
              <a:gd name="connsiteY132" fmla="*/ 260814 h 405155"/>
              <a:gd name="connsiteX133" fmla="*/ 324799 w 489307"/>
              <a:gd name="connsiteY133" fmla="*/ 261614 h 405155"/>
              <a:gd name="connsiteX134" fmla="*/ 322934 w 489307"/>
              <a:gd name="connsiteY134" fmla="*/ 263824 h 405155"/>
              <a:gd name="connsiteX135" fmla="*/ 269298 w 489307"/>
              <a:gd name="connsiteY135" fmla="*/ 304447 h 405155"/>
              <a:gd name="connsiteX136" fmla="*/ 244650 w 489307"/>
              <a:gd name="connsiteY136" fmla="*/ 323159 h 405155"/>
              <a:gd name="connsiteX137" fmla="*/ 243916 w 489307"/>
              <a:gd name="connsiteY137" fmla="*/ 323895 h 405155"/>
              <a:gd name="connsiteX138" fmla="*/ 310442 w 489307"/>
              <a:gd name="connsiteY138" fmla="*/ 295565 h 405155"/>
              <a:gd name="connsiteX139" fmla="*/ 325449 w 489307"/>
              <a:gd name="connsiteY139" fmla="*/ 281883 h 405155"/>
              <a:gd name="connsiteX140" fmla="*/ 328614 w 489307"/>
              <a:gd name="connsiteY140" fmla="*/ 280831 h 405155"/>
              <a:gd name="connsiteX141" fmla="*/ 355861 w 489307"/>
              <a:gd name="connsiteY141" fmla="*/ 280831 h 405155"/>
              <a:gd name="connsiteX142" fmla="*/ 360912 w 489307"/>
              <a:gd name="connsiteY142" fmla="*/ 278158 h 405155"/>
              <a:gd name="connsiteX143" fmla="*/ 384491 w 489307"/>
              <a:gd name="connsiteY143" fmla="*/ 226737 h 405155"/>
              <a:gd name="connsiteX144" fmla="*/ 389983 w 489307"/>
              <a:gd name="connsiteY144" fmla="*/ 194491 h 405155"/>
              <a:gd name="connsiteX145" fmla="*/ 390507 w 489307"/>
              <a:gd name="connsiteY145" fmla="*/ 181862 h 405155"/>
              <a:gd name="connsiteX146" fmla="*/ 388159 w 489307"/>
              <a:gd name="connsiteY146" fmla="*/ 153173 h 405155"/>
              <a:gd name="connsiteX147" fmla="*/ 371664 w 489307"/>
              <a:gd name="connsiteY147" fmla="*/ 103183 h 405155"/>
              <a:gd name="connsiteX148" fmla="*/ 350893 w 489307"/>
              <a:gd name="connsiteY148" fmla="*/ 71611 h 405155"/>
              <a:gd name="connsiteX149" fmla="*/ 327146 w 489307"/>
              <a:gd name="connsiteY149" fmla="*/ 48289 h 405155"/>
              <a:gd name="connsiteX150" fmla="*/ 322955 w 489307"/>
              <a:gd name="connsiteY150" fmla="*/ 47469 h 405155"/>
              <a:gd name="connsiteX151" fmla="*/ 279044 w 489307"/>
              <a:gd name="connsiteY151" fmla="*/ 15391 h 405155"/>
              <a:gd name="connsiteX152" fmla="*/ 282356 w 489307"/>
              <a:gd name="connsiteY152" fmla="*/ 15391 h 405155"/>
              <a:gd name="connsiteX153" fmla="*/ 288790 w 489307"/>
              <a:gd name="connsiteY153" fmla="*/ 17896 h 405155"/>
              <a:gd name="connsiteX154" fmla="*/ 289650 w 489307"/>
              <a:gd name="connsiteY154" fmla="*/ 18380 h 405155"/>
              <a:gd name="connsiteX155" fmla="*/ 265211 w 489307"/>
              <a:gd name="connsiteY155" fmla="*/ 26947 h 405155"/>
              <a:gd name="connsiteX156" fmla="*/ 241422 w 489307"/>
              <a:gd name="connsiteY156" fmla="*/ 36755 h 405155"/>
              <a:gd name="connsiteX157" fmla="*/ 218115 w 489307"/>
              <a:gd name="connsiteY157" fmla="*/ 47742 h 405155"/>
              <a:gd name="connsiteX158" fmla="*/ 195332 w 489307"/>
              <a:gd name="connsiteY158" fmla="*/ 59845 h 405155"/>
              <a:gd name="connsiteX159" fmla="*/ 173094 w 489307"/>
              <a:gd name="connsiteY159" fmla="*/ 73000 h 405155"/>
              <a:gd name="connsiteX160" fmla="*/ 151443 w 489307"/>
              <a:gd name="connsiteY160" fmla="*/ 87124 h 405155"/>
              <a:gd name="connsiteX161" fmla="*/ 130483 w 489307"/>
              <a:gd name="connsiteY161" fmla="*/ 102236 h 405155"/>
              <a:gd name="connsiteX162" fmla="*/ 110153 w 489307"/>
              <a:gd name="connsiteY162" fmla="*/ 118296 h 405155"/>
              <a:gd name="connsiteX163" fmla="*/ 90577 w 489307"/>
              <a:gd name="connsiteY163" fmla="*/ 135303 h 405155"/>
              <a:gd name="connsiteX164" fmla="*/ 71818 w 489307"/>
              <a:gd name="connsiteY164" fmla="*/ 153278 h 405155"/>
              <a:gd name="connsiteX165" fmla="*/ 53814 w 489307"/>
              <a:gd name="connsiteY165" fmla="*/ 172474 h 405155"/>
              <a:gd name="connsiteX166" fmla="*/ 53940 w 489307"/>
              <a:gd name="connsiteY166" fmla="*/ 167612 h 405155"/>
              <a:gd name="connsiteX167" fmla="*/ 58131 w 489307"/>
              <a:gd name="connsiteY167" fmla="*/ 158456 h 405155"/>
              <a:gd name="connsiteX168" fmla="*/ 132244 w 489307"/>
              <a:gd name="connsiteY168" fmla="*/ 93206 h 405155"/>
              <a:gd name="connsiteX169" fmla="*/ 209710 w 489307"/>
              <a:gd name="connsiteY169" fmla="*/ 45174 h 405155"/>
              <a:gd name="connsiteX170" fmla="*/ 279044 w 489307"/>
              <a:gd name="connsiteY170" fmla="*/ 15391 h 405155"/>
              <a:gd name="connsiteX171" fmla="*/ 261648 w 489307"/>
              <a:gd name="connsiteY171" fmla="*/ 9456 h 405155"/>
              <a:gd name="connsiteX172" fmla="*/ 268900 w 489307"/>
              <a:gd name="connsiteY172" fmla="*/ 11287 h 405155"/>
              <a:gd name="connsiteX173" fmla="*/ 269382 w 489307"/>
              <a:gd name="connsiteY173" fmla="*/ 11519 h 405155"/>
              <a:gd name="connsiteX174" fmla="*/ 267852 w 489307"/>
              <a:gd name="connsiteY174" fmla="*/ 12298 h 405155"/>
              <a:gd name="connsiteX175" fmla="*/ 193593 w 489307"/>
              <a:gd name="connsiteY175" fmla="*/ 46227 h 405155"/>
              <a:gd name="connsiteX176" fmla="*/ 147880 w 489307"/>
              <a:gd name="connsiteY176" fmla="*/ 74180 h 405155"/>
              <a:gd name="connsiteX177" fmla="*/ 99422 w 489307"/>
              <a:gd name="connsiteY177" fmla="*/ 110656 h 405155"/>
              <a:gd name="connsiteX178" fmla="*/ 73180 w 489307"/>
              <a:gd name="connsiteY178" fmla="*/ 134167 h 405155"/>
              <a:gd name="connsiteX179" fmla="*/ 56853 w 489307"/>
              <a:gd name="connsiteY179" fmla="*/ 150479 h 405155"/>
              <a:gd name="connsiteX180" fmla="*/ 56371 w 489307"/>
              <a:gd name="connsiteY180" fmla="*/ 150985 h 405155"/>
              <a:gd name="connsiteX181" fmla="*/ 56057 w 489307"/>
              <a:gd name="connsiteY181" fmla="*/ 150458 h 405155"/>
              <a:gd name="connsiteX182" fmla="*/ 56413 w 489307"/>
              <a:gd name="connsiteY182" fmla="*/ 149217 h 405155"/>
              <a:gd name="connsiteX183" fmla="*/ 58132 w 489307"/>
              <a:gd name="connsiteY183" fmla="*/ 140797 h 405155"/>
              <a:gd name="connsiteX184" fmla="*/ 59368 w 489307"/>
              <a:gd name="connsiteY184" fmla="*/ 139071 h 405155"/>
              <a:gd name="connsiteX185" fmla="*/ 82151 w 489307"/>
              <a:gd name="connsiteY185" fmla="*/ 117476 h 405155"/>
              <a:gd name="connsiteX186" fmla="*/ 144254 w 489307"/>
              <a:gd name="connsiteY186" fmla="*/ 69191 h 405155"/>
              <a:gd name="connsiteX187" fmla="*/ 202940 w 489307"/>
              <a:gd name="connsiteY187" fmla="*/ 34188 h 405155"/>
              <a:gd name="connsiteX188" fmla="*/ 256660 w 489307"/>
              <a:gd name="connsiteY188" fmla="*/ 9835 h 405155"/>
              <a:gd name="connsiteX189" fmla="*/ 261648 w 489307"/>
              <a:gd name="connsiteY189" fmla="*/ 9456 h 405155"/>
              <a:gd name="connsiteX190" fmla="*/ 245404 w 489307"/>
              <a:gd name="connsiteY190" fmla="*/ 6677 h 405155"/>
              <a:gd name="connsiteX191" fmla="*/ 246033 w 489307"/>
              <a:gd name="connsiteY191" fmla="*/ 6825 h 405155"/>
              <a:gd name="connsiteX192" fmla="*/ 245027 w 489307"/>
              <a:gd name="connsiteY192" fmla="*/ 7393 h 405155"/>
              <a:gd name="connsiteX193" fmla="*/ 220064 w 489307"/>
              <a:gd name="connsiteY193" fmla="*/ 18401 h 405155"/>
              <a:gd name="connsiteX194" fmla="*/ 172905 w 489307"/>
              <a:gd name="connsiteY194" fmla="*/ 43301 h 405155"/>
              <a:gd name="connsiteX195" fmla="*/ 100071 w 489307"/>
              <a:gd name="connsiteY195" fmla="*/ 93691 h 405155"/>
              <a:gd name="connsiteX196" fmla="*/ 65572 w 489307"/>
              <a:gd name="connsiteY196" fmla="*/ 123916 h 405155"/>
              <a:gd name="connsiteX197" fmla="*/ 62407 w 489307"/>
              <a:gd name="connsiteY197" fmla="*/ 126842 h 405155"/>
              <a:gd name="connsiteX198" fmla="*/ 82507 w 489307"/>
              <a:gd name="connsiteY198" fmla="*/ 83546 h 405155"/>
              <a:gd name="connsiteX199" fmla="*/ 113695 w 489307"/>
              <a:gd name="connsiteY199" fmla="*/ 47574 h 405155"/>
              <a:gd name="connsiteX200" fmla="*/ 153518 w 489307"/>
              <a:gd name="connsiteY200" fmla="*/ 21538 h 405155"/>
              <a:gd name="connsiteX201" fmla="*/ 198455 w 489307"/>
              <a:gd name="connsiteY201" fmla="*/ 7561 h 405155"/>
              <a:gd name="connsiteX202" fmla="*/ 245404 w 489307"/>
              <a:gd name="connsiteY202" fmla="*/ 6677 h 405155"/>
              <a:gd name="connsiteX203" fmla="*/ 416266 w 489307"/>
              <a:gd name="connsiteY203" fmla="*/ 131 h 405155"/>
              <a:gd name="connsiteX204" fmla="*/ 443052 w 489307"/>
              <a:gd name="connsiteY204" fmla="*/ 28862 h 405155"/>
              <a:gd name="connsiteX205" fmla="*/ 444980 w 489307"/>
              <a:gd name="connsiteY205" fmla="*/ 31724 h 405155"/>
              <a:gd name="connsiteX206" fmla="*/ 468036 w 489307"/>
              <a:gd name="connsiteY206" fmla="*/ 47384 h 405155"/>
              <a:gd name="connsiteX207" fmla="*/ 487277 w 489307"/>
              <a:gd name="connsiteY207" fmla="*/ 82451 h 405155"/>
              <a:gd name="connsiteX208" fmla="*/ 488932 w 489307"/>
              <a:gd name="connsiteY208" fmla="*/ 110150 h 405155"/>
              <a:gd name="connsiteX209" fmla="*/ 480444 w 489307"/>
              <a:gd name="connsiteY209" fmla="*/ 147869 h 405155"/>
              <a:gd name="connsiteX210" fmla="*/ 460470 w 489307"/>
              <a:gd name="connsiteY210" fmla="*/ 189123 h 405155"/>
              <a:gd name="connsiteX211" fmla="*/ 438462 w 489307"/>
              <a:gd name="connsiteY211" fmla="*/ 221012 h 405155"/>
              <a:gd name="connsiteX212" fmla="*/ 437561 w 489307"/>
              <a:gd name="connsiteY212" fmla="*/ 222022 h 405155"/>
              <a:gd name="connsiteX213" fmla="*/ 434333 w 489307"/>
              <a:gd name="connsiteY213" fmla="*/ 226232 h 405155"/>
              <a:gd name="connsiteX214" fmla="*/ 433180 w 489307"/>
              <a:gd name="connsiteY214" fmla="*/ 227789 h 405155"/>
              <a:gd name="connsiteX215" fmla="*/ 431692 w 489307"/>
              <a:gd name="connsiteY215" fmla="*/ 229473 h 405155"/>
              <a:gd name="connsiteX216" fmla="*/ 430539 w 489307"/>
              <a:gd name="connsiteY216" fmla="*/ 230799 h 405155"/>
              <a:gd name="connsiteX217" fmla="*/ 431671 w 489307"/>
              <a:gd name="connsiteY217" fmla="*/ 228989 h 405155"/>
              <a:gd name="connsiteX218" fmla="*/ 432803 w 489307"/>
              <a:gd name="connsiteY218" fmla="*/ 227389 h 405155"/>
              <a:gd name="connsiteX219" fmla="*/ 433935 w 489307"/>
              <a:gd name="connsiteY219" fmla="*/ 225789 h 405155"/>
              <a:gd name="connsiteX220" fmla="*/ 437058 w 489307"/>
              <a:gd name="connsiteY220" fmla="*/ 221159 h 405155"/>
              <a:gd name="connsiteX221" fmla="*/ 445945 w 489307"/>
              <a:gd name="connsiteY221" fmla="*/ 207183 h 405155"/>
              <a:gd name="connsiteX222" fmla="*/ 466715 w 489307"/>
              <a:gd name="connsiteY222" fmla="*/ 168496 h 405155"/>
              <a:gd name="connsiteX223" fmla="*/ 477866 w 489307"/>
              <a:gd name="connsiteY223" fmla="*/ 134819 h 405155"/>
              <a:gd name="connsiteX224" fmla="*/ 479962 w 489307"/>
              <a:gd name="connsiteY224" fmla="*/ 109835 h 405155"/>
              <a:gd name="connsiteX225" fmla="*/ 472312 w 489307"/>
              <a:gd name="connsiteY225" fmla="*/ 76852 h 405155"/>
              <a:gd name="connsiteX226" fmla="*/ 448858 w 489307"/>
              <a:gd name="connsiteY226" fmla="*/ 50584 h 405155"/>
              <a:gd name="connsiteX227" fmla="*/ 440831 w 489307"/>
              <a:gd name="connsiteY227" fmla="*/ 45995 h 405155"/>
              <a:gd name="connsiteX228" fmla="*/ 438462 w 489307"/>
              <a:gd name="connsiteY228" fmla="*/ 46732 h 405155"/>
              <a:gd name="connsiteX229" fmla="*/ 419955 w 489307"/>
              <a:gd name="connsiteY229" fmla="*/ 59719 h 405155"/>
              <a:gd name="connsiteX230" fmla="*/ 385057 w 489307"/>
              <a:gd name="connsiteY230" fmla="*/ 37534 h 405155"/>
              <a:gd name="connsiteX231" fmla="*/ 383087 w 489307"/>
              <a:gd name="connsiteY231" fmla="*/ 36039 h 405155"/>
              <a:gd name="connsiteX232" fmla="*/ 358166 w 489307"/>
              <a:gd name="connsiteY232" fmla="*/ 38965 h 405155"/>
              <a:gd name="connsiteX233" fmla="*/ 333707 w 489307"/>
              <a:gd name="connsiteY233" fmla="*/ 43575 h 405155"/>
              <a:gd name="connsiteX234" fmla="*/ 332910 w 489307"/>
              <a:gd name="connsiteY234" fmla="*/ 44038 h 405155"/>
              <a:gd name="connsiteX235" fmla="*/ 334105 w 489307"/>
              <a:gd name="connsiteY235" fmla="*/ 45280 h 405155"/>
              <a:gd name="connsiteX236" fmla="*/ 379210 w 489307"/>
              <a:gd name="connsiteY236" fmla="*/ 103499 h 405155"/>
              <a:gd name="connsiteX237" fmla="*/ 394845 w 489307"/>
              <a:gd name="connsiteY237" fmla="*/ 153383 h 405155"/>
              <a:gd name="connsiteX238" fmla="*/ 396774 w 489307"/>
              <a:gd name="connsiteY238" fmla="*/ 191270 h 405155"/>
              <a:gd name="connsiteX239" fmla="*/ 370344 w 489307"/>
              <a:gd name="connsiteY239" fmla="*/ 275758 h 405155"/>
              <a:gd name="connsiteX240" fmla="*/ 334063 w 489307"/>
              <a:gd name="connsiteY240" fmla="*/ 317686 h 405155"/>
              <a:gd name="connsiteX241" fmla="*/ 319098 w 489307"/>
              <a:gd name="connsiteY241" fmla="*/ 328968 h 405155"/>
              <a:gd name="connsiteX242" fmla="*/ 313670 w 489307"/>
              <a:gd name="connsiteY242" fmla="*/ 332252 h 405155"/>
              <a:gd name="connsiteX243" fmla="*/ 312873 w 489307"/>
              <a:gd name="connsiteY243" fmla="*/ 333304 h 405155"/>
              <a:gd name="connsiteX244" fmla="*/ 307549 w 489307"/>
              <a:gd name="connsiteY244" fmla="*/ 336630 h 405155"/>
              <a:gd name="connsiteX245" fmla="*/ 304846 w 489307"/>
              <a:gd name="connsiteY245" fmla="*/ 338166 h 405155"/>
              <a:gd name="connsiteX246" fmla="*/ 301408 w 489307"/>
              <a:gd name="connsiteY246" fmla="*/ 340145 h 405155"/>
              <a:gd name="connsiteX247" fmla="*/ 297971 w 489307"/>
              <a:gd name="connsiteY247" fmla="*/ 342123 h 405155"/>
              <a:gd name="connsiteX248" fmla="*/ 295749 w 489307"/>
              <a:gd name="connsiteY248" fmla="*/ 343386 h 405155"/>
              <a:gd name="connsiteX249" fmla="*/ 295288 w 489307"/>
              <a:gd name="connsiteY249" fmla="*/ 343681 h 405155"/>
              <a:gd name="connsiteX250" fmla="*/ 294554 w 489307"/>
              <a:gd name="connsiteY250" fmla="*/ 344081 h 405155"/>
              <a:gd name="connsiteX251" fmla="*/ 293800 w 489307"/>
              <a:gd name="connsiteY251" fmla="*/ 344523 h 405155"/>
              <a:gd name="connsiteX252" fmla="*/ 293066 w 489307"/>
              <a:gd name="connsiteY252" fmla="*/ 344944 h 405155"/>
              <a:gd name="connsiteX253" fmla="*/ 292626 w 489307"/>
              <a:gd name="connsiteY253" fmla="*/ 345238 h 405155"/>
              <a:gd name="connsiteX254" fmla="*/ 278395 w 489307"/>
              <a:gd name="connsiteY254" fmla="*/ 353300 h 405155"/>
              <a:gd name="connsiteX255" fmla="*/ 210633 w 489307"/>
              <a:gd name="connsiteY255" fmla="*/ 383946 h 405155"/>
              <a:gd name="connsiteX256" fmla="*/ 156453 w 489307"/>
              <a:gd name="connsiteY256" fmla="*/ 399396 h 405155"/>
              <a:gd name="connsiteX257" fmla="*/ 130358 w 489307"/>
              <a:gd name="connsiteY257" fmla="*/ 403605 h 405155"/>
              <a:gd name="connsiteX258" fmla="*/ 94853 w 489307"/>
              <a:gd name="connsiteY258" fmla="*/ 404973 h 405155"/>
              <a:gd name="connsiteX259" fmla="*/ 52808 w 489307"/>
              <a:gd name="connsiteY259" fmla="*/ 397228 h 405155"/>
              <a:gd name="connsiteX260" fmla="*/ 21914 w 489307"/>
              <a:gd name="connsiteY260" fmla="*/ 378705 h 405155"/>
              <a:gd name="connsiteX261" fmla="*/ 1688 w 489307"/>
              <a:gd name="connsiteY261" fmla="*/ 341155 h 405155"/>
              <a:gd name="connsiteX262" fmla="*/ 724 w 489307"/>
              <a:gd name="connsiteY262" fmla="*/ 311456 h 405155"/>
              <a:gd name="connsiteX263" fmla="*/ 13761 w 489307"/>
              <a:gd name="connsiteY263" fmla="*/ 265150 h 405155"/>
              <a:gd name="connsiteX264" fmla="*/ 41993 w 489307"/>
              <a:gd name="connsiteY264" fmla="*/ 216234 h 405155"/>
              <a:gd name="connsiteX265" fmla="*/ 88104 w 489307"/>
              <a:gd name="connsiteY265" fmla="*/ 162497 h 405155"/>
              <a:gd name="connsiteX266" fmla="*/ 172508 w 489307"/>
              <a:gd name="connsiteY266" fmla="*/ 94890 h 405155"/>
              <a:gd name="connsiteX267" fmla="*/ 243979 w 489307"/>
              <a:gd name="connsiteY267" fmla="*/ 55530 h 405155"/>
              <a:gd name="connsiteX268" fmla="*/ 316583 w 489307"/>
              <a:gd name="connsiteY268" fmla="*/ 29620 h 405155"/>
              <a:gd name="connsiteX269" fmla="*/ 357999 w 489307"/>
              <a:gd name="connsiteY269" fmla="*/ 21874 h 405155"/>
              <a:gd name="connsiteX270" fmla="*/ 382270 w 489307"/>
              <a:gd name="connsiteY270" fmla="*/ 20316 h 405155"/>
              <a:gd name="connsiteX271" fmla="*/ 383024 w 489307"/>
              <a:gd name="connsiteY271" fmla="*/ 20316 h 405155"/>
              <a:gd name="connsiteX272" fmla="*/ 386923 w 489307"/>
              <a:gd name="connsiteY272" fmla="*/ 17622 h 405155"/>
              <a:gd name="connsiteX273" fmla="*/ 416266 w 489307"/>
              <a:gd name="connsiteY273" fmla="*/ 131 h 405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Lst>
            <a:rect l="l" t="t" r="r" b="b"/>
            <a:pathLst>
              <a:path w="489307" h="405155">
                <a:moveTo>
                  <a:pt x="278290" y="349616"/>
                </a:moveTo>
                <a:lnTo>
                  <a:pt x="277683" y="349811"/>
                </a:lnTo>
                <a:lnTo>
                  <a:pt x="277976" y="349743"/>
                </a:lnTo>
                <a:close/>
                <a:moveTo>
                  <a:pt x="173116" y="214928"/>
                </a:moveTo>
                <a:cubicBezTo>
                  <a:pt x="186639" y="218079"/>
                  <a:pt x="199843" y="222476"/>
                  <a:pt x="212561" y="228062"/>
                </a:cubicBezTo>
                <a:cubicBezTo>
                  <a:pt x="213178" y="228246"/>
                  <a:pt x="213754" y="228547"/>
                  <a:pt x="214259" y="228947"/>
                </a:cubicBezTo>
                <a:cubicBezTo>
                  <a:pt x="214217" y="229557"/>
                  <a:pt x="213672" y="229599"/>
                  <a:pt x="213316" y="229788"/>
                </a:cubicBezTo>
                <a:cubicBezTo>
                  <a:pt x="202362" y="236025"/>
                  <a:pt x="191918" y="243127"/>
                  <a:pt x="182086" y="251026"/>
                </a:cubicBezTo>
                <a:cubicBezTo>
                  <a:pt x="181512" y="251550"/>
                  <a:pt x="180766" y="251843"/>
                  <a:pt x="179990" y="251847"/>
                </a:cubicBezTo>
                <a:lnTo>
                  <a:pt x="156055" y="251847"/>
                </a:lnTo>
                <a:cubicBezTo>
                  <a:pt x="155735" y="251891"/>
                  <a:pt x="155409" y="251824"/>
                  <a:pt x="155132" y="251658"/>
                </a:cubicBezTo>
                <a:cubicBezTo>
                  <a:pt x="155074" y="251207"/>
                  <a:pt x="155162" y="250748"/>
                  <a:pt x="155384" y="250353"/>
                </a:cubicBezTo>
                <a:cubicBezTo>
                  <a:pt x="159232" y="238513"/>
                  <a:pt x="164239" y="227084"/>
                  <a:pt x="170328" y="216233"/>
                </a:cubicBezTo>
                <a:cubicBezTo>
                  <a:pt x="171292" y="214507"/>
                  <a:pt x="171313" y="214507"/>
                  <a:pt x="173116" y="214928"/>
                </a:cubicBezTo>
                <a:close/>
                <a:moveTo>
                  <a:pt x="277908" y="214851"/>
                </a:moveTo>
                <a:cubicBezTo>
                  <a:pt x="278730" y="214533"/>
                  <a:pt x="279652" y="214946"/>
                  <a:pt x="279966" y="215771"/>
                </a:cubicBezTo>
                <a:cubicBezTo>
                  <a:pt x="286223" y="226906"/>
                  <a:pt x="291362" y="238640"/>
                  <a:pt x="295308" y="250795"/>
                </a:cubicBezTo>
                <a:cubicBezTo>
                  <a:pt x="295455" y="251088"/>
                  <a:pt x="295499" y="251423"/>
                  <a:pt x="295434" y="251743"/>
                </a:cubicBezTo>
                <a:cubicBezTo>
                  <a:pt x="294948" y="251907"/>
                  <a:pt x="294432" y="251957"/>
                  <a:pt x="293925" y="251890"/>
                </a:cubicBezTo>
                <a:cubicBezTo>
                  <a:pt x="286191" y="251890"/>
                  <a:pt x="278520" y="251890"/>
                  <a:pt x="270870" y="251890"/>
                </a:cubicBezTo>
                <a:cubicBezTo>
                  <a:pt x="269914" y="251905"/>
                  <a:pt x="268985" y="251576"/>
                  <a:pt x="268250" y="250964"/>
                </a:cubicBezTo>
                <a:cubicBezTo>
                  <a:pt x="258573" y="243178"/>
                  <a:pt x="248290" y="236182"/>
                  <a:pt x="237502" y="230042"/>
                </a:cubicBezTo>
                <a:cubicBezTo>
                  <a:pt x="237020" y="229859"/>
                  <a:pt x="236588" y="229564"/>
                  <a:pt x="236245" y="229179"/>
                </a:cubicBezTo>
                <a:cubicBezTo>
                  <a:pt x="236350" y="228589"/>
                  <a:pt x="236874" y="228547"/>
                  <a:pt x="237251" y="228400"/>
                </a:cubicBezTo>
                <a:cubicBezTo>
                  <a:pt x="250332" y="222603"/>
                  <a:pt x="263932" y="218072"/>
                  <a:pt x="277870" y="214866"/>
                </a:cubicBezTo>
                <a:cubicBezTo>
                  <a:pt x="277883" y="214862"/>
                  <a:pt x="277895" y="214856"/>
                  <a:pt x="277908" y="214851"/>
                </a:cubicBezTo>
                <a:close/>
                <a:moveTo>
                  <a:pt x="151422" y="211056"/>
                </a:moveTo>
                <a:cubicBezTo>
                  <a:pt x="154692" y="211561"/>
                  <a:pt x="157982" y="212024"/>
                  <a:pt x="161566" y="212550"/>
                </a:cubicBezTo>
                <a:cubicBezTo>
                  <a:pt x="159177" y="217160"/>
                  <a:pt x="156830" y="221622"/>
                  <a:pt x="154797" y="226084"/>
                </a:cubicBezTo>
                <a:cubicBezTo>
                  <a:pt x="152764" y="230546"/>
                  <a:pt x="150982" y="235114"/>
                  <a:pt x="148886" y="239639"/>
                </a:cubicBezTo>
                <a:cubicBezTo>
                  <a:pt x="148760" y="238250"/>
                  <a:pt x="148530" y="236840"/>
                  <a:pt x="148530" y="235429"/>
                </a:cubicBezTo>
                <a:cubicBezTo>
                  <a:pt x="148302" y="227778"/>
                  <a:pt x="148673" y="220121"/>
                  <a:pt x="149641" y="212529"/>
                </a:cubicBezTo>
                <a:cubicBezTo>
                  <a:pt x="149850" y="210908"/>
                  <a:pt x="149913" y="210845"/>
                  <a:pt x="151422" y="211056"/>
                </a:cubicBezTo>
                <a:close/>
                <a:moveTo>
                  <a:pt x="299584" y="210929"/>
                </a:moveTo>
                <a:cubicBezTo>
                  <a:pt x="300465" y="210803"/>
                  <a:pt x="300800" y="211224"/>
                  <a:pt x="300800" y="212003"/>
                </a:cubicBezTo>
                <a:cubicBezTo>
                  <a:pt x="301093" y="214655"/>
                  <a:pt x="301492" y="217328"/>
                  <a:pt x="301680" y="219980"/>
                </a:cubicBezTo>
                <a:cubicBezTo>
                  <a:pt x="302219" y="226164"/>
                  <a:pt x="302227" y="232382"/>
                  <a:pt x="301701" y="238566"/>
                </a:cubicBezTo>
                <a:cubicBezTo>
                  <a:pt x="301825" y="238991"/>
                  <a:pt x="301825" y="239445"/>
                  <a:pt x="301701" y="239871"/>
                </a:cubicBezTo>
                <a:cubicBezTo>
                  <a:pt x="301093" y="239765"/>
                  <a:pt x="301093" y="239344"/>
                  <a:pt x="301093" y="238923"/>
                </a:cubicBezTo>
                <a:cubicBezTo>
                  <a:pt x="297648" y="229900"/>
                  <a:pt x="293609" y="221117"/>
                  <a:pt x="289000" y="212634"/>
                </a:cubicBezTo>
                <a:cubicBezTo>
                  <a:pt x="292647" y="211813"/>
                  <a:pt x="296126" y="211455"/>
                  <a:pt x="299584" y="210929"/>
                </a:cubicBezTo>
                <a:close/>
                <a:moveTo>
                  <a:pt x="112605" y="209436"/>
                </a:moveTo>
                <a:cubicBezTo>
                  <a:pt x="121492" y="209225"/>
                  <a:pt x="130358" y="209162"/>
                  <a:pt x="139224" y="209814"/>
                </a:cubicBezTo>
                <a:cubicBezTo>
                  <a:pt x="140397" y="209899"/>
                  <a:pt x="140544" y="209920"/>
                  <a:pt x="140397" y="211204"/>
                </a:cubicBezTo>
                <a:cubicBezTo>
                  <a:pt x="140041" y="214445"/>
                  <a:pt x="139685" y="217707"/>
                  <a:pt x="139475" y="220970"/>
                </a:cubicBezTo>
                <a:cubicBezTo>
                  <a:pt x="139059" y="227242"/>
                  <a:pt x="139052" y="233536"/>
                  <a:pt x="139454" y="239808"/>
                </a:cubicBezTo>
                <a:cubicBezTo>
                  <a:pt x="139706" y="243786"/>
                  <a:pt x="140167" y="247722"/>
                  <a:pt x="140670" y="251616"/>
                </a:cubicBezTo>
                <a:cubicBezTo>
                  <a:pt x="140179" y="251869"/>
                  <a:pt x="139621" y="251957"/>
                  <a:pt x="139077" y="251869"/>
                </a:cubicBezTo>
                <a:cubicBezTo>
                  <a:pt x="131615" y="251869"/>
                  <a:pt x="124133" y="251869"/>
                  <a:pt x="116671" y="251869"/>
                </a:cubicBezTo>
                <a:cubicBezTo>
                  <a:pt x="115649" y="251976"/>
                  <a:pt x="114660" y="251463"/>
                  <a:pt x="114156" y="250564"/>
                </a:cubicBezTo>
                <a:cubicBezTo>
                  <a:pt x="106186" y="238977"/>
                  <a:pt x="104682" y="224098"/>
                  <a:pt x="110174" y="211140"/>
                </a:cubicBezTo>
                <a:cubicBezTo>
                  <a:pt x="110472" y="210061"/>
                  <a:pt x="111492" y="209345"/>
                  <a:pt x="112605" y="209436"/>
                </a:cubicBezTo>
                <a:close/>
                <a:moveTo>
                  <a:pt x="337584" y="209372"/>
                </a:moveTo>
                <a:cubicBezTo>
                  <a:pt x="338953" y="209237"/>
                  <a:pt x="340213" y="210134"/>
                  <a:pt x="340539" y="211477"/>
                </a:cubicBezTo>
                <a:cubicBezTo>
                  <a:pt x="345851" y="224367"/>
                  <a:pt x="344272" y="239083"/>
                  <a:pt x="336348" y="250542"/>
                </a:cubicBezTo>
                <a:cubicBezTo>
                  <a:pt x="335962" y="251350"/>
                  <a:pt x="335145" y="251860"/>
                  <a:pt x="334252" y="251847"/>
                </a:cubicBezTo>
                <a:cubicBezTo>
                  <a:pt x="326518" y="251847"/>
                  <a:pt x="318805" y="251847"/>
                  <a:pt x="311070" y="251847"/>
                </a:cubicBezTo>
                <a:cubicBezTo>
                  <a:pt x="310666" y="251921"/>
                  <a:pt x="310247" y="251822"/>
                  <a:pt x="309918" y="251574"/>
                </a:cubicBezTo>
                <a:cubicBezTo>
                  <a:pt x="310190" y="249090"/>
                  <a:pt x="310463" y="246564"/>
                  <a:pt x="310735" y="244038"/>
                </a:cubicBezTo>
                <a:cubicBezTo>
                  <a:pt x="311452" y="236806"/>
                  <a:pt x="311592" y="229528"/>
                  <a:pt x="311154" y="222274"/>
                </a:cubicBezTo>
                <a:cubicBezTo>
                  <a:pt x="310945" y="218612"/>
                  <a:pt x="310567" y="214992"/>
                  <a:pt x="310169" y="211350"/>
                </a:cubicBezTo>
                <a:cubicBezTo>
                  <a:pt x="310023" y="209919"/>
                  <a:pt x="310043" y="209814"/>
                  <a:pt x="311343" y="209814"/>
                </a:cubicBezTo>
                <a:cubicBezTo>
                  <a:pt x="320083" y="209161"/>
                  <a:pt x="328823" y="209245"/>
                  <a:pt x="337584" y="209372"/>
                </a:cubicBezTo>
                <a:close/>
                <a:moveTo>
                  <a:pt x="223837" y="156099"/>
                </a:moveTo>
                <a:cubicBezTo>
                  <a:pt x="225577" y="154857"/>
                  <a:pt x="225137" y="154920"/>
                  <a:pt x="226772" y="156099"/>
                </a:cubicBezTo>
                <a:cubicBezTo>
                  <a:pt x="245080" y="169370"/>
                  <a:pt x="260831" y="185874"/>
                  <a:pt x="273260" y="204805"/>
                </a:cubicBezTo>
                <a:lnTo>
                  <a:pt x="273909" y="205920"/>
                </a:lnTo>
                <a:lnTo>
                  <a:pt x="270220" y="206888"/>
                </a:lnTo>
                <a:cubicBezTo>
                  <a:pt x="255205" y="210723"/>
                  <a:pt x="240613" y="216070"/>
                  <a:pt x="226667" y="222843"/>
                </a:cubicBezTo>
                <a:cubicBezTo>
                  <a:pt x="225843" y="223317"/>
                  <a:pt x="224829" y="223317"/>
                  <a:pt x="224005" y="222843"/>
                </a:cubicBezTo>
                <a:cubicBezTo>
                  <a:pt x="209195" y="215638"/>
                  <a:pt x="193660" y="210050"/>
                  <a:pt x="177664" y="206173"/>
                </a:cubicBezTo>
                <a:cubicBezTo>
                  <a:pt x="177441" y="206099"/>
                  <a:pt x="177223" y="206006"/>
                  <a:pt x="177014" y="205899"/>
                </a:cubicBezTo>
                <a:cubicBezTo>
                  <a:pt x="176783" y="205289"/>
                  <a:pt x="177202" y="204994"/>
                  <a:pt x="177433" y="204636"/>
                </a:cubicBezTo>
                <a:cubicBezTo>
                  <a:pt x="189845" y="185766"/>
                  <a:pt x="205569" y="169321"/>
                  <a:pt x="223837" y="156099"/>
                </a:cubicBezTo>
                <a:close/>
                <a:moveTo>
                  <a:pt x="190281" y="135577"/>
                </a:moveTo>
                <a:cubicBezTo>
                  <a:pt x="198967" y="139281"/>
                  <a:pt x="207373" y="143615"/>
                  <a:pt x="215432" y="148542"/>
                </a:cubicBezTo>
                <a:cubicBezTo>
                  <a:pt x="215810" y="148774"/>
                  <a:pt x="216166" y="149048"/>
                  <a:pt x="216732" y="149426"/>
                </a:cubicBezTo>
                <a:cubicBezTo>
                  <a:pt x="214196" y="151426"/>
                  <a:pt x="211806" y="153278"/>
                  <a:pt x="209459" y="155194"/>
                </a:cubicBezTo>
                <a:cubicBezTo>
                  <a:pt x="193209" y="168404"/>
                  <a:pt x="179212" y="184185"/>
                  <a:pt x="168022" y="201921"/>
                </a:cubicBezTo>
                <a:cubicBezTo>
                  <a:pt x="167418" y="203270"/>
                  <a:pt x="165893" y="203935"/>
                  <a:pt x="164501" y="203457"/>
                </a:cubicBezTo>
                <a:cubicBezTo>
                  <a:pt x="160875" y="202721"/>
                  <a:pt x="157186" y="202215"/>
                  <a:pt x="153539" y="201626"/>
                </a:cubicBezTo>
                <a:cubicBezTo>
                  <a:pt x="151653" y="201331"/>
                  <a:pt x="151653" y="201331"/>
                  <a:pt x="152051" y="199521"/>
                </a:cubicBezTo>
                <a:cubicBezTo>
                  <a:pt x="153707" y="192399"/>
                  <a:pt x="155957" y="185427"/>
                  <a:pt x="158779" y="178683"/>
                </a:cubicBezTo>
                <a:cubicBezTo>
                  <a:pt x="165364" y="162853"/>
                  <a:pt x="174937" y="148450"/>
                  <a:pt x="186969" y="136271"/>
                </a:cubicBezTo>
                <a:cubicBezTo>
                  <a:pt x="187741" y="135236"/>
                  <a:pt x="189160" y="134937"/>
                  <a:pt x="190281" y="135577"/>
                </a:cubicBezTo>
                <a:close/>
                <a:moveTo>
                  <a:pt x="260223" y="135514"/>
                </a:moveTo>
                <a:cubicBezTo>
                  <a:pt x="261329" y="134828"/>
                  <a:pt x="262773" y="135102"/>
                  <a:pt x="263555" y="136146"/>
                </a:cubicBezTo>
                <a:cubicBezTo>
                  <a:pt x="279501" y="152309"/>
                  <a:pt x="291048" y="172311"/>
                  <a:pt x="297090" y="194239"/>
                </a:cubicBezTo>
                <a:cubicBezTo>
                  <a:pt x="297614" y="196133"/>
                  <a:pt x="298075" y="198027"/>
                  <a:pt x="298536" y="199943"/>
                </a:cubicBezTo>
                <a:cubicBezTo>
                  <a:pt x="298830" y="201248"/>
                  <a:pt x="298788" y="201269"/>
                  <a:pt x="297384" y="201479"/>
                </a:cubicBezTo>
                <a:cubicBezTo>
                  <a:pt x="293297" y="202237"/>
                  <a:pt x="289189" y="202848"/>
                  <a:pt x="285101" y="203584"/>
                </a:cubicBezTo>
                <a:cubicBezTo>
                  <a:pt x="284261" y="203820"/>
                  <a:pt x="283374" y="203412"/>
                  <a:pt x="283006" y="202616"/>
                </a:cubicBezTo>
                <a:cubicBezTo>
                  <a:pt x="277902" y="194481"/>
                  <a:pt x="272199" y="186741"/>
                  <a:pt x="265945" y="179463"/>
                </a:cubicBezTo>
                <a:cubicBezTo>
                  <a:pt x="257022" y="169004"/>
                  <a:pt x="247027" y="159522"/>
                  <a:pt x="236119" y="151174"/>
                </a:cubicBezTo>
                <a:lnTo>
                  <a:pt x="233793" y="149364"/>
                </a:lnTo>
                <a:cubicBezTo>
                  <a:pt x="235813" y="147960"/>
                  <a:pt x="237911" y="146674"/>
                  <a:pt x="240081" y="145512"/>
                </a:cubicBezTo>
                <a:cubicBezTo>
                  <a:pt x="246591" y="141782"/>
                  <a:pt x="253316" y="138444"/>
                  <a:pt x="260223" y="135514"/>
                </a:cubicBezTo>
                <a:close/>
                <a:moveTo>
                  <a:pt x="322955" y="47469"/>
                </a:moveTo>
                <a:cubicBezTo>
                  <a:pt x="300264" y="54570"/>
                  <a:pt x="278009" y="63003"/>
                  <a:pt x="256303" y="72727"/>
                </a:cubicBezTo>
                <a:cubicBezTo>
                  <a:pt x="245153" y="77799"/>
                  <a:pt x="234128" y="83145"/>
                  <a:pt x="223376" y="89060"/>
                </a:cubicBezTo>
                <a:cubicBezTo>
                  <a:pt x="197303" y="103220"/>
                  <a:pt x="172759" y="120058"/>
                  <a:pt x="150144" y="139302"/>
                </a:cubicBezTo>
                <a:cubicBezTo>
                  <a:pt x="120830" y="164358"/>
                  <a:pt x="95293" y="193554"/>
                  <a:pt x="74334" y="225979"/>
                </a:cubicBezTo>
                <a:cubicBezTo>
                  <a:pt x="65749" y="239223"/>
                  <a:pt x="58928" y="253537"/>
                  <a:pt x="54045" y="268560"/>
                </a:cubicBezTo>
                <a:cubicBezTo>
                  <a:pt x="50376" y="279928"/>
                  <a:pt x="48876" y="291889"/>
                  <a:pt x="49622" y="303815"/>
                </a:cubicBezTo>
                <a:cubicBezTo>
                  <a:pt x="50381" y="318010"/>
                  <a:pt x="55442" y="331635"/>
                  <a:pt x="64126" y="342860"/>
                </a:cubicBezTo>
                <a:cubicBezTo>
                  <a:pt x="69755" y="349890"/>
                  <a:pt x="76705" y="355742"/>
                  <a:pt x="84583" y="360077"/>
                </a:cubicBezTo>
                <a:cubicBezTo>
                  <a:pt x="99400" y="368204"/>
                  <a:pt x="115709" y="373216"/>
                  <a:pt x="132517" y="374811"/>
                </a:cubicBezTo>
                <a:cubicBezTo>
                  <a:pt x="140389" y="375666"/>
                  <a:pt x="148317" y="375870"/>
                  <a:pt x="156222" y="375422"/>
                </a:cubicBezTo>
                <a:cubicBezTo>
                  <a:pt x="168209" y="374761"/>
                  <a:pt x="180147" y="373405"/>
                  <a:pt x="191979" y="371359"/>
                </a:cubicBezTo>
                <a:cubicBezTo>
                  <a:pt x="209438" y="368413"/>
                  <a:pt x="226814" y="365024"/>
                  <a:pt x="244000" y="360604"/>
                </a:cubicBezTo>
                <a:lnTo>
                  <a:pt x="277680" y="349812"/>
                </a:lnTo>
                <a:lnTo>
                  <a:pt x="247375" y="356815"/>
                </a:lnTo>
                <a:cubicBezTo>
                  <a:pt x="237369" y="358185"/>
                  <a:pt x="227256" y="358602"/>
                  <a:pt x="217172" y="358057"/>
                </a:cubicBezTo>
                <a:cubicBezTo>
                  <a:pt x="196093" y="356998"/>
                  <a:pt x="175394" y="352001"/>
                  <a:pt x="156138" y="343323"/>
                </a:cubicBezTo>
                <a:cubicBezTo>
                  <a:pt x="127518" y="330429"/>
                  <a:pt x="102944" y="309934"/>
                  <a:pt x="85065" y="284051"/>
                </a:cubicBezTo>
                <a:cubicBezTo>
                  <a:pt x="84876" y="283777"/>
                  <a:pt x="84667" y="283525"/>
                  <a:pt x="84499" y="283251"/>
                </a:cubicBezTo>
                <a:cubicBezTo>
                  <a:pt x="83388" y="281462"/>
                  <a:pt x="83702" y="280768"/>
                  <a:pt x="85798" y="280768"/>
                </a:cubicBezTo>
                <a:cubicBezTo>
                  <a:pt x="97955" y="280768"/>
                  <a:pt x="110090" y="280768"/>
                  <a:pt x="122226" y="280768"/>
                </a:cubicBezTo>
                <a:cubicBezTo>
                  <a:pt x="123646" y="280875"/>
                  <a:pt x="124955" y="281578"/>
                  <a:pt x="125831" y="282704"/>
                </a:cubicBezTo>
                <a:cubicBezTo>
                  <a:pt x="133821" y="290881"/>
                  <a:pt x="142741" y="298088"/>
                  <a:pt x="152407" y="304173"/>
                </a:cubicBezTo>
                <a:cubicBezTo>
                  <a:pt x="168993" y="314500"/>
                  <a:pt x="187563" y="321191"/>
                  <a:pt x="206902" y="323811"/>
                </a:cubicBezTo>
                <a:cubicBezTo>
                  <a:pt x="203192" y="321138"/>
                  <a:pt x="199902" y="318507"/>
                  <a:pt x="196548" y="316002"/>
                </a:cubicBezTo>
                <a:cubicBezTo>
                  <a:pt x="186802" y="308699"/>
                  <a:pt x="177119" y="301290"/>
                  <a:pt x="167393" y="293965"/>
                </a:cubicBezTo>
                <a:cubicBezTo>
                  <a:pt x="154168" y="283904"/>
                  <a:pt x="140901" y="273780"/>
                  <a:pt x="127571" y="263740"/>
                </a:cubicBezTo>
                <a:cubicBezTo>
                  <a:pt x="126795" y="263150"/>
                  <a:pt x="125433" y="262687"/>
                  <a:pt x="125789" y="261466"/>
                </a:cubicBezTo>
                <a:cubicBezTo>
                  <a:pt x="126145" y="260246"/>
                  <a:pt x="127529" y="260666"/>
                  <a:pt x="128472" y="260666"/>
                </a:cubicBezTo>
                <a:cubicBezTo>
                  <a:pt x="143751" y="260666"/>
                  <a:pt x="159010" y="260666"/>
                  <a:pt x="174289" y="260666"/>
                </a:cubicBezTo>
                <a:cubicBezTo>
                  <a:pt x="176224" y="260587"/>
                  <a:pt x="178058" y="261538"/>
                  <a:pt x="179110" y="263171"/>
                </a:cubicBezTo>
                <a:cubicBezTo>
                  <a:pt x="193928" y="283378"/>
                  <a:pt x="208914" y="303289"/>
                  <a:pt x="223795" y="323369"/>
                </a:cubicBezTo>
                <a:cubicBezTo>
                  <a:pt x="225221" y="325348"/>
                  <a:pt x="225304" y="325327"/>
                  <a:pt x="226772" y="323369"/>
                </a:cubicBezTo>
                <a:cubicBezTo>
                  <a:pt x="241584" y="303557"/>
                  <a:pt x="256310" y="283742"/>
                  <a:pt x="270954" y="263929"/>
                </a:cubicBezTo>
                <a:cubicBezTo>
                  <a:pt x="272283" y="261856"/>
                  <a:pt x="274624" y="260664"/>
                  <a:pt x="277074" y="260814"/>
                </a:cubicBezTo>
                <a:cubicBezTo>
                  <a:pt x="292018" y="260814"/>
                  <a:pt x="306983" y="260814"/>
                  <a:pt x="321928" y="260814"/>
                </a:cubicBezTo>
                <a:cubicBezTo>
                  <a:pt x="322934" y="260814"/>
                  <a:pt x="324568" y="260498"/>
                  <a:pt x="324799" y="261614"/>
                </a:cubicBezTo>
                <a:cubicBezTo>
                  <a:pt x="325030" y="262729"/>
                  <a:pt x="323730" y="263234"/>
                  <a:pt x="322934" y="263824"/>
                </a:cubicBezTo>
                <a:lnTo>
                  <a:pt x="269298" y="304447"/>
                </a:lnTo>
                <a:cubicBezTo>
                  <a:pt x="261082" y="310677"/>
                  <a:pt x="252803" y="316844"/>
                  <a:pt x="244650" y="323159"/>
                </a:cubicBezTo>
                <a:cubicBezTo>
                  <a:pt x="244342" y="323331"/>
                  <a:pt x="244088" y="323586"/>
                  <a:pt x="243916" y="323895"/>
                </a:cubicBezTo>
                <a:cubicBezTo>
                  <a:pt x="268192" y="320507"/>
                  <a:pt x="291142" y="310734"/>
                  <a:pt x="310442" y="295565"/>
                </a:cubicBezTo>
                <a:cubicBezTo>
                  <a:pt x="315749" y="291353"/>
                  <a:pt x="320762" y="286781"/>
                  <a:pt x="325449" y="281883"/>
                </a:cubicBezTo>
                <a:cubicBezTo>
                  <a:pt x="326298" y="281079"/>
                  <a:pt x="327455" y="280694"/>
                  <a:pt x="328614" y="280831"/>
                </a:cubicBezTo>
                <a:cubicBezTo>
                  <a:pt x="337710" y="280831"/>
                  <a:pt x="346785" y="280704"/>
                  <a:pt x="355861" y="280831"/>
                </a:cubicBezTo>
                <a:cubicBezTo>
                  <a:pt x="357919" y="281003"/>
                  <a:pt x="359891" y="279961"/>
                  <a:pt x="360912" y="278158"/>
                </a:cubicBezTo>
                <a:cubicBezTo>
                  <a:pt x="371568" y="262456"/>
                  <a:pt x="379537" y="245076"/>
                  <a:pt x="384491" y="226737"/>
                </a:cubicBezTo>
                <a:cubicBezTo>
                  <a:pt x="387315" y="216183"/>
                  <a:pt x="389153" y="205387"/>
                  <a:pt x="389983" y="194491"/>
                </a:cubicBezTo>
                <a:cubicBezTo>
                  <a:pt x="390318" y="190281"/>
                  <a:pt x="390507" y="186071"/>
                  <a:pt x="390507" y="181862"/>
                </a:cubicBezTo>
                <a:cubicBezTo>
                  <a:pt x="390501" y="172251"/>
                  <a:pt x="389715" y="162655"/>
                  <a:pt x="388159" y="153173"/>
                </a:cubicBezTo>
                <a:cubicBezTo>
                  <a:pt x="385212" y="135768"/>
                  <a:pt x="379650" y="118913"/>
                  <a:pt x="371664" y="103183"/>
                </a:cubicBezTo>
                <a:cubicBezTo>
                  <a:pt x="365936" y="91914"/>
                  <a:pt x="358969" y="81324"/>
                  <a:pt x="350893" y="71611"/>
                </a:cubicBezTo>
                <a:cubicBezTo>
                  <a:pt x="343746" y="63084"/>
                  <a:pt x="335794" y="55274"/>
                  <a:pt x="327146" y="48289"/>
                </a:cubicBezTo>
                <a:cubicBezTo>
                  <a:pt x="326002" y="47268"/>
                  <a:pt x="324397" y="46953"/>
                  <a:pt x="322955" y="47469"/>
                </a:cubicBezTo>
                <a:close/>
                <a:moveTo>
                  <a:pt x="279044" y="15391"/>
                </a:moveTo>
                <a:cubicBezTo>
                  <a:pt x="280107" y="14960"/>
                  <a:pt x="281293" y="14960"/>
                  <a:pt x="282356" y="15391"/>
                </a:cubicBezTo>
                <a:cubicBezTo>
                  <a:pt x="284473" y="16296"/>
                  <a:pt x="286694" y="17075"/>
                  <a:pt x="288790" y="17896"/>
                </a:cubicBezTo>
                <a:cubicBezTo>
                  <a:pt x="288958" y="17959"/>
                  <a:pt x="289126" y="18085"/>
                  <a:pt x="289650" y="18380"/>
                </a:cubicBezTo>
                <a:cubicBezTo>
                  <a:pt x="281266" y="21200"/>
                  <a:pt x="273217" y="23852"/>
                  <a:pt x="265211" y="26947"/>
                </a:cubicBezTo>
                <a:cubicBezTo>
                  <a:pt x="257204" y="30041"/>
                  <a:pt x="249282" y="33282"/>
                  <a:pt x="241422" y="36755"/>
                </a:cubicBezTo>
                <a:cubicBezTo>
                  <a:pt x="233562" y="40228"/>
                  <a:pt x="225807" y="43911"/>
                  <a:pt x="218115" y="47742"/>
                </a:cubicBezTo>
                <a:cubicBezTo>
                  <a:pt x="210429" y="51601"/>
                  <a:pt x="202835" y="55635"/>
                  <a:pt x="195332" y="59845"/>
                </a:cubicBezTo>
                <a:cubicBezTo>
                  <a:pt x="187814" y="64069"/>
                  <a:pt x="180403" y="68454"/>
                  <a:pt x="173094" y="73000"/>
                </a:cubicBezTo>
                <a:cubicBezTo>
                  <a:pt x="165785" y="77547"/>
                  <a:pt x="158569" y="82254"/>
                  <a:pt x="151443" y="87124"/>
                </a:cubicBezTo>
                <a:cubicBezTo>
                  <a:pt x="144373" y="92007"/>
                  <a:pt x="137386" y="97044"/>
                  <a:pt x="130483" y="102236"/>
                </a:cubicBezTo>
                <a:cubicBezTo>
                  <a:pt x="123581" y="107428"/>
                  <a:pt x="116804" y="112781"/>
                  <a:pt x="110153" y="118296"/>
                </a:cubicBezTo>
                <a:cubicBezTo>
                  <a:pt x="103516" y="123796"/>
                  <a:pt x="96990" y="129466"/>
                  <a:pt x="90577" y="135303"/>
                </a:cubicBezTo>
                <a:cubicBezTo>
                  <a:pt x="84163" y="141140"/>
                  <a:pt x="77910" y="147132"/>
                  <a:pt x="71818" y="153278"/>
                </a:cubicBezTo>
                <a:cubicBezTo>
                  <a:pt x="65740" y="159424"/>
                  <a:pt x="59850" y="165739"/>
                  <a:pt x="53814" y="172474"/>
                </a:cubicBezTo>
                <a:cubicBezTo>
                  <a:pt x="53793" y="170496"/>
                  <a:pt x="53940" y="169043"/>
                  <a:pt x="53940" y="167612"/>
                </a:cubicBezTo>
                <a:cubicBezTo>
                  <a:pt x="53730" y="163739"/>
                  <a:pt x="55616" y="161129"/>
                  <a:pt x="58131" y="158456"/>
                </a:cubicBezTo>
                <a:cubicBezTo>
                  <a:pt x="80821" y="134501"/>
                  <a:pt x="105627" y="112661"/>
                  <a:pt x="132244" y="93206"/>
                </a:cubicBezTo>
                <a:cubicBezTo>
                  <a:pt x="156774" y="75183"/>
                  <a:pt x="182675" y="59123"/>
                  <a:pt x="209710" y="45174"/>
                </a:cubicBezTo>
                <a:cubicBezTo>
                  <a:pt x="232078" y="33585"/>
                  <a:pt x="255249" y="23631"/>
                  <a:pt x="279044" y="15391"/>
                </a:cubicBezTo>
                <a:close/>
                <a:moveTo>
                  <a:pt x="261648" y="9456"/>
                </a:moveTo>
                <a:cubicBezTo>
                  <a:pt x="264037" y="10193"/>
                  <a:pt x="266469" y="10698"/>
                  <a:pt x="268900" y="11287"/>
                </a:cubicBezTo>
                <a:cubicBezTo>
                  <a:pt x="269067" y="11351"/>
                  <a:pt x="269227" y="11429"/>
                  <a:pt x="269382" y="11519"/>
                </a:cubicBezTo>
                <a:cubicBezTo>
                  <a:pt x="269005" y="12087"/>
                  <a:pt x="268376" y="12108"/>
                  <a:pt x="267852" y="12298"/>
                </a:cubicBezTo>
                <a:cubicBezTo>
                  <a:pt x="242275" y="21696"/>
                  <a:pt x="217451" y="33038"/>
                  <a:pt x="193593" y="46227"/>
                </a:cubicBezTo>
                <a:cubicBezTo>
                  <a:pt x="177984" y="54843"/>
                  <a:pt x="162747" y="64161"/>
                  <a:pt x="147880" y="74180"/>
                </a:cubicBezTo>
                <a:cubicBezTo>
                  <a:pt x="131120" y="85503"/>
                  <a:pt x="114947" y="97678"/>
                  <a:pt x="99422" y="110656"/>
                </a:cubicBezTo>
                <a:cubicBezTo>
                  <a:pt x="90437" y="118219"/>
                  <a:pt x="81690" y="126057"/>
                  <a:pt x="73180" y="134167"/>
                </a:cubicBezTo>
                <a:cubicBezTo>
                  <a:pt x="67605" y="139471"/>
                  <a:pt x="62261" y="145007"/>
                  <a:pt x="56853" y="150479"/>
                </a:cubicBezTo>
                <a:cubicBezTo>
                  <a:pt x="56769" y="150732"/>
                  <a:pt x="56602" y="150985"/>
                  <a:pt x="56371" y="150985"/>
                </a:cubicBezTo>
                <a:cubicBezTo>
                  <a:pt x="56015" y="151027"/>
                  <a:pt x="56036" y="150690"/>
                  <a:pt x="56057" y="150458"/>
                </a:cubicBezTo>
                <a:cubicBezTo>
                  <a:pt x="56043" y="150016"/>
                  <a:pt x="56167" y="149583"/>
                  <a:pt x="56413" y="149217"/>
                </a:cubicBezTo>
                <a:cubicBezTo>
                  <a:pt x="56806" y="146377"/>
                  <a:pt x="57380" y="143563"/>
                  <a:pt x="58132" y="140797"/>
                </a:cubicBezTo>
                <a:cubicBezTo>
                  <a:pt x="58380" y="140120"/>
                  <a:pt x="58808" y="139524"/>
                  <a:pt x="59368" y="139071"/>
                </a:cubicBezTo>
                <a:cubicBezTo>
                  <a:pt x="66760" y="131690"/>
                  <a:pt x="74354" y="124491"/>
                  <a:pt x="82151" y="117476"/>
                </a:cubicBezTo>
                <a:cubicBezTo>
                  <a:pt x="101750" y="100000"/>
                  <a:pt x="122497" y="83868"/>
                  <a:pt x="144254" y="69191"/>
                </a:cubicBezTo>
                <a:cubicBezTo>
                  <a:pt x="163134" y="56408"/>
                  <a:pt x="182729" y="44722"/>
                  <a:pt x="202940" y="34188"/>
                </a:cubicBezTo>
                <a:cubicBezTo>
                  <a:pt x="220404" y="25119"/>
                  <a:pt x="238335" y="16989"/>
                  <a:pt x="256660" y="9835"/>
                </a:cubicBezTo>
                <a:cubicBezTo>
                  <a:pt x="258227" y="9124"/>
                  <a:pt x="259992" y="8990"/>
                  <a:pt x="261648" y="9456"/>
                </a:cubicBezTo>
                <a:close/>
                <a:moveTo>
                  <a:pt x="245404" y="6677"/>
                </a:moveTo>
                <a:cubicBezTo>
                  <a:pt x="245634" y="6614"/>
                  <a:pt x="246158" y="6256"/>
                  <a:pt x="246033" y="6825"/>
                </a:cubicBezTo>
                <a:cubicBezTo>
                  <a:pt x="245907" y="7393"/>
                  <a:pt x="245488" y="7393"/>
                  <a:pt x="245027" y="7393"/>
                </a:cubicBezTo>
                <a:cubicBezTo>
                  <a:pt x="236643" y="10887"/>
                  <a:pt x="228301" y="14528"/>
                  <a:pt x="220064" y="18401"/>
                </a:cubicBezTo>
                <a:cubicBezTo>
                  <a:pt x="203994" y="25993"/>
                  <a:pt x="188275" y="34293"/>
                  <a:pt x="172905" y="43301"/>
                </a:cubicBezTo>
                <a:cubicBezTo>
                  <a:pt x="147433" y="58287"/>
                  <a:pt x="123089" y="75129"/>
                  <a:pt x="100071" y="93691"/>
                </a:cubicBezTo>
                <a:cubicBezTo>
                  <a:pt x="88166" y="103268"/>
                  <a:pt x="76638" y="113308"/>
                  <a:pt x="65572" y="123916"/>
                </a:cubicBezTo>
                <a:lnTo>
                  <a:pt x="62407" y="126842"/>
                </a:lnTo>
                <a:cubicBezTo>
                  <a:pt x="62176" y="122148"/>
                  <a:pt x="74501" y="95754"/>
                  <a:pt x="82507" y="83546"/>
                </a:cubicBezTo>
                <a:cubicBezTo>
                  <a:pt x="91237" y="70196"/>
                  <a:pt x="101729" y="58095"/>
                  <a:pt x="113695" y="47574"/>
                </a:cubicBezTo>
                <a:cubicBezTo>
                  <a:pt x="125704" y="37085"/>
                  <a:pt x="139107" y="28323"/>
                  <a:pt x="153518" y="21538"/>
                </a:cubicBezTo>
                <a:cubicBezTo>
                  <a:pt x="167768" y="14781"/>
                  <a:pt x="182897" y="10076"/>
                  <a:pt x="198455" y="7561"/>
                </a:cubicBezTo>
                <a:cubicBezTo>
                  <a:pt x="213981" y="5016"/>
                  <a:pt x="229793" y="4718"/>
                  <a:pt x="245404" y="6677"/>
                </a:cubicBezTo>
                <a:close/>
                <a:moveTo>
                  <a:pt x="416266" y="131"/>
                </a:moveTo>
                <a:cubicBezTo>
                  <a:pt x="431122" y="1575"/>
                  <a:pt x="442595" y="13881"/>
                  <a:pt x="443052" y="28862"/>
                </a:cubicBezTo>
                <a:cubicBezTo>
                  <a:pt x="442977" y="30144"/>
                  <a:pt x="443767" y="31318"/>
                  <a:pt x="444980" y="31724"/>
                </a:cubicBezTo>
                <a:cubicBezTo>
                  <a:pt x="453519" y="35548"/>
                  <a:pt x="461323" y="40849"/>
                  <a:pt x="468036" y="47384"/>
                </a:cubicBezTo>
                <a:cubicBezTo>
                  <a:pt x="477738" y="56923"/>
                  <a:pt x="484430" y="69119"/>
                  <a:pt x="487277" y="82451"/>
                </a:cubicBezTo>
                <a:cubicBezTo>
                  <a:pt x="489207" y="91549"/>
                  <a:pt x="489767" y="100886"/>
                  <a:pt x="488932" y="110150"/>
                </a:cubicBezTo>
                <a:cubicBezTo>
                  <a:pt x="487807" y="123049"/>
                  <a:pt x="484952" y="135737"/>
                  <a:pt x="480444" y="147869"/>
                </a:cubicBezTo>
                <a:cubicBezTo>
                  <a:pt x="475168" y="162253"/>
                  <a:pt x="468476" y="176074"/>
                  <a:pt x="460470" y="189123"/>
                </a:cubicBezTo>
                <a:cubicBezTo>
                  <a:pt x="453762" y="200176"/>
                  <a:pt x="446414" y="210824"/>
                  <a:pt x="438462" y="221012"/>
                </a:cubicBezTo>
                <a:cubicBezTo>
                  <a:pt x="438190" y="221369"/>
                  <a:pt x="437854" y="221685"/>
                  <a:pt x="437561" y="222022"/>
                </a:cubicBezTo>
                <a:cubicBezTo>
                  <a:pt x="436599" y="223510"/>
                  <a:pt x="435519" y="224918"/>
                  <a:pt x="434333" y="226232"/>
                </a:cubicBezTo>
                <a:cubicBezTo>
                  <a:pt x="434023" y="226802"/>
                  <a:pt x="433635" y="227326"/>
                  <a:pt x="433180" y="227789"/>
                </a:cubicBezTo>
                <a:cubicBezTo>
                  <a:pt x="432837" y="228469"/>
                  <a:pt x="432323" y="229050"/>
                  <a:pt x="431692" y="229473"/>
                </a:cubicBezTo>
                <a:cubicBezTo>
                  <a:pt x="431650" y="230083"/>
                  <a:pt x="431315" y="230483"/>
                  <a:pt x="430539" y="230799"/>
                </a:cubicBezTo>
                <a:cubicBezTo>
                  <a:pt x="430770" y="230115"/>
                  <a:pt x="431158" y="229494"/>
                  <a:pt x="431671" y="228989"/>
                </a:cubicBezTo>
                <a:lnTo>
                  <a:pt x="432803" y="227389"/>
                </a:lnTo>
                <a:cubicBezTo>
                  <a:pt x="433067" y="226783"/>
                  <a:pt x="433453" y="226240"/>
                  <a:pt x="433935" y="225789"/>
                </a:cubicBezTo>
                <a:cubicBezTo>
                  <a:pt x="434851" y="224165"/>
                  <a:pt x="435897" y="222615"/>
                  <a:pt x="437058" y="221159"/>
                </a:cubicBezTo>
                <a:cubicBezTo>
                  <a:pt x="439929" y="216423"/>
                  <a:pt x="443136" y="211940"/>
                  <a:pt x="445945" y="207183"/>
                </a:cubicBezTo>
                <a:cubicBezTo>
                  <a:pt x="453589" y="194691"/>
                  <a:pt x="460524" y="181775"/>
                  <a:pt x="466715" y="168496"/>
                </a:cubicBezTo>
                <a:cubicBezTo>
                  <a:pt x="471721" y="157743"/>
                  <a:pt x="475462" y="146442"/>
                  <a:pt x="477866" y="134819"/>
                </a:cubicBezTo>
                <a:cubicBezTo>
                  <a:pt x="479557" y="126606"/>
                  <a:pt x="480261" y="118216"/>
                  <a:pt x="479962" y="109835"/>
                </a:cubicBezTo>
                <a:cubicBezTo>
                  <a:pt x="479685" y="98430"/>
                  <a:pt x="477082" y="87205"/>
                  <a:pt x="472312" y="76852"/>
                </a:cubicBezTo>
                <a:cubicBezTo>
                  <a:pt x="467095" y="66064"/>
                  <a:pt x="458969" y="56963"/>
                  <a:pt x="448858" y="50584"/>
                </a:cubicBezTo>
                <a:cubicBezTo>
                  <a:pt x="446272" y="48900"/>
                  <a:pt x="443593" y="47368"/>
                  <a:pt x="440831" y="45995"/>
                </a:cubicBezTo>
                <a:cubicBezTo>
                  <a:pt x="439384" y="45280"/>
                  <a:pt x="439384" y="45301"/>
                  <a:pt x="438462" y="46732"/>
                </a:cubicBezTo>
                <a:cubicBezTo>
                  <a:pt x="434377" y="53474"/>
                  <a:pt x="427664" y="58185"/>
                  <a:pt x="419955" y="59719"/>
                </a:cubicBezTo>
                <a:cubicBezTo>
                  <a:pt x="404254" y="63069"/>
                  <a:pt x="388759" y="53219"/>
                  <a:pt x="385057" y="37534"/>
                </a:cubicBezTo>
                <a:cubicBezTo>
                  <a:pt x="384659" y="36039"/>
                  <a:pt x="384659" y="36039"/>
                  <a:pt x="383087" y="36039"/>
                </a:cubicBezTo>
                <a:cubicBezTo>
                  <a:pt x="374729" y="36508"/>
                  <a:pt x="366408" y="37485"/>
                  <a:pt x="358166" y="38965"/>
                </a:cubicBezTo>
                <a:cubicBezTo>
                  <a:pt x="349971" y="40270"/>
                  <a:pt x="341839" y="41912"/>
                  <a:pt x="333707" y="43575"/>
                </a:cubicBezTo>
                <a:cubicBezTo>
                  <a:pt x="333378" y="43576"/>
                  <a:pt x="333074" y="43752"/>
                  <a:pt x="332910" y="44038"/>
                </a:cubicBezTo>
                <a:cubicBezTo>
                  <a:pt x="333015" y="44627"/>
                  <a:pt x="333665" y="44901"/>
                  <a:pt x="334105" y="45280"/>
                </a:cubicBezTo>
                <a:cubicBezTo>
                  <a:pt x="353098" y="61237"/>
                  <a:pt x="368476" y="81087"/>
                  <a:pt x="379210" y="103499"/>
                </a:cubicBezTo>
                <a:cubicBezTo>
                  <a:pt x="386818" y="119273"/>
                  <a:pt x="392085" y="136078"/>
                  <a:pt x="394845" y="153383"/>
                </a:cubicBezTo>
                <a:cubicBezTo>
                  <a:pt x="396864" y="165903"/>
                  <a:pt x="397509" y="178608"/>
                  <a:pt x="396774" y="191270"/>
                </a:cubicBezTo>
                <a:cubicBezTo>
                  <a:pt x="395223" y="221224"/>
                  <a:pt x="386128" y="250294"/>
                  <a:pt x="370344" y="275758"/>
                </a:cubicBezTo>
                <a:cubicBezTo>
                  <a:pt x="360587" y="291612"/>
                  <a:pt x="348334" y="305773"/>
                  <a:pt x="334063" y="317686"/>
                </a:cubicBezTo>
                <a:cubicBezTo>
                  <a:pt x="329242" y="321706"/>
                  <a:pt x="324233" y="325432"/>
                  <a:pt x="319098" y="328968"/>
                </a:cubicBezTo>
                <a:cubicBezTo>
                  <a:pt x="317337" y="330147"/>
                  <a:pt x="315325" y="330884"/>
                  <a:pt x="313670" y="332252"/>
                </a:cubicBezTo>
                <a:cubicBezTo>
                  <a:pt x="313552" y="332694"/>
                  <a:pt x="313265" y="333073"/>
                  <a:pt x="312873" y="333304"/>
                </a:cubicBezTo>
                <a:lnTo>
                  <a:pt x="307549" y="336630"/>
                </a:lnTo>
                <a:lnTo>
                  <a:pt x="304846" y="338166"/>
                </a:lnTo>
                <a:lnTo>
                  <a:pt x="301408" y="340145"/>
                </a:lnTo>
                <a:cubicBezTo>
                  <a:pt x="300323" y="340905"/>
                  <a:pt x="299172" y="341568"/>
                  <a:pt x="297971" y="342123"/>
                </a:cubicBezTo>
                <a:cubicBezTo>
                  <a:pt x="297321" y="342687"/>
                  <a:pt x="296567" y="343117"/>
                  <a:pt x="295749" y="343386"/>
                </a:cubicBezTo>
                <a:cubicBezTo>
                  <a:pt x="295676" y="343576"/>
                  <a:pt x="295489" y="343696"/>
                  <a:pt x="295288" y="343681"/>
                </a:cubicBezTo>
                <a:cubicBezTo>
                  <a:pt x="295141" y="343946"/>
                  <a:pt x="294856" y="344102"/>
                  <a:pt x="294554" y="344081"/>
                </a:cubicBezTo>
                <a:cubicBezTo>
                  <a:pt x="294399" y="344352"/>
                  <a:pt x="294112" y="344521"/>
                  <a:pt x="293800" y="344523"/>
                </a:cubicBezTo>
                <a:cubicBezTo>
                  <a:pt x="293655" y="344792"/>
                  <a:pt x="293370" y="344956"/>
                  <a:pt x="293066" y="344944"/>
                </a:cubicBezTo>
                <a:cubicBezTo>
                  <a:pt x="292995" y="345125"/>
                  <a:pt x="292819" y="345243"/>
                  <a:pt x="292626" y="345238"/>
                </a:cubicBezTo>
                <a:cubicBezTo>
                  <a:pt x="287994" y="348122"/>
                  <a:pt x="283174" y="350711"/>
                  <a:pt x="278395" y="353300"/>
                </a:cubicBezTo>
                <a:cubicBezTo>
                  <a:pt x="256599" y="365194"/>
                  <a:pt x="233948" y="375438"/>
                  <a:pt x="210633" y="383946"/>
                </a:cubicBezTo>
                <a:cubicBezTo>
                  <a:pt x="192968" y="390402"/>
                  <a:pt x="174859" y="395565"/>
                  <a:pt x="156453" y="399396"/>
                </a:cubicBezTo>
                <a:cubicBezTo>
                  <a:pt x="147817" y="401220"/>
                  <a:pt x="139119" y="402622"/>
                  <a:pt x="130358" y="403605"/>
                </a:cubicBezTo>
                <a:cubicBezTo>
                  <a:pt x="118577" y="404992"/>
                  <a:pt x="106705" y="405449"/>
                  <a:pt x="94853" y="404973"/>
                </a:cubicBezTo>
                <a:cubicBezTo>
                  <a:pt x="80530" y="404529"/>
                  <a:pt x="66356" y="401917"/>
                  <a:pt x="52808" y="397228"/>
                </a:cubicBezTo>
                <a:cubicBezTo>
                  <a:pt x="41327" y="393306"/>
                  <a:pt x="30799" y="386994"/>
                  <a:pt x="21914" y="378705"/>
                </a:cubicBezTo>
                <a:cubicBezTo>
                  <a:pt x="11426" y="368621"/>
                  <a:pt x="4352" y="355489"/>
                  <a:pt x="1688" y="341155"/>
                </a:cubicBezTo>
                <a:cubicBezTo>
                  <a:pt x="-172" y="331366"/>
                  <a:pt x="-498" y="321347"/>
                  <a:pt x="724" y="311456"/>
                </a:cubicBezTo>
                <a:cubicBezTo>
                  <a:pt x="2699" y="295445"/>
                  <a:pt x="7095" y="279829"/>
                  <a:pt x="13761" y="265150"/>
                </a:cubicBezTo>
                <a:cubicBezTo>
                  <a:pt x="21442" y="247897"/>
                  <a:pt x="30904" y="231502"/>
                  <a:pt x="41993" y="216234"/>
                </a:cubicBezTo>
                <a:cubicBezTo>
                  <a:pt x="55802" y="197029"/>
                  <a:pt x="71229" y="179050"/>
                  <a:pt x="88104" y="162497"/>
                </a:cubicBezTo>
                <a:cubicBezTo>
                  <a:pt x="113892" y="137157"/>
                  <a:pt x="142171" y="114505"/>
                  <a:pt x="172508" y="94890"/>
                </a:cubicBezTo>
                <a:cubicBezTo>
                  <a:pt x="195316" y="79990"/>
                  <a:pt x="219207" y="66833"/>
                  <a:pt x="243979" y="55530"/>
                </a:cubicBezTo>
                <a:cubicBezTo>
                  <a:pt x="267374" y="44765"/>
                  <a:pt x="291670" y="36095"/>
                  <a:pt x="316583" y="29620"/>
                </a:cubicBezTo>
                <a:cubicBezTo>
                  <a:pt x="330194" y="26085"/>
                  <a:pt x="344033" y="23497"/>
                  <a:pt x="357999" y="21874"/>
                </a:cubicBezTo>
                <a:cubicBezTo>
                  <a:pt x="366053" y="20902"/>
                  <a:pt x="374156" y="20382"/>
                  <a:pt x="382270" y="20316"/>
                </a:cubicBezTo>
                <a:cubicBezTo>
                  <a:pt x="382521" y="20316"/>
                  <a:pt x="382773" y="20316"/>
                  <a:pt x="383024" y="20316"/>
                </a:cubicBezTo>
                <a:cubicBezTo>
                  <a:pt x="385015" y="20443"/>
                  <a:pt x="386043" y="19622"/>
                  <a:pt x="386923" y="17622"/>
                </a:cubicBezTo>
                <a:cubicBezTo>
                  <a:pt x="391878" y="6006"/>
                  <a:pt x="403739" y="-1064"/>
                  <a:pt x="416266" y="131"/>
                </a:cubicBezTo>
                <a:close/>
              </a:path>
            </a:pathLst>
          </a:custGeom>
          <a:solidFill>
            <a:schemeClr val="bg1"/>
          </a:solidFill>
          <a:ln w="2090" cap="flat">
            <a:noFill/>
            <a:prstDash val="solid"/>
            <a:miter/>
          </a:ln>
        </p:spPr>
        <p:txBody>
          <a:bodyPr rtlCol="0" anchor="ctr"/>
          <a:lstStyle/>
          <a:p>
            <a:endParaRPr lang="en-US"/>
          </a:p>
        </p:txBody>
      </p:sp>
      <p:sp>
        <p:nvSpPr>
          <p:cNvPr id="51" name="Text Placeholder 32"/>
          <p:cNvSpPr>
            <a:spLocks noGrp="1"/>
          </p:cNvSpPr>
          <p:nvPr>
            <p:ph type="body" sz="quarter" idx="23" hasCustomPrompt="1"/>
          </p:nvPr>
        </p:nvSpPr>
        <p:spPr>
          <a:xfrm>
            <a:off x="1470929" y="2095027"/>
            <a:ext cx="9941071" cy="884656"/>
          </a:xfrm>
        </p:spPr>
        <p:txBody>
          <a:bodyPr anchor="ctr">
            <a:normAutofit/>
          </a:bodyPr>
          <a:lstStyle>
            <a:lvl1pPr marL="0" indent="0" algn="l" defTabSz="914400" rtl="0" eaLnBrk="1" latinLnBrk="0" hangingPunct="1">
              <a:buNone/>
              <a:defRPr lang="en-US" sz="4400" b="1" kern="1200" spc="100" dirty="0">
                <a:solidFill>
                  <a:srgbClr val="00F7FF"/>
                </a:solidFill>
                <a:effectLst>
                  <a:innerShdw blurRad="114300">
                    <a:srgbClr val="0072FF"/>
                  </a:innerShdw>
                </a:effectLst>
                <a:latin typeface="Arial" panose="020B0604020202020204" pitchFamily="34" charset="0"/>
                <a:ea typeface="+mn-ea"/>
                <a:cs typeface="Arial" panose="020B0604020202020204" pitchFamily="34" charset="0"/>
              </a:defRPr>
            </a:lvl1pPr>
          </a:lstStyle>
          <a:p>
            <a:pPr lvl="0"/>
            <a:r>
              <a:rPr lang="en-US" dirty="0"/>
              <a:t>TÊN MỤC</a:t>
            </a:r>
            <a:endParaRPr lang="en-US" dirty="0"/>
          </a:p>
        </p:txBody>
      </p:sp>
      <p:sp>
        <p:nvSpPr>
          <p:cNvPr id="52" name="Text Placeholder 34"/>
          <p:cNvSpPr>
            <a:spLocks noGrp="1"/>
          </p:cNvSpPr>
          <p:nvPr>
            <p:ph type="body" sz="quarter" idx="24" hasCustomPrompt="1"/>
          </p:nvPr>
        </p:nvSpPr>
        <p:spPr>
          <a:xfrm>
            <a:off x="1470930" y="3169159"/>
            <a:ext cx="9941070" cy="695175"/>
          </a:xfrm>
        </p:spPr>
        <p:txBody>
          <a:bodyPr anchor="ctr">
            <a:normAutofit/>
          </a:bodyPr>
          <a:lstStyle>
            <a:lvl1pPr marL="0" indent="0" algn="l" defTabSz="914400" rtl="0" eaLnBrk="1" latinLnBrk="0" hangingPunct="1">
              <a:buNone/>
              <a:defRPr lang="en-US" sz="2800" b="1" kern="1200" spc="100" dirty="0">
                <a:solidFill>
                  <a:schemeClr val="bg1"/>
                </a:solidFill>
                <a:latin typeface="Times New Roman" panose="02020603050405020304" pitchFamily="18" charset="0"/>
                <a:ea typeface="+mn-ea"/>
                <a:cs typeface="Times New Roman" panose="02020603050405020304" pitchFamily="18" charset="0"/>
              </a:defRPr>
            </a:lvl1pPr>
          </a:lstStyle>
          <a:p>
            <a:pPr lvl="0"/>
            <a:r>
              <a:rPr lang="en-US" dirty="0"/>
              <a:t>1.x. TÊN MỤC CON (NẾU CÓ)</a:t>
            </a:r>
            <a:endParaRPr lang="en-US" dirty="0"/>
          </a:p>
        </p:txBody>
      </p:sp>
      <p:sp>
        <p:nvSpPr>
          <p:cNvPr id="53" name="Text Placeholder 36"/>
          <p:cNvSpPr>
            <a:spLocks noGrp="1"/>
          </p:cNvSpPr>
          <p:nvPr>
            <p:ph type="body" sz="quarter" idx="25" hasCustomPrompt="1"/>
          </p:nvPr>
        </p:nvSpPr>
        <p:spPr>
          <a:xfrm>
            <a:off x="1470930" y="4137397"/>
            <a:ext cx="7147030" cy="916698"/>
          </a:xfrm>
        </p:spPr>
        <p:txBody>
          <a:bodyPr anchor="t">
            <a:normAutofit/>
          </a:bodyPr>
          <a:lstStyle>
            <a:lvl1pPr marL="0" indent="0" algn="l" defTabSz="914400" rtl="0" eaLnBrk="1" latinLnBrk="0" hangingPunct="1">
              <a:lnSpc>
                <a:spcPct val="150000"/>
              </a:lnSpc>
              <a:buNone/>
              <a:defRPr lang="en-US" sz="1000" kern="1200" spc="100" dirty="0" smtClean="0">
                <a:solidFill>
                  <a:schemeClr val="bg1">
                    <a:lumMod val="95000"/>
                  </a:schemeClr>
                </a:solidFill>
                <a:latin typeface="Times New Roman" panose="02020603050405020304" pitchFamily="18" charset="0"/>
                <a:ea typeface="+mn-ea"/>
                <a:cs typeface="Times New Roman" panose="02020603050405020304" pitchFamily="18" charset="0"/>
              </a:defRPr>
            </a:lvl1pPr>
          </a:lstStyle>
          <a:p>
            <a:pPr lvl="0"/>
            <a:r>
              <a:rPr lang="en-US" dirty="0"/>
              <a:t>(Tóm tắt mục nếu có) </a:t>
            </a:r>
            <a:r>
              <a:rPr lang="en-US" dirty="0"/>
              <a:t>Lorem ipsum dolor sit amet, consectetuer adipiscing elit. Maecenas porttitor congue massa. Fusce posuere, magna sed pulvinar ultricies, purus lectus malesuada libero, sit amet commodo magna eros quis </a:t>
            </a:r>
            <a:r>
              <a:rPr lang="en-US" dirty="0" err="1"/>
              <a:t>urna</a:t>
            </a:r>
            <a:r>
              <a:rPr lang="en-US" dirty="0"/>
              <a:t>.</a:t>
            </a:r>
            <a:endParaRPr lang="en-US" dirty="0"/>
          </a:p>
        </p:txBody>
      </p:sp>
      <p:cxnSp>
        <p:nvCxnSpPr>
          <p:cNvPr id="54" name="Straight Connector 53"/>
          <p:cNvCxnSpPr/>
          <p:nvPr userDrawn="1"/>
        </p:nvCxnSpPr>
        <p:spPr>
          <a:xfrm>
            <a:off x="1574156" y="2979683"/>
            <a:ext cx="3565003" cy="0"/>
          </a:xfrm>
          <a:prstGeom prst="line">
            <a:avLst/>
          </a:prstGeom>
          <a:ln w="25400" cap="rnd">
            <a:solidFill>
              <a:srgbClr val="00F7FF"/>
            </a:solidFill>
            <a:round/>
          </a:ln>
        </p:spPr>
        <p:style>
          <a:lnRef idx="1">
            <a:schemeClr val="accent1"/>
          </a:lnRef>
          <a:fillRef idx="0">
            <a:schemeClr val="accent1"/>
          </a:fillRef>
          <a:effectRef idx="0">
            <a:schemeClr val="accent1"/>
          </a:effectRef>
          <a:fontRef idx="minor">
            <a:schemeClr val="tx1"/>
          </a:fontRef>
        </p:style>
      </p:cxnSp>
      <p:sp>
        <p:nvSpPr>
          <p:cNvPr id="29" name="Oval 28"/>
          <p:cNvSpPr/>
          <p:nvPr/>
        </p:nvSpPr>
        <p:spPr>
          <a:xfrm>
            <a:off x="95208" y="6583150"/>
            <a:ext cx="233916" cy="2339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latin typeface="Arial" panose="020B0604020202020204" pitchFamily="34" charset="0"/>
              <a:cs typeface="Arial" panose="020B0604020202020204" pitchFamily="34" charset="0"/>
            </a:endParaRPr>
          </a:p>
        </p:txBody>
      </p:sp>
      <p:sp>
        <p:nvSpPr>
          <p:cNvPr id="34" name="Rectangle 33"/>
          <p:cNvSpPr/>
          <p:nvPr userDrawn="1"/>
        </p:nvSpPr>
        <p:spPr>
          <a:xfrm>
            <a:off x="16026" y="6511050"/>
            <a:ext cx="434350" cy="346950"/>
          </a:xfrm>
          <a:prstGeom prst="rect">
            <a:avLst/>
          </a:prstGeom>
          <a:noFill/>
          <a:ln>
            <a:solidFill>
              <a:srgbClr val="00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p:cNvSpPr>
            <a:spLocks noGrp="1"/>
          </p:cNvSpPr>
          <p:nvPr>
            <p:ph type="sldNum" sz="quarter" idx="12"/>
          </p:nvPr>
        </p:nvSpPr>
        <p:spPr>
          <a:xfrm>
            <a:off x="65862" y="6542216"/>
            <a:ext cx="292608" cy="315784"/>
          </a:xfrm>
        </p:spPr>
        <p:txBody>
          <a:bodyPr/>
          <a:lstStyle>
            <a:lvl1pPr marL="0" algn="ctr" defTabSz="914400" rtl="0" eaLnBrk="1" latinLnBrk="0" hangingPunct="1">
              <a:defRPr lang="en-US" sz="700" kern="1200" smtClean="0">
                <a:solidFill>
                  <a:schemeClr val="tx1"/>
                </a:solidFill>
                <a:latin typeface="Arial" panose="020B0604020202020204" pitchFamily="34" charset="0"/>
                <a:ea typeface="+mn-ea"/>
                <a:cs typeface="Arial" panose="020B0604020202020204" pitchFamily="34" charset="0"/>
              </a:defRPr>
            </a:lvl1pPr>
          </a:lstStyle>
          <a:p>
            <a:fld id="{D8B0B3AC-44A8-D142-AAF6-9A453466E1A4}" type="slidenum">
              <a:rPr lang="en-US" smtClean="0"/>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Noi dung">
    <p:spTree>
      <p:nvGrpSpPr>
        <p:cNvPr id="1" name=""/>
        <p:cNvGrpSpPr/>
        <p:nvPr/>
      </p:nvGrpSpPr>
      <p:grpSpPr>
        <a:xfrm>
          <a:off x="0" y="0"/>
          <a:ext cx="0" cy="0"/>
          <a:chOff x="0" y="0"/>
          <a:chExt cx="0" cy="0"/>
        </a:xfrm>
      </p:grpSpPr>
      <p:sp>
        <p:nvSpPr>
          <p:cNvPr id="22" name="Freeform 21"/>
          <p:cNvSpPr/>
          <p:nvPr/>
        </p:nvSpPr>
        <p:spPr>
          <a:xfrm rot="10800000">
            <a:off x="-2" y="0"/>
            <a:ext cx="12192000" cy="6858000"/>
          </a:xfrm>
          <a:custGeom>
            <a:avLst/>
            <a:gdLst>
              <a:gd name="connsiteX0" fmla="*/ 0 w 12192000"/>
              <a:gd name="connsiteY0" fmla="*/ 616911 h 6858000"/>
              <a:gd name="connsiteX1" fmla="*/ 0 w 12192000"/>
              <a:gd name="connsiteY1" fmla="*/ 0 h 6858000"/>
              <a:gd name="connsiteX2" fmla="*/ 715617 w 12192000"/>
              <a:gd name="connsiteY2" fmla="*/ 0 h 6858000"/>
              <a:gd name="connsiteX3" fmla="*/ 12192000 w 12192000"/>
              <a:gd name="connsiteY3" fmla="*/ 6858000 h 6858000"/>
              <a:gd name="connsiteX4" fmla="*/ 11476383 w 12192000"/>
              <a:gd name="connsiteY4" fmla="*/ 6858000 h 6858000"/>
              <a:gd name="connsiteX5" fmla="*/ 12192000 w 12192000"/>
              <a:gd name="connsiteY5" fmla="*/ 624108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6858000">
                <a:moveTo>
                  <a:pt x="0" y="616911"/>
                </a:moveTo>
                <a:lnTo>
                  <a:pt x="0" y="0"/>
                </a:lnTo>
                <a:lnTo>
                  <a:pt x="715617" y="0"/>
                </a:lnTo>
                <a:close/>
                <a:moveTo>
                  <a:pt x="12192000" y="6858000"/>
                </a:moveTo>
                <a:lnTo>
                  <a:pt x="11476383" y="6858000"/>
                </a:lnTo>
                <a:lnTo>
                  <a:pt x="12192000" y="6241089"/>
                </a:lnTo>
                <a:close/>
              </a:path>
            </a:pathLst>
          </a:custGeom>
          <a:blipFill>
            <a:blip r:embed="rId2" cstate="screen"/>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 name="Isosceles Triangle 12"/>
          <p:cNvSpPr/>
          <p:nvPr/>
        </p:nvSpPr>
        <p:spPr>
          <a:xfrm rot="10800000">
            <a:off x="0" y="0"/>
            <a:ext cx="715617" cy="616911"/>
          </a:xfrm>
          <a:prstGeom prst="triangle">
            <a:avLst>
              <a:gd name="adj" fmla="val 100000"/>
            </a:avLst>
          </a:prstGeom>
          <a:solidFill>
            <a:srgbClr val="0072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p:cNvGrpSpPr/>
          <p:nvPr/>
        </p:nvGrpSpPr>
        <p:grpSpPr>
          <a:xfrm>
            <a:off x="58527" y="54292"/>
            <a:ext cx="2869771" cy="1563379"/>
            <a:chOff x="44879" y="27296"/>
            <a:chExt cx="2869771" cy="1563379"/>
          </a:xfrm>
          <a:solidFill>
            <a:srgbClr val="0072FF"/>
          </a:solidFill>
        </p:grpSpPr>
        <p:cxnSp>
          <p:nvCxnSpPr>
            <p:cNvPr id="9" name="Straight Connector 8"/>
            <p:cNvCxnSpPr/>
            <p:nvPr/>
          </p:nvCxnSpPr>
          <p:spPr>
            <a:xfrm flipH="1">
              <a:off x="766351" y="34631"/>
              <a:ext cx="2148299" cy="0"/>
            </a:xfrm>
            <a:prstGeom prst="line">
              <a:avLst/>
            </a:prstGeom>
            <a:grpFill/>
            <a:ln w="38100">
              <a:solidFill>
                <a:srgbClr val="00C6FF"/>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H="1">
              <a:off x="44879" y="27296"/>
              <a:ext cx="737495" cy="644210"/>
            </a:xfrm>
            <a:prstGeom prst="line">
              <a:avLst/>
            </a:prstGeom>
            <a:grpFill/>
            <a:ln w="38100">
              <a:solidFill>
                <a:srgbClr val="00C6FF"/>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V="1">
              <a:off x="52214" y="654128"/>
              <a:ext cx="0" cy="936547"/>
            </a:xfrm>
            <a:prstGeom prst="line">
              <a:avLst/>
            </a:prstGeom>
            <a:grpFill/>
            <a:ln w="38100">
              <a:solidFill>
                <a:srgbClr val="00C6FF"/>
              </a:solidFill>
            </a:ln>
          </p:spPr>
          <p:style>
            <a:lnRef idx="1">
              <a:schemeClr val="accent1"/>
            </a:lnRef>
            <a:fillRef idx="0">
              <a:schemeClr val="accent1"/>
            </a:fillRef>
            <a:effectRef idx="0">
              <a:schemeClr val="accent1"/>
            </a:effectRef>
            <a:fontRef idx="minor">
              <a:schemeClr val="tx1"/>
            </a:fontRef>
          </p:style>
        </p:cxnSp>
      </p:grpSp>
      <p:sp>
        <p:nvSpPr>
          <p:cNvPr id="12" name="Isosceles Triangle 12"/>
          <p:cNvSpPr/>
          <p:nvPr/>
        </p:nvSpPr>
        <p:spPr>
          <a:xfrm rot="10800000" flipH="1" flipV="1">
            <a:off x="11476383" y="6241089"/>
            <a:ext cx="715617" cy="616911"/>
          </a:xfrm>
          <a:prstGeom prst="triangle">
            <a:avLst>
              <a:gd name="adj" fmla="val 100000"/>
            </a:avLst>
          </a:prstGeom>
          <a:solidFill>
            <a:srgbClr val="0072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774145" y="223964"/>
            <a:ext cx="10579655" cy="785896"/>
          </a:xfrm>
        </p:spPr>
        <p:txBody>
          <a:bodyPr>
            <a:normAutofit/>
          </a:bodyPr>
          <a:lstStyle>
            <a:lvl1pPr>
              <a:lnSpc>
                <a:spcPct val="120000"/>
              </a:lnSpc>
              <a:spcBef>
                <a:spcPts val="200"/>
              </a:spcBef>
              <a:spcAft>
                <a:spcPts val="200"/>
              </a:spcAft>
              <a:defRPr sz="4400"/>
            </a:lvl1pPr>
          </a:lstStyle>
          <a:p>
            <a:r>
              <a:rPr lang="en-US" dirty="0" err="1"/>
              <a:t>Nhập</a:t>
            </a:r>
            <a:r>
              <a:rPr lang="en-US" dirty="0"/>
              <a:t> </a:t>
            </a:r>
            <a:r>
              <a:rPr lang="en-US" dirty="0" err="1"/>
              <a:t>tiêu</a:t>
            </a:r>
            <a:r>
              <a:rPr lang="en-US" dirty="0"/>
              <a:t> </a:t>
            </a:r>
            <a:r>
              <a:rPr lang="en-US" dirty="0" err="1"/>
              <a:t>đề</a:t>
            </a:r>
            <a:endParaRPr lang="en-US" dirty="0"/>
          </a:p>
        </p:txBody>
      </p:sp>
      <p:sp>
        <p:nvSpPr>
          <p:cNvPr id="3" name="Content Placeholder 2"/>
          <p:cNvSpPr>
            <a:spLocks noGrp="1"/>
          </p:cNvSpPr>
          <p:nvPr>
            <p:ph idx="1" hasCustomPrompt="1"/>
          </p:nvPr>
        </p:nvSpPr>
        <p:spPr>
          <a:xfrm>
            <a:off x="774145" y="1233824"/>
            <a:ext cx="10579654" cy="4943139"/>
          </a:xfrm>
        </p:spPr>
        <p:txBody>
          <a:bodyPr/>
          <a:lstStyle>
            <a:lvl1pPr algn="just">
              <a:lnSpc>
                <a:spcPct val="130000"/>
              </a:lnSpc>
              <a:spcBef>
                <a:spcPts val="300"/>
              </a:spcBef>
              <a:spcAft>
                <a:spcPts val="300"/>
              </a:spcAft>
              <a:defRPr>
                <a:latin typeface="Arial" panose="020B0604020202020204" pitchFamily="34" charset="0"/>
                <a:cs typeface="Arial" panose="020B0604020202020204" pitchFamily="34" charset="0"/>
              </a:defRPr>
            </a:lvl1pPr>
            <a:lvl2pPr algn="just">
              <a:lnSpc>
                <a:spcPct val="130000"/>
              </a:lnSpc>
              <a:spcBef>
                <a:spcPts val="300"/>
              </a:spcBef>
              <a:spcAft>
                <a:spcPts val="300"/>
              </a:spcAft>
              <a:defRPr>
                <a:latin typeface="Arial" panose="020B0604020202020204" pitchFamily="34" charset="0"/>
                <a:cs typeface="Arial" panose="020B0604020202020204" pitchFamily="34" charset="0"/>
              </a:defRPr>
            </a:lvl2pPr>
            <a:lvl3pPr algn="just">
              <a:lnSpc>
                <a:spcPct val="130000"/>
              </a:lnSpc>
              <a:spcBef>
                <a:spcPts val="300"/>
              </a:spcBef>
              <a:spcAft>
                <a:spcPts val="300"/>
              </a:spcAft>
              <a:defRPr>
                <a:latin typeface="Arial" panose="020B0604020202020204" pitchFamily="34" charset="0"/>
                <a:cs typeface="Arial" panose="020B0604020202020204" pitchFamily="34" charset="0"/>
              </a:defRPr>
            </a:lvl3pPr>
            <a:lvl4pPr algn="just">
              <a:lnSpc>
                <a:spcPct val="130000"/>
              </a:lnSpc>
              <a:spcBef>
                <a:spcPts val="300"/>
              </a:spcBef>
              <a:spcAft>
                <a:spcPts val="300"/>
              </a:spcAft>
              <a:defRPr>
                <a:latin typeface="Arial" panose="020B0604020202020204" pitchFamily="34" charset="0"/>
                <a:cs typeface="Arial" panose="020B0604020202020204" pitchFamily="34" charset="0"/>
              </a:defRPr>
            </a:lvl4pPr>
            <a:lvl5pPr algn="just">
              <a:lnSpc>
                <a:spcPct val="130000"/>
              </a:lnSpc>
              <a:spcBef>
                <a:spcPts val="300"/>
              </a:spcBef>
              <a:spcAft>
                <a:spcPts val="300"/>
              </a:spcAft>
              <a:defRPr>
                <a:latin typeface="Arial" panose="020B0604020202020204" pitchFamily="34" charset="0"/>
                <a:cs typeface="Arial" panose="020B0604020202020204" pitchFamily="34" charset="0"/>
              </a:defRPr>
            </a:lvl5pPr>
          </a:lstStyle>
          <a:p>
            <a:pPr lvl="0"/>
            <a:r>
              <a:rPr lang="en-US" dirty="0" err="1"/>
              <a:t>Nhập</a:t>
            </a:r>
            <a:r>
              <a:rPr lang="en-US" dirty="0"/>
              <a:t> </a:t>
            </a:r>
            <a:r>
              <a:rPr lang="en-US" dirty="0" err="1"/>
              <a:t>nội</a:t>
            </a:r>
            <a:r>
              <a:rPr lang="en-US" dirty="0"/>
              <a:t> dung</a:t>
            </a:r>
            <a:endParaRPr lang="en-US" dirty="0"/>
          </a:p>
        </p:txBody>
      </p:sp>
      <p:sp>
        <p:nvSpPr>
          <p:cNvPr id="5" name="Footer Placeholder 4"/>
          <p:cNvSpPr>
            <a:spLocks noGrp="1"/>
          </p:cNvSpPr>
          <p:nvPr>
            <p:ph type="ftr" sz="quarter" idx="11"/>
          </p:nvPr>
        </p:nvSpPr>
        <p:spPr>
          <a:xfrm>
            <a:off x="774146" y="6475620"/>
            <a:ext cx="4311788" cy="263110"/>
          </a:xfrm>
        </p:spPr>
        <p:txBody>
          <a:bodyPr/>
          <a:lstStyle>
            <a:lvl1pPr marL="0" algn="l" defTabSz="914400" rtl="0" eaLnBrk="1" latinLnBrk="0" hangingPunct="1">
              <a:defRPr lang="en-US" sz="1100" kern="1200" dirty="0">
                <a:solidFill>
                  <a:schemeClr val="tx1">
                    <a:tint val="75000"/>
                  </a:schemeClr>
                </a:solidFill>
                <a:latin typeface="Arial" panose="020B0604020202020204" pitchFamily="34" charset="0"/>
                <a:ea typeface="+mn-ea"/>
                <a:cs typeface="Arial" panose="020B0604020202020204" pitchFamily="34" charset="0"/>
              </a:defRPr>
            </a:lvl1pPr>
          </a:lstStyle>
          <a:p>
            <a:r>
              <a:rPr lang="vi-VN"/>
              <a:t>Thực hiện bởi Trường Đại học Công nghệ Thông tin, ĐHQG-HCM</a:t>
            </a:r>
            <a:endParaRPr lang="en-US"/>
          </a:p>
        </p:txBody>
      </p:sp>
      <p:grpSp>
        <p:nvGrpSpPr>
          <p:cNvPr id="20" name="Group 19"/>
          <p:cNvGrpSpPr/>
          <p:nvPr/>
        </p:nvGrpSpPr>
        <p:grpSpPr>
          <a:xfrm>
            <a:off x="16026" y="4629289"/>
            <a:ext cx="434350" cy="2228711"/>
            <a:chOff x="16026" y="4629289"/>
            <a:chExt cx="434350" cy="2228711"/>
          </a:xfrm>
          <a:gradFill flip="none" rotWithShape="1">
            <a:gsLst>
              <a:gs pos="0">
                <a:srgbClr val="0072FF"/>
              </a:gs>
              <a:gs pos="100000">
                <a:srgbClr val="00C6FF">
                  <a:alpha val="0"/>
                </a:srgbClr>
              </a:gs>
            </a:gsLst>
            <a:lin ang="16200000" scaled="1"/>
            <a:tileRect/>
          </a:gradFill>
        </p:grpSpPr>
        <p:sp>
          <p:nvSpPr>
            <p:cNvPr id="23" name="Rectangle 22"/>
            <p:cNvSpPr/>
            <p:nvPr userDrawn="1"/>
          </p:nvSpPr>
          <p:spPr>
            <a:xfrm>
              <a:off x="16026" y="4629289"/>
              <a:ext cx="434350" cy="3469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userDrawn="1"/>
          </p:nvSpPr>
          <p:spPr>
            <a:xfrm>
              <a:off x="16026" y="5005641"/>
              <a:ext cx="434350" cy="3469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userDrawn="1"/>
          </p:nvSpPr>
          <p:spPr>
            <a:xfrm>
              <a:off x="16026" y="5381993"/>
              <a:ext cx="434350" cy="3469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6" name="Rectangle 25"/>
            <p:cNvSpPr/>
            <p:nvPr userDrawn="1"/>
          </p:nvSpPr>
          <p:spPr>
            <a:xfrm>
              <a:off x="16026" y="5758345"/>
              <a:ext cx="434350" cy="3469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userDrawn="1"/>
          </p:nvSpPr>
          <p:spPr>
            <a:xfrm>
              <a:off x="16026" y="6134697"/>
              <a:ext cx="434350" cy="3469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userDrawn="1"/>
          </p:nvSpPr>
          <p:spPr>
            <a:xfrm>
              <a:off x="16026" y="6511050"/>
              <a:ext cx="434350" cy="3469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grpSp>
      <p:sp>
        <p:nvSpPr>
          <p:cNvPr id="4" name="Date Placeholder 3"/>
          <p:cNvSpPr>
            <a:spLocks noGrp="1"/>
          </p:cNvSpPr>
          <p:nvPr>
            <p:ph type="dt" sz="half" idx="13"/>
          </p:nvPr>
        </p:nvSpPr>
        <p:spPr>
          <a:xfrm>
            <a:off x="6447446" y="6475620"/>
            <a:ext cx="2090098" cy="263110"/>
          </a:xfrm>
        </p:spPr>
        <p:txBody>
          <a:bodyPr/>
          <a:lstStyle>
            <a:lvl1pPr marL="0" algn="ctr" defTabSz="914400" rtl="0" eaLnBrk="1" latinLnBrk="0" hangingPunct="1">
              <a:defRPr lang="en-US" sz="1100" kern="1200" smtClean="0">
                <a:solidFill>
                  <a:schemeClr val="tx1">
                    <a:tint val="75000"/>
                  </a:schemeClr>
                </a:solidFill>
                <a:latin typeface="Arial" panose="020B0604020202020204" pitchFamily="34" charset="0"/>
                <a:ea typeface="+mn-ea"/>
                <a:cs typeface="Arial" panose="020B0604020202020204" pitchFamily="34" charset="0"/>
              </a:defRPr>
            </a:lvl1pPr>
          </a:lstStyle>
          <a:p>
            <a:fld id="{F0322777-9F63-499E-A7D7-912D1A362250}" type="datetime4">
              <a:rPr lang="en-US" smtClean="0"/>
            </a:fld>
            <a:endParaRPr lang="en-US"/>
          </a:p>
        </p:txBody>
      </p:sp>
      <p:sp>
        <p:nvSpPr>
          <p:cNvPr id="18" name="Freeform 17"/>
          <p:cNvSpPr/>
          <p:nvPr/>
        </p:nvSpPr>
        <p:spPr>
          <a:xfrm>
            <a:off x="11589537" y="105878"/>
            <a:ext cx="489307" cy="405155"/>
          </a:xfrm>
          <a:custGeom>
            <a:avLst/>
            <a:gdLst>
              <a:gd name="connsiteX0" fmla="*/ 278290 w 489307"/>
              <a:gd name="connsiteY0" fmla="*/ 349616 h 405155"/>
              <a:gd name="connsiteX1" fmla="*/ 277683 w 489307"/>
              <a:gd name="connsiteY1" fmla="*/ 349811 h 405155"/>
              <a:gd name="connsiteX2" fmla="*/ 277976 w 489307"/>
              <a:gd name="connsiteY2" fmla="*/ 349743 h 405155"/>
              <a:gd name="connsiteX3" fmla="*/ 173116 w 489307"/>
              <a:gd name="connsiteY3" fmla="*/ 214928 h 405155"/>
              <a:gd name="connsiteX4" fmla="*/ 212561 w 489307"/>
              <a:gd name="connsiteY4" fmla="*/ 228062 h 405155"/>
              <a:gd name="connsiteX5" fmla="*/ 214259 w 489307"/>
              <a:gd name="connsiteY5" fmla="*/ 228947 h 405155"/>
              <a:gd name="connsiteX6" fmla="*/ 213316 w 489307"/>
              <a:gd name="connsiteY6" fmla="*/ 229788 h 405155"/>
              <a:gd name="connsiteX7" fmla="*/ 182086 w 489307"/>
              <a:gd name="connsiteY7" fmla="*/ 251026 h 405155"/>
              <a:gd name="connsiteX8" fmla="*/ 179990 w 489307"/>
              <a:gd name="connsiteY8" fmla="*/ 251847 h 405155"/>
              <a:gd name="connsiteX9" fmla="*/ 156055 w 489307"/>
              <a:gd name="connsiteY9" fmla="*/ 251847 h 405155"/>
              <a:gd name="connsiteX10" fmla="*/ 155132 w 489307"/>
              <a:gd name="connsiteY10" fmla="*/ 251658 h 405155"/>
              <a:gd name="connsiteX11" fmla="*/ 155384 w 489307"/>
              <a:gd name="connsiteY11" fmla="*/ 250353 h 405155"/>
              <a:gd name="connsiteX12" fmla="*/ 170328 w 489307"/>
              <a:gd name="connsiteY12" fmla="*/ 216233 h 405155"/>
              <a:gd name="connsiteX13" fmla="*/ 173116 w 489307"/>
              <a:gd name="connsiteY13" fmla="*/ 214928 h 405155"/>
              <a:gd name="connsiteX14" fmla="*/ 277908 w 489307"/>
              <a:gd name="connsiteY14" fmla="*/ 214851 h 405155"/>
              <a:gd name="connsiteX15" fmla="*/ 279966 w 489307"/>
              <a:gd name="connsiteY15" fmla="*/ 215771 h 405155"/>
              <a:gd name="connsiteX16" fmla="*/ 295308 w 489307"/>
              <a:gd name="connsiteY16" fmla="*/ 250795 h 405155"/>
              <a:gd name="connsiteX17" fmla="*/ 295434 w 489307"/>
              <a:gd name="connsiteY17" fmla="*/ 251743 h 405155"/>
              <a:gd name="connsiteX18" fmla="*/ 293925 w 489307"/>
              <a:gd name="connsiteY18" fmla="*/ 251890 h 405155"/>
              <a:gd name="connsiteX19" fmla="*/ 270870 w 489307"/>
              <a:gd name="connsiteY19" fmla="*/ 251890 h 405155"/>
              <a:gd name="connsiteX20" fmla="*/ 268250 w 489307"/>
              <a:gd name="connsiteY20" fmla="*/ 250964 h 405155"/>
              <a:gd name="connsiteX21" fmla="*/ 237502 w 489307"/>
              <a:gd name="connsiteY21" fmla="*/ 230042 h 405155"/>
              <a:gd name="connsiteX22" fmla="*/ 236245 w 489307"/>
              <a:gd name="connsiteY22" fmla="*/ 229179 h 405155"/>
              <a:gd name="connsiteX23" fmla="*/ 237251 w 489307"/>
              <a:gd name="connsiteY23" fmla="*/ 228400 h 405155"/>
              <a:gd name="connsiteX24" fmla="*/ 277870 w 489307"/>
              <a:gd name="connsiteY24" fmla="*/ 214866 h 405155"/>
              <a:gd name="connsiteX25" fmla="*/ 277908 w 489307"/>
              <a:gd name="connsiteY25" fmla="*/ 214851 h 405155"/>
              <a:gd name="connsiteX26" fmla="*/ 151422 w 489307"/>
              <a:gd name="connsiteY26" fmla="*/ 211056 h 405155"/>
              <a:gd name="connsiteX27" fmla="*/ 161566 w 489307"/>
              <a:gd name="connsiteY27" fmla="*/ 212550 h 405155"/>
              <a:gd name="connsiteX28" fmla="*/ 154797 w 489307"/>
              <a:gd name="connsiteY28" fmla="*/ 226084 h 405155"/>
              <a:gd name="connsiteX29" fmla="*/ 148886 w 489307"/>
              <a:gd name="connsiteY29" fmla="*/ 239639 h 405155"/>
              <a:gd name="connsiteX30" fmla="*/ 148530 w 489307"/>
              <a:gd name="connsiteY30" fmla="*/ 235429 h 405155"/>
              <a:gd name="connsiteX31" fmla="*/ 149641 w 489307"/>
              <a:gd name="connsiteY31" fmla="*/ 212529 h 405155"/>
              <a:gd name="connsiteX32" fmla="*/ 151422 w 489307"/>
              <a:gd name="connsiteY32" fmla="*/ 211056 h 405155"/>
              <a:gd name="connsiteX33" fmla="*/ 299584 w 489307"/>
              <a:gd name="connsiteY33" fmla="*/ 210929 h 405155"/>
              <a:gd name="connsiteX34" fmla="*/ 300800 w 489307"/>
              <a:gd name="connsiteY34" fmla="*/ 212003 h 405155"/>
              <a:gd name="connsiteX35" fmla="*/ 301680 w 489307"/>
              <a:gd name="connsiteY35" fmla="*/ 219980 h 405155"/>
              <a:gd name="connsiteX36" fmla="*/ 301701 w 489307"/>
              <a:gd name="connsiteY36" fmla="*/ 238566 h 405155"/>
              <a:gd name="connsiteX37" fmla="*/ 301701 w 489307"/>
              <a:gd name="connsiteY37" fmla="*/ 239871 h 405155"/>
              <a:gd name="connsiteX38" fmla="*/ 301093 w 489307"/>
              <a:gd name="connsiteY38" fmla="*/ 238923 h 405155"/>
              <a:gd name="connsiteX39" fmla="*/ 289000 w 489307"/>
              <a:gd name="connsiteY39" fmla="*/ 212634 h 405155"/>
              <a:gd name="connsiteX40" fmla="*/ 299584 w 489307"/>
              <a:gd name="connsiteY40" fmla="*/ 210929 h 405155"/>
              <a:gd name="connsiteX41" fmla="*/ 112605 w 489307"/>
              <a:gd name="connsiteY41" fmla="*/ 209436 h 405155"/>
              <a:gd name="connsiteX42" fmla="*/ 139224 w 489307"/>
              <a:gd name="connsiteY42" fmla="*/ 209814 h 405155"/>
              <a:gd name="connsiteX43" fmla="*/ 140397 w 489307"/>
              <a:gd name="connsiteY43" fmla="*/ 211204 h 405155"/>
              <a:gd name="connsiteX44" fmla="*/ 139475 w 489307"/>
              <a:gd name="connsiteY44" fmla="*/ 220970 h 405155"/>
              <a:gd name="connsiteX45" fmla="*/ 139454 w 489307"/>
              <a:gd name="connsiteY45" fmla="*/ 239808 h 405155"/>
              <a:gd name="connsiteX46" fmla="*/ 140670 w 489307"/>
              <a:gd name="connsiteY46" fmla="*/ 251616 h 405155"/>
              <a:gd name="connsiteX47" fmla="*/ 139077 w 489307"/>
              <a:gd name="connsiteY47" fmla="*/ 251869 h 405155"/>
              <a:gd name="connsiteX48" fmla="*/ 116671 w 489307"/>
              <a:gd name="connsiteY48" fmla="*/ 251869 h 405155"/>
              <a:gd name="connsiteX49" fmla="*/ 114156 w 489307"/>
              <a:gd name="connsiteY49" fmla="*/ 250564 h 405155"/>
              <a:gd name="connsiteX50" fmla="*/ 110174 w 489307"/>
              <a:gd name="connsiteY50" fmla="*/ 211140 h 405155"/>
              <a:gd name="connsiteX51" fmla="*/ 112605 w 489307"/>
              <a:gd name="connsiteY51" fmla="*/ 209436 h 405155"/>
              <a:gd name="connsiteX52" fmla="*/ 337584 w 489307"/>
              <a:gd name="connsiteY52" fmla="*/ 209372 h 405155"/>
              <a:gd name="connsiteX53" fmla="*/ 340539 w 489307"/>
              <a:gd name="connsiteY53" fmla="*/ 211477 h 405155"/>
              <a:gd name="connsiteX54" fmla="*/ 336348 w 489307"/>
              <a:gd name="connsiteY54" fmla="*/ 250542 h 405155"/>
              <a:gd name="connsiteX55" fmla="*/ 334252 w 489307"/>
              <a:gd name="connsiteY55" fmla="*/ 251847 h 405155"/>
              <a:gd name="connsiteX56" fmla="*/ 311070 w 489307"/>
              <a:gd name="connsiteY56" fmla="*/ 251847 h 405155"/>
              <a:gd name="connsiteX57" fmla="*/ 309918 w 489307"/>
              <a:gd name="connsiteY57" fmla="*/ 251574 h 405155"/>
              <a:gd name="connsiteX58" fmla="*/ 310735 w 489307"/>
              <a:gd name="connsiteY58" fmla="*/ 244038 h 405155"/>
              <a:gd name="connsiteX59" fmla="*/ 311154 w 489307"/>
              <a:gd name="connsiteY59" fmla="*/ 222274 h 405155"/>
              <a:gd name="connsiteX60" fmla="*/ 310169 w 489307"/>
              <a:gd name="connsiteY60" fmla="*/ 211350 h 405155"/>
              <a:gd name="connsiteX61" fmla="*/ 311343 w 489307"/>
              <a:gd name="connsiteY61" fmla="*/ 209814 h 405155"/>
              <a:gd name="connsiteX62" fmla="*/ 337584 w 489307"/>
              <a:gd name="connsiteY62" fmla="*/ 209372 h 405155"/>
              <a:gd name="connsiteX63" fmla="*/ 223837 w 489307"/>
              <a:gd name="connsiteY63" fmla="*/ 156099 h 405155"/>
              <a:gd name="connsiteX64" fmla="*/ 226772 w 489307"/>
              <a:gd name="connsiteY64" fmla="*/ 156099 h 405155"/>
              <a:gd name="connsiteX65" fmla="*/ 273260 w 489307"/>
              <a:gd name="connsiteY65" fmla="*/ 204805 h 405155"/>
              <a:gd name="connsiteX66" fmla="*/ 273909 w 489307"/>
              <a:gd name="connsiteY66" fmla="*/ 205920 h 405155"/>
              <a:gd name="connsiteX67" fmla="*/ 270220 w 489307"/>
              <a:gd name="connsiteY67" fmla="*/ 206888 h 405155"/>
              <a:gd name="connsiteX68" fmla="*/ 226667 w 489307"/>
              <a:gd name="connsiteY68" fmla="*/ 222843 h 405155"/>
              <a:gd name="connsiteX69" fmla="*/ 224005 w 489307"/>
              <a:gd name="connsiteY69" fmla="*/ 222843 h 405155"/>
              <a:gd name="connsiteX70" fmla="*/ 177664 w 489307"/>
              <a:gd name="connsiteY70" fmla="*/ 206173 h 405155"/>
              <a:gd name="connsiteX71" fmla="*/ 177014 w 489307"/>
              <a:gd name="connsiteY71" fmla="*/ 205899 h 405155"/>
              <a:gd name="connsiteX72" fmla="*/ 177433 w 489307"/>
              <a:gd name="connsiteY72" fmla="*/ 204636 h 405155"/>
              <a:gd name="connsiteX73" fmla="*/ 223837 w 489307"/>
              <a:gd name="connsiteY73" fmla="*/ 156099 h 405155"/>
              <a:gd name="connsiteX74" fmla="*/ 190281 w 489307"/>
              <a:gd name="connsiteY74" fmla="*/ 135577 h 405155"/>
              <a:gd name="connsiteX75" fmla="*/ 215432 w 489307"/>
              <a:gd name="connsiteY75" fmla="*/ 148542 h 405155"/>
              <a:gd name="connsiteX76" fmla="*/ 216732 w 489307"/>
              <a:gd name="connsiteY76" fmla="*/ 149426 h 405155"/>
              <a:gd name="connsiteX77" fmla="*/ 209459 w 489307"/>
              <a:gd name="connsiteY77" fmla="*/ 155194 h 405155"/>
              <a:gd name="connsiteX78" fmla="*/ 168022 w 489307"/>
              <a:gd name="connsiteY78" fmla="*/ 201921 h 405155"/>
              <a:gd name="connsiteX79" fmla="*/ 164501 w 489307"/>
              <a:gd name="connsiteY79" fmla="*/ 203457 h 405155"/>
              <a:gd name="connsiteX80" fmla="*/ 153539 w 489307"/>
              <a:gd name="connsiteY80" fmla="*/ 201626 h 405155"/>
              <a:gd name="connsiteX81" fmla="*/ 152051 w 489307"/>
              <a:gd name="connsiteY81" fmla="*/ 199521 h 405155"/>
              <a:gd name="connsiteX82" fmla="*/ 158779 w 489307"/>
              <a:gd name="connsiteY82" fmla="*/ 178683 h 405155"/>
              <a:gd name="connsiteX83" fmla="*/ 186969 w 489307"/>
              <a:gd name="connsiteY83" fmla="*/ 136271 h 405155"/>
              <a:gd name="connsiteX84" fmla="*/ 190281 w 489307"/>
              <a:gd name="connsiteY84" fmla="*/ 135577 h 405155"/>
              <a:gd name="connsiteX85" fmla="*/ 260223 w 489307"/>
              <a:gd name="connsiteY85" fmla="*/ 135514 h 405155"/>
              <a:gd name="connsiteX86" fmla="*/ 263555 w 489307"/>
              <a:gd name="connsiteY86" fmla="*/ 136146 h 405155"/>
              <a:gd name="connsiteX87" fmla="*/ 297090 w 489307"/>
              <a:gd name="connsiteY87" fmla="*/ 194239 h 405155"/>
              <a:gd name="connsiteX88" fmla="*/ 298536 w 489307"/>
              <a:gd name="connsiteY88" fmla="*/ 199943 h 405155"/>
              <a:gd name="connsiteX89" fmla="*/ 297384 w 489307"/>
              <a:gd name="connsiteY89" fmla="*/ 201479 h 405155"/>
              <a:gd name="connsiteX90" fmla="*/ 285101 w 489307"/>
              <a:gd name="connsiteY90" fmla="*/ 203584 h 405155"/>
              <a:gd name="connsiteX91" fmla="*/ 283006 w 489307"/>
              <a:gd name="connsiteY91" fmla="*/ 202616 h 405155"/>
              <a:gd name="connsiteX92" fmla="*/ 265945 w 489307"/>
              <a:gd name="connsiteY92" fmla="*/ 179463 h 405155"/>
              <a:gd name="connsiteX93" fmla="*/ 236119 w 489307"/>
              <a:gd name="connsiteY93" fmla="*/ 151174 h 405155"/>
              <a:gd name="connsiteX94" fmla="*/ 233793 w 489307"/>
              <a:gd name="connsiteY94" fmla="*/ 149364 h 405155"/>
              <a:gd name="connsiteX95" fmla="*/ 240081 w 489307"/>
              <a:gd name="connsiteY95" fmla="*/ 145512 h 405155"/>
              <a:gd name="connsiteX96" fmla="*/ 260223 w 489307"/>
              <a:gd name="connsiteY96" fmla="*/ 135514 h 405155"/>
              <a:gd name="connsiteX97" fmla="*/ 322955 w 489307"/>
              <a:gd name="connsiteY97" fmla="*/ 47469 h 405155"/>
              <a:gd name="connsiteX98" fmla="*/ 256303 w 489307"/>
              <a:gd name="connsiteY98" fmla="*/ 72727 h 405155"/>
              <a:gd name="connsiteX99" fmla="*/ 223376 w 489307"/>
              <a:gd name="connsiteY99" fmla="*/ 89060 h 405155"/>
              <a:gd name="connsiteX100" fmla="*/ 150144 w 489307"/>
              <a:gd name="connsiteY100" fmla="*/ 139302 h 405155"/>
              <a:gd name="connsiteX101" fmla="*/ 74334 w 489307"/>
              <a:gd name="connsiteY101" fmla="*/ 225979 h 405155"/>
              <a:gd name="connsiteX102" fmla="*/ 54045 w 489307"/>
              <a:gd name="connsiteY102" fmla="*/ 268560 h 405155"/>
              <a:gd name="connsiteX103" fmla="*/ 49622 w 489307"/>
              <a:gd name="connsiteY103" fmla="*/ 303815 h 405155"/>
              <a:gd name="connsiteX104" fmla="*/ 64126 w 489307"/>
              <a:gd name="connsiteY104" fmla="*/ 342860 h 405155"/>
              <a:gd name="connsiteX105" fmla="*/ 84583 w 489307"/>
              <a:gd name="connsiteY105" fmla="*/ 360077 h 405155"/>
              <a:gd name="connsiteX106" fmla="*/ 132517 w 489307"/>
              <a:gd name="connsiteY106" fmla="*/ 374811 h 405155"/>
              <a:gd name="connsiteX107" fmla="*/ 156222 w 489307"/>
              <a:gd name="connsiteY107" fmla="*/ 375422 h 405155"/>
              <a:gd name="connsiteX108" fmla="*/ 191979 w 489307"/>
              <a:gd name="connsiteY108" fmla="*/ 371359 h 405155"/>
              <a:gd name="connsiteX109" fmla="*/ 244000 w 489307"/>
              <a:gd name="connsiteY109" fmla="*/ 360604 h 405155"/>
              <a:gd name="connsiteX110" fmla="*/ 277680 w 489307"/>
              <a:gd name="connsiteY110" fmla="*/ 349812 h 405155"/>
              <a:gd name="connsiteX111" fmla="*/ 247375 w 489307"/>
              <a:gd name="connsiteY111" fmla="*/ 356815 h 405155"/>
              <a:gd name="connsiteX112" fmla="*/ 217172 w 489307"/>
              <a:gd name="connsiteY112" fmla="*/ 358057 h 405155"/>
              <a:gd name="connsiteX113" fmla="*/ 156138 w 489307"/>
              <a:gd name="connsiteY113" fmla="*/ 343323 h 405155"/>
              <a:gd name="connsiteX114" fmla="*/ 85065 w 489307"/>
              <a:gd name="connsiteY114" fmla="*/ 284051 h 405155"/>
              <a:gd name="connsiteX115" fmla="*/ 84499 w 489307"/>
              <a:gd name="connsiteY115" fmla="*/ 283251 h 405155"/>
              <a:gd name="connsiteX116" fmla="*/ 85798 w 489307"/>
              <a:gd name="connsiteY116" fmla="*/ 280768 h 405155"/>
              <a:gd name="connsiteX117" fmla="*/ 122226 w 489307"/>
              <a:gd name="connsiteY117" fmla="*/ 280768 h 405155"/>
              <a:gd name="connsiteX118" fmla="*/ 125831 w 489307"/>
              <a:gd name="connsiteY118" fmla="*/ 282704 h 405155"/>
              <a:gd name="connsiteX119" fmla="*/ 152407 w 489307"/>
              <a:gd name="connsiteY119" fmla="*/ 304173 h 405155"/>
              <a:gd name="connsiteX120" fmla="*/ 206902 w 489307"/>
              <a:gd name="connsiteY120" fmla="*/ 323811 h 405155"/>
              <a:gd name="connsiteX121" fmla="*/ 196548 w 489307"/>
              <a:gd name="connsiteY121" fmla="*/ 316002 h 405155"/>
              <a:gd name="connsiteX122" fmla="*/ 167393 w 489307"/>
              <a:gd name="connsiteY122" fmla="*/ 293965 h 405155"/>
              <a:gd name="connsiteX123" fmla="*/ 127571 w 489307"/>
              <a:gd name="connsiteY123" fmla="*/ 263740 h 405155"/>
              <a:gd name="connsiteX124" fmla="*/ 125789 w 489307"/>
              <a:gd name="connsiteY124" fmla="*/ 261466 h 405155"/>
              <a:gd name="connsiteX125" fmla="*/ 128472 w 489307"/>
              <a:gd name="connsiteY125" fmla="*/ 260666 h 405155"/>
              <a:gd name="connsiteX126" fmla="*/ 174289 w 489307"/>
              <a:gd name="connsiteY126" fmla="*/ 260666 h 405155"/>
              <a:gd name="connsiteX127" fmla="*/ 179110 w 489307"/>
              <a:gd name="connsiteY127" fmla="*/ 263171 h 405155"/>
              <a:gd name="connsiteX128" fmla="*/ 223795 w 489307"/>
              <a:gd name="connsiteY128" fmla="*/ 323369 h 405155"/>
              <a:gd name="connsiteX129" fmla="*/ 226772 w 489307"/>
              <a:gd name="connsiteY129" fmla="*/ 323369 h 405155"/>
              <a:gd name="connsiteX130" fmla="*/ 270954 w 489307"/>
              <a:gd name="connsiteY130" fmla="*/ 263929 h 405155"/>
              <a:gd name="connsiteX131" fmla="*/ 277074 w 489307"/>
              <a:gd name="connsiteY131" fmla="*/ 260814 h 405155"/>
              <a:gd name="connsiteX132" fmla="*/ 321928 w 489307"/>
              <a:gd name="connsiteY132" fmla="*/ 260814 h 405155"/>
              <a:gd name="connsiteX133" fmla="*/ 324799 w 489307"/>
              <a:gd name="connsiteY133" fmla="*/ 261614 h 405155"/>
              <a:gd name="connsiteX134" fmla="*/ 322934 w 489307"/>
              <a:gd name="connsiteY134" fmla="*/ 263824 h 405155"/>
              <a:gd name="connsiteX135" fmla="*/ 269298 w 489307"/>
              <a:gd name="connsiteY135" fmla="*/ 304447 h 405155"/>
              <a:gd name="connsiteX136" fmla="*/ 244650 w 489307"/>
              <a:gd name="connsiteY136" fmla="*/ 323159 h 405155"/>
              <a:gd name="connsiteX137" fmla="*/ 243916 w 489307"/>
              <a:gd name="connsiteY137" fmla="*/ 323895 h 405155"/>
              <a:gd name="connsiteX138" fmla="*/ 310442 w 489307"/>
              <a:gd name="connsiteY138" fmla="*/ 295565 h 405155"/>
              <a:gd name="connsiteX139" fmla="*/ 325449 w 489307"/>
              <a:gd name="connsiteY139" fmla="*/ 281883 h 405155"/>
              <a:gd name="connsiteX140" fmla="*/ 328614 w 489307"/>
              <a:gd name="connsiteY140" fmla="*/ 280831 h 405155"/>
              <a:gd name="connsiteX141" fmla="*/ 355861 w 489307"/>
              <a:gd name="connsiteY141" fmla="*/ 280831 h 405155"/>
              <a:gd name="connsiteX142" fmla="*/ 360912 w 489307"/>
              <a:gd name="connsiteY142" fmla="*/ 278158 h 405155"/>
              <a:gd name="connsiteX143" fmla="*/ 384491 w 489307"/>
              <a:gd name="connsiteY143" fmla="*/ 226737 h 405155"/>
              <a:gd name="connsiteX144" fmla="*/ 389983 w 489307"/>
              <a:gd name="connsiteY144" fmla="*/ 194491 h 405155"/>
              <a:gd name="connsiteX145" fmla="*/ 390507 w 489307"/>
              <a:gd name="connsiteY145" fmla="*/ 181862 h 405155"/>
              <a:gd name="connsiteX146" fmla="*/ 388159 w 489307"/>
              <a:gd name="connsiteY146" fmla="*/ 153173 h 405155"/>
              <a:gd name="connsiteX147" fmla="*/ 371664 w 489307"/>
              <a:gd name="connsiteY147" fmla="*/ 103183 h 405155"/>
              <a:gd name="connsiteX148" fmla="*/ 350893 w 489307"/>
              <a:gd name="connsiteY148" fmla="*/ 71611 h 405155"/>
              <a:gd name="connsiteX149" fmla="*/ 327146 w 489307"/>
              <a:gd name="connsiteY149" fmla="*/ 48289 h 405155"/>
              <a:gd name="connsiteX150" fmla="*/ 322955 w 489307"/>
              <a:gd name="connsiteY150" fmla="*/ 47469 h 405155"/>
              <a:gd name="connsiteX151" fmla="*/ 279044 w 489307"/>
              <a:gd name="connsiteY151" fmla="*/ 15391 h 405155"/>
              <a:gd name="connsiteX152" fmla="*/ 282356 w 489307"/>
              <a:gd name="connsiteY152" fmla="*/ 15391 h 405155"/>
              <a:gd name="connsiteX153" fmla="*/ 288790 w 489307"/>
              <a:gd name="connsiteY153" fmla="*/ 17896 h 405155"/>
              <a:gd name="connsiteX154" fmla="*/ 289650 w 489307"/>
              <a:gd name="connsiteY154" fmla="*/ 18380 h 405155"/>
              <a:gd name="connsiteX155" fmla="*/ 265211 w 489307"/>
              <a:gd name="connsiteY155" fmla="*/ 26947 h 405155"/>
              <a:gd name="connsiteX156" fmla="*/ 241422 w 489307"/>
              <a:gd name="connsiteY156" fmla="*/ 36755 h 405155"/>
              <a:gd name="connsiteX157" fmla="*/ 218115 w 489307"/>
              <a:gd name="connsiteY157" fmla="*/ 47742 h 405155"/>
              <a:gd name="connsiteX158" fmla="*/ 195332 w 489307"/>
              <a:gd name="connsiteY158" fmla="*/ 59845 h 405155"/>
              <a:gd name="connsiteX159" fmla="*/ 173094 w 489307"/>
              <a:gd name="connsiteY159" fmla="*/ 73000 h 405155"/>
              <a:gd name="connsiteX160" fmla="*/ 151443 w 489307"/>
              <a:gd name="connsiteY160" fmla="*/ 87124 h 405155"/>
              <a:gd name="connsiteX161" fmla="*/ 130483 w 489307"/>
              <a:gd name="connsiteY161" fmla="*/ 102236 h 405155"/>
              <a:gd name="connsiteX162" fmla="*/ 110153 w 489307"/>
              <a:gd name="connsiteY162" fmla="*/ 118296 h 405155"/>
              <a:gd name="connsiteX163" fmla="*/ 90577 w 489307"/>
              <a:gd name="connsiteY163" fmla="*/ 135303 h 405155"/>
              <a:gd name="connsiteX164" fmla="*/ 71818 w 489307"/>
              <a:gd name="connsiteY164" fmla="*/ 153278 h 405155"/>
              <a:gd name="connsiteX165" fmla="*/ 53814 w 489307"/>
              <a:gd name="connsiteY165" fmla="*/ 172474 h 405155"/>
              <a:gd name="connsiteX166" fmla="*/ 53940 w 489307"/>
              <a:gd name="connsiteY166" fmla="*/ 167612 h 405155"/>
              <a:gd name="connsiteX167" fmla="*/ 58131 w 489307"/>
              <a:gd name="connsiteY167" fmla="*/ 158456 h 405155"/>
              <a:gd name="connsiteX168" fmla="*/ 132244 w 489307"/>
              <a:gd name="connsiteY168" fmla="*/ 93206 h 405155"/>
              <a:gd name="connsiteX169" fmla="*/ 209710 w 489307"/>
              <a:gd name="connsiteY169" fmla="*/ 45174 h 405155"/>
              <a:gd name="connsiteX170" fmla="*/ 279044 w 489307"/>
              <a:gd name="connsiteY170" fmla="*/ 15391 h 405155"/>
              <a:gd name="connsiteX171" fmla="*/ 261648 w 489307"/>
              <a:gd name="connsiteY171" fmla="*/ 9456 h 405155"/>
              <a:gd name="connsiteX172" fmla="*/ 268900 w 489307"/>
              <a:gd name="connsiteY172" fmla="*/ 11287 h 405155"/>
              <a:gd name="connsiteX173" fmla="*/ 269382 w 489307"/>
              <a:gd name="connsiteY173" fmla="*/ 11519 h 405155"/>
              <a:gd name="connsiteX174" fmla="*/ 267852 w 489307"/>
              <a:gd name="connsiteY174" fmla="*/ 12298 h 405155"/>
              <a:gd name="connsiteX175" fmla="*/ 193593 w 489307"/>
              <a:gd name="connsiteY175" fmla="*/ 46227 h 405155"/>
              <a:gd name="connsiteX176" fmla="*/ 147880 w 489307"/>
              <a:gd name="connsiteY176" fmla="*/ 74180 h 405155"/>
              <a:gd name="connsiteX177" fmla="*/ 99422 w 489307"/>
              <a:gd name="connsiteY177" fmla="*/ 110656 h 405155"/>
              <a:gd name="connsiteX178" fmla="*/ 73180 w 489307"/>
              <a:gd name="connsiteY178" fmla="*/ 134167 h 405155"/>
              <a:gd name="connsiteX179" fmla="*/ 56853 w 489307"/>
              <a:gd name="connsiteY179" fmla="*/ 150479 h 405155"/>
              <a:gd name="connsiteX180" fmla="*/ 56371 w 489307"/>
              <a:gd name="connsiteY180" fmla="*/ 150985 h 405155"/>
              <a:gd name="connsiteX181" fmla="*/ 56057 w 489307"/>
              <a:gd name="connsiteY181" fmla="*/ 150458 h 405155"/>
              <a:gd name="connsiteX182" fmla="*/ 56413 w 489307"/>
              <a:gd name="connsiteY182" fmla="*/ 149217 h 405155"/>
              <a:gd name="connsiteX183" fmla="*/ 58132 w 489307"/>
              <a:gd name="connsiteY183" fmla="*/ 140797 h 405155"/>
              <a:gd name="connsiteX184" fmla="*/ 59368 w 489307"/>
              <a:gd name="connsiteY184" fmla="*/ 139071 h 405155"/>
              <a:gd name="connsiteX185" fmla="*/ 82151 w 489307"/>
              <a:gd name="connsiteY185" fmla="*/ 117476 h 405155"/>
              <a:gd name="connsiteX186" fmla="*/ 144254 w 489307"/>
              <a:gd name="connsiteY186" fmla="*/ 69191 h 405155"/>
              <a:gd name="connsiteX187" fmla="*/ 202940 w 489307"/>
              <a:gd name="connsiteY187" fmla="*/ 34188 h 405155"/>
              <a:gd name="connsiteX188" fmla="*/ 256660 w 489307"/>
              <a:gd name="connsiteY188" fmla="*/ 9835 h 405155"/>
              <a:gd name="connsiteX189" fmla="*/ 261648 w 489307"/>
              <a:gd name="connsiteY189" fmla="*/ 9456 h 405155"/>
              <a:gd name="connsiteX190" fmla="*/ 245404 w 489307"/>
              <a:gd name="connsiteY190" fmla="*/ 6677 h 405155"/>
              <a:gd name="connsiteX191" fmla="*/ 246033 w 489307"/>
              <a:gd name="connsiteY191" fmla="*/ 6825 h 405155"/>
              <a:gd name="connsiteX192" fmla="*/ 245027 w 489307"/>
              <a:gd name="connsiteY192" fmla="*/ 7393 h 405155"/>
              <a:gd name="connsiteX193" fmla="*/ 220064 w 489307"/>
              <a:gd name="connsiteY193" fmla="*/ 18401 h 405155"/>
              <a:gd name="connsiteX194" fmla="*/ 172905 w 489307"/>
              <a:gd name="connsiteY194" fmla="*/ 43301 h 405155"/>
              <a:gd name="connsiteX195" fmla="*/ 100071 w 489307"/>
              <a:gd name="connsiteY195" fmla="*/ 93691 h 405155"/>
              <a:gd name="connsiteX196" fmla="*/ 65572 w 489307"/>
              <a:gd name="connsiteY196" fmla="*/ 123916 h 405155"/>
              <a:gd name="connsiteX197" fmla="*/ 62407 w 489307"/>
              <a:gd name="connsiteY197" fmla="*/ 126842 h 405155"/>
              <a:gd name="connsiteX198" fmla="*/ 82507 w 489307"/>
              <a:gd name="connsiteY198" fmla="*/ 83546 h 405155"/>
              <a:gd name="connsiteX199" fmla="*/ 113695 w 489307"/>
              <a:gd name="connsiteY199" fmla="*/ 47574 h 405155"/>
              <a:gd name="connsiteX200" fmla="*/ 153518 w 489307"/>
              <a:gd name="connsiteY200" fmla="*/ 21538 h 405155"/>
              <a:gd name="connsiteX201" fmla="*/ 198455 w 489307"/>
              <a:gd name="connsiteY201" fmla="*/ 7561 h 405155"/>
              <a:gd name="connsiteX202" fmla="*/ 245404 w 489307"/>
              <a:gd name="connsiteY202" fmla="*/ 6677 h 405155"/>
              <a:gd name="connsiteX203" fmla="*/ 416266 w 489307"/>
              <a:gd name="connsiteY203" fmla="*/ 131 h 405155"/>
              <a:gd name="connsiteX204" fmla="*/ 443052 w 489307"/>
              <a:gd name="connsiteY204" fmla="*/ 28862 h 405155"/>
              <a:gd name="connsiteX205" fmla="*/ 444980 w 489307"/>
              <a:gd name="connsiteY205" fmla="*/ 31724 h 405155"/>
              <a:gd name="connsiteX206" fmla="*/ 468036 w 489307"/>
              <a:gd name="connsiteY206" fmla="*/ 47384 h 405155"/>
              <a:gd name="connsiteX207" fmla="*/ 487277 w 489307"/>
              <a:gd name="connsiteY207" fmla="*/ 82451 h 405155"/>
              <a:gd name="connsiteX208" fmla="*/ 488932 w 489307"/>
              <a:gd name="connsiteY208" fmla="*/ 110150 h 405155"/>
              <a:gd name="connsiteX209" fmla="*/ 480444 w 489307"/>
              <a:gd name="connsiteY209" fmla="*/ 147869 h 405155"/>
              <a:gd name="connsiteX210" fmla="*/ 460470 w 489307"/>
              <a:gd name="connsiteY210" fmla="*/ 189123 h 405155"/>
              <a:gd name="connsiteX211" fmla="*/ 438462 w 489307"/>
              <a:gd name="connsiteY211" fmla="*/ 221012 h 405155"/>
              <a:gd name="connsiteX212" fmla="*/ 437561 w 489307"/>
              <a:gd name="connsiteY212" fmla="*/ 222022 h 405155"/>
              <a:gd name="connsiteX213" fmla="*/ 434333 w 489307"/>
              <a:gd name="connsiteY213" fmla="*/ 226232 h 405155"/>
              <a:gd name="connsiteX214" fmla="*/ 433180 w 489307"/>
              <a:gd name="connsiteY214" fmla="*/ 227789 h 405155"/>
              <a:gd name="connsiteX215" fmla="*/ 431692 w 489307"/>
              <a:gd name="connsiteY215" fmla="*/ 229473 h 405155"/>
              <a:gd name="connsiteX216" fmla="*/ 430539 w 489307"/>
              <a:gd name="connsiteY216" fmla="*/ 230799 h 405155"/>
              <a:gd name="connsiteX217" fmla="*/ 431671 w 489307"/>
              <a:gd name="connsiteY217" fmla="*/ 228989 h 405155"/>
              <a:gd name="connsiteX218" fmla="*/ 432803 w 489307"/>
              <a:gd name="connsiteY218" fmla="*/ 227389 h 405155"/>
              <a:gd name="connsiteX219" fmla="*/ 433935 w 489307"/>
              <a:gd name="connsiteY219" fmla="*/ 225789 h 405155"/>
              <a:gd name="connsiteX220" fmla="*/ 437058 w 489307"/>
              <a:gd name="connsiteY220" fmla="*/ 221159 h 405155"/>
              <a:gd name="connsiteX221" fmla="*/ 445945 w 489307"/>
              <a:gd name="connsiteY221" fmla="*/ 207183 h 405155"/>
              <a:gd name="connsiteX222" fmla="*/ 466715 w 489307"/>
              <a:gd name="connsiteY222" fmla="*/ 168496 h 405155"/>
              <a:gd name="connsiteX223" fmla="*/ 477866 w 489307"/>
              <a:gd name="connsiteY223" fmla="*/ 134819 h 405155"/>
              <a:gd name="connsiteX224" fmla="*/ 479962 w 489307"/>
              <a:gd name="connsiteY224" fmla="*/ 109835 h 405155"/>
              <a:gd name="connsiteX225" fmla="*/ 472312 w 489307"/>
              <a:gd name="connsiteY225" fmla="*/ 76852 h 405155"/>
              <a:gd name="connsiteX226" fmla="*/ 448858 w 489307"/>
              <a:gd name="connsiteY226" fmla="*/ 50584 h 405155"/>
              <a:gd name="connsiteX227" fmla="*/ 440831 w 489307"/>
              <a:gd name="connsiteY227" fmla="*/ 45995 h 405155"/>
              <a:gd name="connsiteX228" fmla="*/ 438462 w 489307"/>
              <a:gd name="connsiteY228" fmla="*/ 46732 h 405155"/>
              <a:gd name="connsiteX229" fmla="*/ 419955 w 489307"/>
              <a:gd name="connsiteY229" fmla="*/ 59719 h 405155"/>
              <a:gd name="connsiteX230" fmla="*/ 385057 w 489307"/>
              <a:gd name="connsiteY230" fmla="*/ 37534 h 405155"/>
              <a:gd name="connsiteX231" fmla="*/ 383087 w 489307"/>
              <a:gd name="connsiteY231" fmla="*/ 36039 h 405155"/>
              <a:gd name="connsiteX232" fmla="*/ 358166 w 489307"/>
              <a:gd name="connsiteY232" fmla="*/ 38965 h 405155"/>
              <a:gd name="connsiteX233" fmla="*/ 333707 w 489307"/>
              <a:gd name="connsiteY233" fmla="*/ 43575 h 405155"/>
              <a:gd name="connsiteX234" fmla="*/ 332910 w 489307"/>
              <a:gd name="connsiteY234" fmla="*/ 44038 h 405155"/>
              <a:gd name="connsiteX235" fmla="*/ 334105 w 489307"/>
              <a:gd name="connsiteY235" fmla="*/ 45280 h 405155"/>
              <a:gd name="connsiteX236" fmla="*/ 379210 w 489307"/>
              <a:gd name="connsiteY236" fmla="*/ 103499 h 405155"/>
              <a:gd name="connsiteX237" fmla="*/ 394845 w 489307"/>
              <a:gd name="connsiteY237" fmla="*/ 153383 h 405155"/>
              <a:gd name="connsiteX238" fmla="*/ 396774 w 489307"/>
              <a:gd name="connsiteY238" fmla="*/ 191270 h 405155"/>
              <a:gd name="connsiteX239" fmla="*/ 370344 w 489307"/>
              <a:gd name="connsiteY239" fmla="*/ 275758 h 405155"/>
              <a:gd name="connsiteX240" fmla="*/ 334063 w 489307"/>
              <a:gd name="connsiteY240" fmla="*/ 317686 h 405155"/>
              <a:gd name="connsiteX241" fmla="*/ 319098 w 489307"/>
              <a:gd name="connsiteY241" fmla="*/ 328968 h 405155"/>
              <a:gd name="connsiteX242" fmla="*/ 313670 w 489307"/>
              <a:gd name="connsiteY242" fmla="*/ 332252 h 405155"/>
              <a:gd name="connsiteX243" fmla="*/ 312873 w 489307"/>
              <a:gd name="connsiteY243" fmla="*/ 333304 h 405155"/>
              <a:gd name="connsiteX244" fmla="*/ 307549 w 489307"/>
              <a:gd name="connsiteY244" fmla="*/ 336630 h 405155"/>
              <a:gd name="connsiteX245" fmla="*/ 304846 w 489307"/>
              <a:gd name="connsiteY245" fmla="*/ 338166 h 405155"/>
              <a:gd name="connsiteX246" fmla="*/ 301408 w 489307"/>
              <a:gd name="connsiteY246" fmla="*/ 340145 h 405155"/>
              <a:gd name="connsiteX247" fmla="*/ 297971 w 489307"/>
              <a:gd name="connsiteY247" fmla="*/ 342123 h 405155"/>
              <a:gd name="connsiteX248" fmla="*/ 295749 w 489307"/>
              <a:gd name="connsiteY248" fmla="*/ 343386 h 405155"/>
              <a:gd name="connsiteX249" fmla="*/ 295288 w 489307"/>
              <a:gd name="connsiteY249" fmla="*/ 343681 h 405155"/>
              <a:gd name="connsiteX250" fmla="*/ 294554 w 489307"/>
              <a:gd name="connsiteY250" fmla="*/ 344081 h 405155"/>
              <a:gd name="connsiteX251" fmla="*/ 293800 w 489307"/>
              <a:gd name="connsiteY251" fmla="*/ 344523 h 405155"/>
              <a:gd name="connsiteX252" fmla="*/ 293066 w 489307"/>
              <a:gd name="connsiteY252" fmla="*/ 344944 h 405155"/>
              <a:gd name="connsiteX253" fmla="*/ 292626 w 489307"/>
              <a:gd name="connsiteY253" fmla="*/ 345238 h 405155"/>
              <a:gd name="connsiteX254" fmla="*/ 278395 w 489307"/>
              <a:gd name="connsiteY254" fmla="*/ 353300 h 405155"/>
              <a:gd name="connsiteX255" fmla="*/ 210633 w 489307"/>
              <a:gd name="connsiteY255" fmla="*/ 383946 h 405155"/>
              <a:gd name="connsiteX256" fmla="*/ 156453 w 489307"/>
              <a:gd name="connsiteY256" fmla="*/ 399396 h 405155"/>
              <a:gd name="connsiteX257" fmla="*/ 130358 w 489307"/>
              <a:gd name="connsiteY257" fmla="*/ 403605 h 405155"/>
              <a:gd name="connsiteX258" fmla="*/ 94853 w 489307"/>
              <a:gd name="connsiteY258" fmla="*/ 404973 h 405155"/>
              <a:gd name="connsiteX259" fmla="*/ 52808 w 489307"/>
              <a:gd name="connsiteY259" fmla="*/ 397228 h 405155"/>
              <a:gd name="connsiteX260" fmla="*/ 21914 w 489307"/>
              <a:gd name="connsiteY260" fmla="*/ 378705 h 405155"/>
              <a:gd name="connsiteX261" fmla="*/ 1688 w 489307"/>
              <a:gd name="connsiteY261" fmla="*/ 341155 h 405155"/>
              <a:gd name="connsiteX262" fmla="*/ 724 w 489307"/>
              <a:gd name="connsiteY262" fmla="*/ 311456 h 405155"/>
              <a:gd name="connsiteX263" fmla="*/ 13761 w 489307"/>
              <a:gd name="connsiteY263" fmla="*/ 265150 h 405155"/>
              <a:gd name="connsiteX264" fmla="*/ 41993 w 489307"/>
              <a:gd name="connsiteY264" fmla="*/ 216234 h 405155"/>
              <a:gd name="connsiteX265" fmla="*/ 88104 w 489307"/>
              <a:gd name="connsiteY265" fmla="*/ 162497 h 405155"/>
              <a:gd name="connsiteX266" fmla="*/ 172508 w 489307"/>
              <a:gd name="connsiteY266" fmla="*/ 94890 h 405155"/>
              <a:gd name="connsiteX267" fmla="*/ 243979 w 489307"/>
              <a:gd name="connsiteY267" fmla="*/ 55530 h 405155"/>
              <a:gd name="connsiteX268" fmla="*/ 316583 w 489307"/>
              <a:gd name="connsiteY268" fmla="*/ 29620 h 405155"/>
              <a:gd name="connsiteX269" fmla="*/ 357999 w 489307"/>
              <a:gd name="connsiteY269" fmla="*/ 21874 h 405155"/>
              <a:gd name="connsiteX270" fmla="*/ 382270 w 489307"/>
              <a:gd name="connsiteY270" fmla="*/ 20316 h 405155"/>
              <a:gd name="connsiteX271" fmla="*/ 383024 w 489307"/>
              <a:gd name="connsiteY271" fmla="*/ 20316 h 405155"/>
              <a:gd name="connsiteX272" fmla="*/ 386923 w 489307"/>
              <a:gd name="connsiteY272" fmla="*/ 17622 h 405155"/>
              <a:gd name="connsiteX273" fmla="*/ 416266 w 489307"/>
              <a:gd name="connsiteY273" fmla="*/ 131 h 405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Lst>
            <a:rect l="l" t="t" r="r" b="b"/>
            <a:pathLst>
              <a:path w="489307" h="405155">
                <a:moveTo>
                  <a:pt x="278290" y="349616"/>
                </a:moveTo>
                <a:lnTo>
                  <a:pt x="277683" y="349811"/>
                </a:lnTo>
                <a:lnTo>
                  <a:pt x="277976" y="349743"/>
                </a:lnTo>
                <a:close/>
                <a:moveTo>
                  <a:pt x="173116" y="214928"/>
                </a:moveTo>
                <a:cubicBezTo>
                  <a:pt x="186639" y="218079"/>
                  <a:pt x="199843" y="222476"/>
                  <a:pt x="212561" y="228062"/>
                </a:cubicBezTo>
                <a:cubicBezTo>
                  <a:pt x="213178" y="228246"/>
                  <a:pt x="213754" y="228547"/>
                  <a:pt x="214259" y="228947"/>
                </a:cubicBezTo>
                <a:cubicBezTo>
                  <a:pt x="214217" y="229557"/>
                  <a:pt x="213672" y="229599"/>
                  <a:pt x="213316" y="229788"/>
                </a:cubicBezTo>
                <a:cubicBezTo>
                  <a:pt x="202362" y="236025"/>
                  <a:pt x="191918" y="243127"/>
                  <a:pt x="182086" y="251026"/>
                </a:cubicBezTo>
                <a:cubicBezTo>
                  <a:pt x="181512" y="251550"/>
                  <a:pt x="180766" y="251843"/>
                  <a:pt x="179990" y="251847"/>
                </a:cubicBezTo>
                <a:lnTo>
                  <a:pt x="156055" y="251847"/>
                </a:lnTo>
                <a:cubicBezTo>
                  <a:pt x="155735" y="251891"/>
                  <a:pt x="155409" y="251824"/>
                  <a:pt x="155132" y="251658"/>
                </a:cubicBezTo>
                <a:cubicBezTo>
                  <a:pt x="155074" y="251207"/>
                  <a:pt x="155162" y="250748"/>
                  <a:pt x="155384" y="250353"/>
                </a:cubicBezTo>
                <a:cubicBezTo>
                  <a:pt x="159232" y="238513"/>
                  <a:pt x="164239" y="227084"/>
                  <a:pt x="170328" y="216233"/>
                </a:cubicBezTo>
                <a:cubicBezTo>
                  <a:pt x="171292" y="214507"/>
                  <a:pt x="171313" y="214507"/>
                  <a:pt x="173116" y="214928"/>
                </a:cubicBezTo>
                <a:close/>
                <a:moveTo>
                  <a:pt x="277908" y="214851"/>
                </a:moveTo>
                <a:cubicBezTo>
                  <a:pt x="278730" y="214533"/>
                  <a:pt x="279652" y="214946"/>
                  <a:pt x="279966" y="215771"/>
                </a:cubicBezTo>
                <a:cubicBezTo>
                  <a:pt x="286223" y="226906"/>
                  <a:pt x="291362" y="238640"/>
                  <a:pt x="295308" y="250795"/>
                </a:cubicBezTo>
                <a:cubicBezTo>
                  <a:pt x="295455" y="251088"/>
                  <a:pt x="295499" y="251423"/>
                  <a:pt x="295434" y="251743"/>
                </a:cubicBezTo>
                <a:cubicBezTo>
                  <a:pt x="294948" y="251907"/>
                  <a:pt x="294432" y="251957"/>
                  <a:pt x="293925" y="251890"/>
                </a:cubicBezTo>
                <a:cubicBezTo>
                  <a:pt x="286191" y="251890"/>
                  <a:pt x="278520" y="251890"/>
                  <a:pt x="270870" y="251890"/>
                </a:cubicBezTo>
                <a:cubicBezTo>
                  <a:pt x="269914" y="251905"/>
                  <a:pt x="268985" y="251576"/>
                  <a:pt x="268250" y="250964"/>
                </a:cubicBezTo>
                <a:cubicBezTo>
                  <a:pt x="258573" y="243178"/>
                  <a:pt x="248290" y="236182"/>
                  <a:pt x="237502" y="230042"/>
                </a:cubicBezTo>
                <a:cubicBezTo>
                  <a:pt x="237020" y="229859"/>
                  <a:pt x="236588" y="229564"/>
                  <a:pt x="236245" y="229179"/>
                </a:cubicBezTo>
                <a:cubicBezTo>
                  <a:pt x="236350" y="228589"/>
                  <a:pt x="236874" y="228547"/>
                  <a:pt x="237251" y="228400"/>
                </a:cubicBezTo>
                <a:cubicBezTo>
                  <a:pt x="250332" y="222603"/>
                  <a:pt x="263932" y="218072"/>
                  <a:pt x="277870" y="214866"/>
                </a:cubicBezTo>
                <a:cubicBezTo>
                  <a:pt x="277883" y="214862"/>
                  <a:pt x="277895" y="214856"/>
                  <a:pt x="277908" y="214851"/>
                </a:cubicBezTo>
                <a:close/>
                <a:moveTo>
                  <a:pt x="151422" y="211056"/>
                </a:moveTo>
                <a:cubicBezTo>
                  <a:pt x="154692" y="211561"/>
                  <a:pt x="157982" y="212024"/>
                  <a:pt x="161566" y="212550"/>
                </a:cubicBezTo>
                <a:cubicBezTo>
                  <a:pt x="159177" y="217160"/>
                  <a:pt x="156830" y="221622"/>
                  <a:pt x="154797" y="226084"/>
                </a:cubicBezTo>
                <a:cubicBezTo>
                  <a:pt x="152764" y="230546"/>
                  <a:pt x="150982" y="235114"/>
                  <a:pt x="148886" y="239639"/>
                </a:cubicBezTo>
                <a:cubicBezTo>
                  <a:pt x="148760" y="238250"/>
                  <a:pt x="148530" y="236840"/>
                  <a:pt x="148530" y="235429"/>
                </a:cubicBezTo>
                <a:cubicBezTo>
                  <a:pt x="148302" y="227778"/>
                  <a:pt x="148673" y="220121"/>
                  <a:pt x="149641" y="212529"/>
                </a:cubicBezTo>
                <a:cubicBezTo>
                  <a:pt x="149850" y="210908"/>
                  <a:pt x="149913" y="210845"/>
                  <a:pt x="151422" y="211056"/>
                </a:cubicBezTo>
                <a:close/>
                <a:moveTo>
                  <a:pt x="299584" y="210929"/>
                </a:moveTo>
                <a:cubicBezTo>
                  <a:pt x="300465" y="210803"/>
                  <a:pt x="300800" y="211224"/>
                  <a:pt x="300800" y="212003"/>
                </a:cubicBezTo>
                <a:cubicBezTo>
                  <a:pt x="301093" y="214655"/>
                  <a:pt x="301492" y="217328"/>
                  <a:pt x="301680" y="219980"/>
                </a:cubicBezTo>
                <a:cubicBezTo>
                  <a:pt x="302219" y="226164"/>
                  <a:pt x="302227" y="232382"/>
                  <a:pt x="301701" y="238566"/>
                </a:cubicBezTo>
                <a:cubicBezTo>
                  <a:pt x="301825" y="238991"/>
                  <a:pt x="301825" y="239445"/>
                  <a:pt x="301701" y="239871"/>
                </a:cubicBezTo>
                <a:cubicBezTo>
                  <a:pt x="301093" y="239765"/>
                  <a:pt x="301093" y="239344"/>
                  <a:pt x="301093" y="238923"/>
                </a:cubicBezTo>
                <a:cubicBezTo>
                  <a:pt x="297648" y="229900"/>
                  <a:pt x="293609" y="221117"/>
                  <a:pt x="289000" y="212634"/>
                </a:cubicBezTo>
                <a:cubicBezTo>
                  <a:pt x="292647" y="211813"/>
                  <a:pt x="296126" y="211455"/>
                  <a:pt x="299584" y="210929"/>
                </a:cubicBezTo>
                <a:close/>
                <a:moveTo>
                  <a:pt x="112605" y="209436"/>
                </a:moveTo>
                <a:cubicBezTo>
                  <a:pt x="121492" y="209225"/>
                  <a:pt x="130358" y="209162"/>
                  <a:pt x="139224" y="209814"/>
                </a:cubicBezTo>
                <a:cubicBezTo>
                  <a:pt x="140397" y="209899"/>
                  <a:pt x="140544" y="209920"/>
                  <a:pt x="140397" y="211204"/>
                </a:cubicBezTo>
                <a:cubicBezTo>
                  <a:pt x="140041" y="214445"/>
                  <a:pt x="139685" y="217707"/>
                  <a:pt x="139475" y="220970"/>
                </a:cubicBezTo>
                <a:cubicBezTo>
                  <a:pt x="139059" y="227242"/>
                  <a:pt x="139052" y="233536"/>
                  <a:pt x="139454" y="239808"/>
                </a:cubicBezTo>
                <a:cubicBezTo>
                  <a:pt x="139706" y="243786"/>
                  <a:pt x="140167" y="247722"/>
                  <a:pt x="140670" y="251616"/>
                </a:cubicBezTo>
                <a:cubicBezTo>
                  <a:pt x="140179" y="251869"/>
                  <a:pt x="139621" y="251957"/>
                  <a:pt x="139077" y="251869"/>
                </a:cubicBezTo>
                <a:cubicBezTo>
                  <a:pt x="131615" y="251869"/>
                  <a:pt x="124133" y="251869"/>
                  <a:pt x="116671" y="251869"/>
                </a:cubicBezTo>
                <a:cubicBezTo>
                  <a:pt x="115649" y="251976"/>
                  <a:pt x="114660" y="251463"/>
                  <a:pt x="114156" y="250564"/>
                </a:cubicBezTo>
                <a:cubicBezTo>
                  <a:pt x="106186" y="238977"/>
                  <a:pt x="104682" y="224098"/>
                  <a:pt x="110174" y="211140"/>
                </a:cubicBezTo>
                <a:cubicBezTo>
                  <a:pt x="110472" y="210061"/>
                  <a:pt x="111492" y="209345"/>
                  <a:pt x="112605" y="209436"/>
                </a:cubicBezTo>
                <a:close/>
                <a:moveTo>
                  <a:pt x="337584" y="209372"/>
                </a:moveTo>
                <a:cubicBezTo>
                  <a:pt x="338953" y="209237"/>
                  <a:pt x="340213" y="210134"/>
                  <a:pt x="340539" y="211477"/>
                </a:cubicBezTo>
                <a:cubicBezTo>
                  <a:pt x="345851" y="224367"/>
                  <a:pt x="344272" y="239083"/>
                  <a:pt x="336348" y="250542"/>
                </a:cubicBezTo>
                <a:cubicBezTo>
                  <a:pt x="335962" y="251350"/>
                  <a:pt x="335145" y="251860"/>
                  <a:pt x="334252" y="251847"/>
                </a:cubicBezTo>
                <a:cubicBezTo>
                  <a:pt x="326518" y="251847"/>
                  <a:pt x="318805" y="251847"/>
                  <a:pt x="311070" y="251847"/>
                </a:cubicBezTo>
                <a:cubicBezTo>
                  <a:pt x="310666" y="251921"/>
                  <a:pt x="310247" y="251822"/>
                  <a:pt x="309918" y="251574"/>
                </a:cubicBezTo>
                <a:cubicBezTo>
                  <a:pt x="310190" y="249090"/>
                  <a:pt x="310463" y="246564"/>
                  <a:pt x="310735" y="244038"/>
                </a:cubicBezTo>
                <a:cubicBezTo>
                  <a:pt x="311452" y="236806"/>
                  <a:pt x="311592" y="229528"/>
                  <a:pt x="311154" y="222274"/>
                </a:cubicBezTo>
                <a:cubicBezTo>
                  <a:pt x="310945" y="218612"/>
                  <a:pt x="310567" y="214992"/>
                  <a:pt x="310169" y="211350"/>
                </a:cubicBezTo>
                <a:cubicBezTo>
                  <a:pt x="310023" y="209919"/>
                  <a:pt x="310043" y="209814"/>
                  <a:pt x="311343" y="209814"/>
                </a:cubicBezTo>
                <a:cubicBezTo>
                  <a:pt x="320083" y="209161"/>
                  <a:pt x="328823" y="209245"/>
                  <a:pt x="337584" y="209372"/>
                </a:cubicBezTo>
                <a:close/>
                <a:moveTo>
                  <a:pt x="223837" y="156099"/>
                </a:moveTo>
                <a:cubicBezTo>
                  <a:pt x="225577" y="154857"/>
                  <a:pt x="225137" y="154920"/>
                  <a:pt x="226772" y="156099"/>
                </a:cubicBezTo>
                <a:cubicBezTo>
                  <a:pt x="245080" y="169370"/>
                  <a:pt x="260831" y="185874"/>
                  <a:pt x="273260" y="204805"/>
                </a:cubicBezTo>
                <a:lnTo>
                  <a:pt x="273909" y="205920"/>
                </a:lnTo>
                <a:lnTo>
                  <a:pt x="270220" y="206888"/>
                </a:lnTo>
                <a:cubicBezTo>
                  <a:pt x="255205" y="210723"/>
                  <a:pt x="240613" y="216070"/>
                  <a:pt x="226667" y="222843"/>
                </a:cubicBezTo>
                <a:cubicBezTo>
                  <a:pt x="225843" y="223317"/>
                  <a:pt x="224829" y="223317"/>
                  <a:pt x="224005" y="222843"/>
                </a:cubicBezTo>
                <a:cubicBezTo>
                  <a:pt x="209195" y="215638"/>
                  <a:pt x="193660" y="210050"/>
                  <a:pt x="177664" y="206173"/>
                </a:cubicBezTo>
                <a:cubicBezTo>
                  <a:pt x="177441" y="206099"/>
                  <a:pt x="177223" y="206006"/>
                  <a:pt x="177014" y="205899"/>
                </a:cubicBezTo>
                <a:cubicBezTo>
                  <a:pt x="176783" y="205289"/>
                  <a:pt x="177202" y="204994"/>
                  <a:pt x="177433" y="204636"/>
                </a:cubicBezTo>
                <a:cubicBezTo>
                  <a:pt x="189845" y="185766"/>
                  <a:pt x="205569" y="169321"/>
                  <a:pt x="223837" y="156099"/>
                </a:cubicBezTo>
                <a:close/>
                <a:moveTo>
                  <a:pt x="190281" y="135577"/>
                </a:moveTo>
                <a:cubicBezTo>
                  <a:pt x="198967" y="139281"/>
                  <a:pt x="207373" y="143615"/>
                  <a:pt x="215432" y="148542"/>
                </a:cubicBezTo>
                <a:cubicBezTo>
                  <a:pt x="215810" y="148774"/>
                  <a:pt x="216166" y="149048"/>
                  <a:pt x="216732" y="149426"/>
                </a:cubicBezTo>
                <a:cubicBezTo>
                  <a:pt x="214196" y="151426"/>
                  <a:pt x="211806" y="153278"/>
                  <a:pt x="209459" y="155194"/>
                </a:cubicBezTo>
                <a:cubicBezTo>
                  <a:pt x="193209" y="168404"/>
                  <a:pt x="179212" y="184185"/>
                  <a:pt x="168022" y="201921"/>
                </a:cubicBezTo>
                <a:cubicBezTo>
                  <a:pt x="167418" y="203270"/>
                  <a:pt x="165893" y="203935"/>
                  <a:pt x="164501" y="203457"/>
                </a:cubicBezTo>
                <a:cubicBezTo>
                  <a:pt x="160875" y="202721"/>
                  <a:pt x="157186" y="202215"/>
                  <a:pt x="153539" y="201626"/>
                </a:cubicBezTo>
                <a:cubicBezTo>
                  <a:pt x="151653" y="201331"/>
                  <a:pt x="151653" y="201331"/>
                  <a:pt x="152051" y="199521"/>
                </a:cubicBezTo>
                <a:cubicBezTo>
                  <a:pt x="153707" y="192399"/>
                  <a:pt x="155957" y="185427"/>
                  <a:pt x="158779" y="178683"/>
                </a:cubicBezTo>
                <a:cubicBezTo>
                  <a:pt x="165364" y="162853"/>
                  <a:pt x="174937" y="148450"/>
                  <a:pt x="186969" y="136271"/>
                </a:cubicBezTo>
                <a:cubicBezTo>
                  <a:pt x="187741" y="135236"/>
                  <a:pt x="189160" y="134937"/>
                  <a:pt x="190281" y="135577"/>
                </a:cubicBezTo>
                <a:close/>
                <a:moveTo>
                  <a:pt x="260223" y="135514"/>
                </a:moveTo>
                <a:cubicBezTo>
                  <a:pt x="261329" y="134828"/>
                  <a:pt x="262773" y="135102"/>
                  <a:pt x="263555" y="136146"/>
                </a:cubicBezTo>
                <a:cubicBezTo>
                  <a:pt x="279501" y="152309"/>
                  <a:pt x="291048" y="172311"/>
                  <a:pt x="297090" y="194239"/>
                </a:cubicBezTo>
                <a:cubicBezTo>
                  <a:pt x="297614" y="196133"/>
                  <a:pt x="298075" y="198027"/>
                  <a:pt x="298536" y="199943"/>
                </a:cubicBezTo>
                <a:cubicBezTo>
                  <a:pt x="298830" y="201248"/>
                  <a:pt x="298788" y="201269"/>
                  <a:pt x="297384" y="201479"/>
                </a:cubicBezTo>
                <a:cubicBezTo>
                  <a:pt x="293297" y="202237"/>
                  <a:pt x="289189" y="202848"/>
                  <a:pt x="285101" y="203584"/>
                </a:cubicBezTo>
                <a:cubicBezTo>
                  <a:pt x="284261" y="203820"/>
                  <a:pt x="283374" y="203412"/>
                  <a:pt x="283006" y="202616"/>
                </a:cubicBezTo>
                <a:cubicBezTo>
                  <a:pt x="277902" y="194481"/>
                  <a:pt x="272199" y="186741"/>
                  <a:pt x="265945" y="179463"/>
                </a:cubicBezTo>
                <a:cubicBezTo>
                  <a:pt x="257022" y="169004"/>
                  <a:pt x="247027" y="159522"/>
                  <a:pt x="236119" y="151174"/>
                </a:cubicBezTo>
                <a:lnTo>
                  <a:pt x="233793" y="149364"/>
                </a:lnTo>
                <a:cubicBezTo>
                  <a:pt x="235813" y="147960"/>
                  <a:pt x="237911" y="146674"/>
                  <a:pt x="240081" y="145512"/>
                </a:cubicBezTo>
                <a:cubicBezTo>
                  <a:pt x="246591" y="141782"/>
                  <a:pt x="253316" y="138444"/>
                  <a:pt x="260223" y="135514"/>
                </a:cubicBezTo>
                <a:close/>
                <a:moveTo>
                  <a:pt x="322955" y="47469"/>
                </a:moveTo>
                <a:cubicBezTo>
                  <a:pt x="300264" y="54570"/>
                  <a:pt x="278009" y="63003"/>
                  <a:pt x="256303" y="72727"/>
                </a:cubicBezTo>
                <a:cubicBezTo>
                  <a:pt x="245153" y="77799"/>
                  <a:pt x="234128" y="83145"/>
                  <a:pt x="223376" y="89060"/>
                </a:cubicBezTo>
                <a:cubicBezTo>
                  <a:pt x="197303" y="103220"/>
                  <a:pt x="172759" y="120058"/>
                  <a:pt x="150144" y="139302"/>
                </a:cubicBezTo>
                <a:cubicBezTo>
                  <a:pt x="120830" y="164358"/>
                  <a:pt x="95293" y="193554"/>
                  <a:pt x="74334" y="225979"/>
                </a:cubicBezTo>
                <a:cubicBezTo>
                  <a:pt x="65749" y="239223"/>
                  <a:pt x="58928" y="253537"/>
                  <a:pt x="54045" y="268560"/>
                </a:cubicBezTo>
                <a:cubicBezTo>
                  <a:pt x="50376" y="279928"/>
                  <a:pt x="48876" y="291889"/>
                  <a:pt x="49622" y="303815"/>
                </a:cubicBezTo>
                <a:cubicBezTo>
                  <a:pt x="50381" y="318010"/>
                  <a:pt x="55442" y="331635"/>
                  <a:pt x="64126" y="342860"/>
                </a:cubicBezTo>
                <a:cubicBezTo>
                  <a:pt x="69755" y="349890"/>
                  <a:pt x="76705" y="355742"/>
                  <a:pt x="84583" y="360077"/>
                </a:cubicBezTo>
                <a:cubicBezTo>
                  <a:pt x="99400" y="368204"/>
                  <a:pt x="115709" y="373216"/>
                  <a:pt x="132517" y="374811"/>
                </a:cubicBezTo>
                <a:cubicBezTo>
                  <a:pt x="140389" y="375666"/>
                  <a:pt x="148317" y="375870"/>
                  <a:pt x="156222" y="375422"/>
                </a:cubicBezTo>
                <a:cubicBezTo>
                  <a:pt x="168209" y="374761"/>
                  <a:pt x="180147" y="373405"/>
                  <a:pt x="191979" y="371359"/>
                </a:cubicBezTo>
                <a:cubicBezTo>
                  <a:pt x="209438" y="368413"/>
                  <a:pt x="226814" y="365024"/>
                  <a:pt x="244000" y="360604"/>
                </a:cubicBezTo>
                <a:lnTo>
                  <a:pt x="277680" y="349812"/>
                </a:lnTo>
                <a:lnTo>
                  <a:pt x="247375" y="356815"/>
                </a:lnTo>
                <a:cubicBezTo>
                  <a:pt x="237369" y="358185"/>
                  <a:pt x="227256" y="358602"/>
                  <a:pt x="217172" y="358057"/>
                </a:cubicBezTo>
                <a:cubicBezTo>
                  <a:pt x="196093" y="356998"/>
                  <a:pt x="175394" y="352001"/>
                  <a:pt x="156138" y="343323"/>
                </a:cubicBezTo>
                <a:cubicBezTo>
                  <a:pt x="127518" y="330429"/>
                  <a:pt x="102944" y="309934"/>
                  <a:pt x="85065" y="284051"/>
                </a:cubicBezTo>
                <a:cubicBezTo>
                  <a:pt x="84876" y="283777"/>
                  <a:pt x="84667" y="283525"/>
                  <a:pt x="84499" y="283251"/>
                </a:cubicBezTo>
                <a:cubicBezTo>
                  <a:pt x="83388" y="281462"/>
                  <a:pt x="83702" y="280768"/>
                  <a:pt x="85798" y="280768"/>
                </a:cubicBezTo>
                <a:cubicBezTo>
                  <a:pt x="97955" y="280768"/>
                  <a:pt x="110090" y="280768"/>
                  <a:pt x="122226" y="280768"/>
                </a:cubicBezTo>
                <a:cubicBezTo>
                  <a:pt x="123646" y="280875"/>
                  <a:pt x="124955" y="281578"/>
                  <a:pt x="125831" y="282704"/>
                </a:cubicBezTo>
                <a:cubicBezTo>
                  <a:pt x="133821" y="290881"/>
                  <a:pt x="142741" y="298088"/>
                  <a:pt x="152407" y="304173"/>
                </a:cubicBezTo>
                <a:cubicBezTo>
                  <a:pt x="168993" y="314500"/>
                  <a:pt x="187563" y="321191"/>
                  <a:pt x="206902" y="323811"/>
                </a:cubicBezTo>
                <a:cubicBezTo>
                  <a:pt x="203192" y="321138"/>
                  <a:pt x="199902" y="318507"/>
                  <a:pt x="196548" y="316002"/>
                </a:cubicBezTo>
                <a:cubicBezTo>
                  <a:pt x="186802" y="308699"/>
                  <a:pt x="177119" y="301290"/>
                  <a:pt x="167393" y="293965"/>
                </a:cubicBezTo>
                <a:cubicBezTo>
                  <a:pt x="154168" y="283904"/>
                  <a:pt x="140901" y="273780"/>
                  <a:pt x="127571" y="263740"/>
                </a:cubicBezTo>
                <a:cubicBezTo>
                  <a:pt x="126795" y="263150"/>
                  <a:pt x="125433" y="262687"/>
                  <a:pt x="125789" y="261466"/>
                </a:cubicBezTo>
                <a:cubicBezTo>
                  <a:pt x="126145" y="260246"/>
                  <a:pt x="127529" y="260666"/>
                  <a:pt x="128472" y="260666"/>
                </a:cubicBezTo>
                <a:cubicBezTo>
                  <a:pt x="143751" y="260666"/>
                  <a:pt x="159010" y="260666"/>
                  <a:pt x="174289" y="260666"/>
                </a:cubicBezTo>
                <a:cubicBezTo>
                  <a:pt x="176224" y="260587"/>
                  <a:pt x="178058" y="261538"/>
                  <a:pt x="179110" y="263171"/>
                </a:cubicBezTo>
                <a:cubicBezTo>
                  <a:pt x="193928" y="283378"/>
                  <a:pt x="208914" y="303289"/>
                  <a:pt x="223795" y="323369"/>
                </a:cubicBezTo>
                <a:cubicBezTo>
                  <a:pt x="225221" y="325348"/>
                  <a:pt x="225304" y="325327"/>
                  <a:pt x="226772" y="323369"/>
                </a:cubicBezTo>
                <a:cubicBezTo>
                  <a:pt x="241584" y="303557"/>
                  <a:pt x="256310" y="283742"/>
                  <a:pt x="270954" y="263929"/>
                </a:cubicBezTo>
                <a:cubicBezTo>
                  <a:pt x="272283" y="261856"/>
                  <a:pt x="274624" y="260664"/>
                  <a:pt x="277074" y="260814"/>
                </a:cubicBezTo>
                <a:cubicBezTo>
                  <a:pt x="292018" y="260814"/>
                  <a:pt x="306983" y="260814"/>
                  <a:pt x="321928" y="260814"/>
                </a:cubicBezTo>
                <a:cubicBezTo>
                  <a:pt x="322934" y="260814"/>
                  <a:pt x="324568" y="260498"/>
                  <a:pt x="324799" y="261614"/>
                </a:cubicBezTo>
                <a:cubicBezTo>
                  <a:pt x="325030" y="262729"/>
                  <a:pt x="323730" y="263234"/>
                  <a:pt x="322934" y="263824"/>
                </a:cubicBezTo>
                <a:lnTo>
                  <a:pt x="269298" y="304447"/>
                </a:lnTo>
                <a:cubicBezTo>
                  <a:pt x="261082" y="310677"/>
                  <a:pt x="252803" y="316844"/>
                  <a:pt x="244650" y="323159"/>
                </a:cubicBezTo>
                <a:cubicBezTo>
                  <a:pt x="244342" y="323331"/>
                  <a:pt x="244088" y="323586"/>
                  <a:pt x="243916" y="323895"/>
                </a:cubicBezTo>
                <a:cubicBezTo>
                  <a:pt x="268192" y="320507"/>
                  <a:pt x="291142" y="310734"/>
                  <a:pt x="310442" y="295565"/>
                </a:cubicBezTo>
                <a:cubicBezTo>
                  <a:pt x="315749" y="291353"/>
                  <a:pt x="320762" y="286781"/>
                  <a:pt x="325449" y="281883"/>
                </a:cubicBezTo>
                <a:cubicBezTo>
                  <a:pt x="326298" y="281079"/>
                  <a:pt x="327455" y="280694"/>
                  <a:pt x="328614" y="280831"/>
                </a:cubicBezTo>
                <a:cubicBezTo>
                  <a:pt x="337710" y="280831"/>
                  <a:pt x="346785" y="280704"/>
                  <a:pt x="355861" y="280831"/>
                </a:cubicBezTo>
                <a:cubicBezTo>
                  <a:pt x="357919" y="281003"/>
                  <a:pt x="359891" y="279961"/>
                  <a:pt x="360912" y="278158"/>
                </a:cubicBezTo>
                <a:cubicBezTo>
                  <a:pt x="371568" y="262456"/>
                  <a:pt x="379537" y="245076"/>
                  <a:pt x="384491" y="226737"/>
                </a:cubicBezTo>
                <a:cubicBezTo>
                  <a:pt x="387315" y="216183"/>
                  <a:pt x="389153" y="205387"/>
                  <a:pt x="389983" y="194491"/>
                </a:cubicBezTo>
                <a:cubicBezTo>
                  <a:pt x="390318" y="190281"/>
                  <a:pt x="390507" y="186071"/>
                  <a:pt x="390507" y="181862"/>
                </a:cubicBezTo>
                <a:cubicBezTo>
                  <a:pt x="390501" y="172251"/>
                  <a:pt x="389715" y="162655"/>
                  <a:pt x="388159" y="153173"/>
                </a:cubicBezTo>
                <a:cubicBezTo>
                  <a:pt x="385212" y="135768"/>
                  <a:pt x="379650" y="118913"/>
                  <a:pt x="371664" y="103183"/>
                </a:cubicBezTo>
                <a:cubicBezTo>
                  <a:pt x="365936" y="91914"/>
                  <a:pt x="358969" y="81324"/>
                  <a:pt x="350893" y="71611"/>
                </a:cubicBezTo>
                <a:cubicBezTo>
                  <a:pt x="343746" y="63084"/>
                  <a:pt x="335794" y="55274"/>
                  <a:pt x="327146" y="48289"/>
                </a:cubicBezTo>
                <a:cubicBezTo>
                  <a:pt x="326002" y="47268"/>
                  <a:pt x="324397" y="46953"/>
                  <a:pt x="322955" y="47469"/>
                </a:cubicBezTo>
                <a:close/>
                <a:moveTo>
                  <a:pt x="279044" y="15391"/>
                </a:moveTo>
                <a:cubicBezTo>
                  <a:pt x="280107" y="14960"/>
                  <a:pt x="281293" y="14960"/>
                  <a:pt x="282356" y="15391"/>
                </a:cubicBezTo>
                <a:cubicBezTo>
                  <a:pt x="284473" y="16296"/>
                  <a:pt x="286694" y="17075"/>
                  <a:pt x="288790" y="17896"/>
                </a:cubicBezTo>
                <a:cubicBezTo>
                  <a:pt x="288958" y="17959"/>
                  <a:pt x="289126" y="18085"/>
                  <a:pt x="289650" y="18380"/>
                </a:cubicBezTo>
                <a:cubicBezTo>
                  <a:pt x="281266" y="21200"/>
                  <a:pt x="273217" y="23852"/>
                  <a:pt x="265211" y="26947"/>
                </a:cubicBezTo>
                <a:cubicBezTo>
                  <a:pt x="257204" y="30041"/>
                  <a:pt x="249282" y="33282"/>
                  <a:pt x="241422" y="36755"/>
                </a:cubicBezTo>
                <a:cubicBezTo>
                  <a:pt x="233562" y="40228"/>
                  <a:pt x="225807" y="43911"/>
                  <a:pt x="218115" y="47742"/>
                </a:cubicBezTo>
                <a:cubicBezTo>
                  <a:pt x="210429" y="51601"/>
                  <a:pt x="202835" y="55635"/>
                  <a:pt x="195332" y="59845"/>
                </a:cubicBezTo>
                <a:cubicBezTo>
                  <a:pt x="187814" y="64069"/>
                  <a:pt x="180403" y="68454"/>
                  <a:pt x="173094" y="73000"/>
                </a:cubicBezTo>
                <a:cubicBezTo>
                  <a:pt x="165785" y="77547"/>
                  <a:pt x="158569" y="82254"/>
                  <a:pt x="151443" y="87124"/>
                </a:cubicBezTo>
                <a:cubicBezTo>
                  <a:pt x="144373" y="92007"/>
                  <a:pt x="137386" y="97044"/>
                  <a:pt x="130483" y="102236"/>
                </a:cubicBezTo>
                <a:cubicBezTo>
                  <a:pt x="123581" y="107428"/>
                  <a:pt x="116804" y="112781"/>
                  <a:pt x="110153" y="118296"/>
                </a:cubicBezTo>
                <a:cubicBezTo>
                  <a:pt x="103516" y="123796"/>
                  <a:pt x="96990" y="129466"/>
                  <a:pt x="90577" y="135303"/>
                </a:cubicBezTo>
                <a:cubicBezTo>
                  <a:pt x="84163" y="141140"/>
                  <a:pt x="77910" y="147132"/>
                  <a:pt x="71818" y="153278"/>
                </a:cubicBezTo>
                <a:cubicBezTo>
                  <a:pt x="65740" y="159424"/>
                  <a:pt x="59850" y="165739"/>
                  <a:pt x="53814" y="172474"/>
                </a:cubicBezTo>
                <a:cubicBezTo>
                  <a:pt x="53793" y="170496"/>
                  <a:pt x="53940" y="169043"/>
                  <a:pt x="53940" y="167612"/>
                </a:cubicBezTo>
                <a:cubicBezTo>
                  <a:pt x="53730" y="163739"/>
                  <a:pt x="55616" y="161129"/>
                  <a:pt x="58131" y="158456"/>
                </a:cubicBezTo>
                <a:cubicBezTo>
                  <a:pt x="80821" y="134501"/>
                  <a:pt x="105627" y="112661"/>
                  <a:pt x="132244" y="93206"/>
                </a:cubicBezTo>
                <a:cubicBezTo>
                  <a:pt x="156774" y="75183"/>
                  <a:pt x="182675" y="59123"/>
                  <a:pt x="209710" y="45174"/>
                </a:cubicBezTo>
                <a:cubicBezTo>
                  <a:pt x="232078" y="33585"/>
                  <a:pt x="255249" y="23631"/>
                  <a:pt x="279044" y="15391"/>
                </a:cubicBezTo>
                <a:close/>
                <a:moveTo>
                  <a:pt x="261648" y="9456"/>
                </a:moveTo>
                <a:cubicBezTo>
                  <a:pt x="264037" y="10193"/>
                  <a:pt x="266469" y="10698"/>
                  <a:pt x="268900" y="11287"/>
                </a:cubicBezTo>
                <a:cubicBezTo>
                  <a:pt x="269067" y="11351"/>
                  <a:pt x="269227" y="11429"/>
                  <a:pt x="269382" y="11519"/>
                </a:cubicBezTo>
                <a:cubicBezTo>
                  <a:pt x="269005" y="12087"/>
                  <a:pt x="268376" y="12108"/>
                  <a:pt x="267852" y="12298"/>
                </a:cubicBezTo>
                <a:cubicBezTo>
                  <a:pt x="242275" y="21696"/>
                  <a:pt x="217451" y="33038"/>
                  <a:pt x="193593" y="46227"/>
                </a:cubicBezTo>
                <a:cubicBezTo>
                  <a:pt x="177984" y="54843"/>
                  <a:pt x="162747" y="64161"/>
                  <a:pt x="147880" y="74180"/>
                </a:cubicBezTo>
                <a:cubicBezTo>
                  <a:pt x="131120" y="85503"/>
                  <a:pt x="114947" y="97678"/>
                  <a:pt x="99422" y="110656"/>
                </a:cubicBezTo>
                <a:cubicBezTo>
                  <a:pt x="90437" y="118219"/>
                  <a:pt x="81690" y="126057"/>
                  <a:pt x="73180" y="134167"/>
                </a:cubicBezTo>
                <a:cubicBezTo>
                  <a:pt x="67605" y="139471"/>
                  <a:pt x="62261" y="145007"/>
                  <a:pt x="56853" y="150479"/>
                </a:cubicBezTo>
                <a:cubicBezTo>
                  <a:pt x="56769" y="150732"/>
                  <a:pt x="56602" y="150985"/>
                  <a:pt x="56371" y="150985"/>
                </a:cubicBezTo>
                <a:cubicBezTo>
                  <a:pt x="56015" y="151027"/>
                  <a:pt x="56036" y="150690"/>
                  <a:pt x="56057" y="150458"/>
                </a:cubicBezTo>
                <a:cubicBezTo>
                  <a:pt x="56043" y="150016"/>
                  <a:pt x="56167" y="149583"/>
                  <a:pt x="56413" y="149217"/>
                </a:cubicBezTo>
                <a:cubicBezTo>
                  <a:pt x="56806" y="146377"/>
                  <a:pt x="57380" y="143563"/>
                  <a:pt x="58132" y="140797"/>
                </a:cubicBezTo>
                <a:cubicBezTo>
                  <a:pt x="58380" y="140120"/>
                  <a:pt x="58808" y="139524"/>
                  <a:pt x="59368" y="139071"/>
                </a:cubicBezTo>
                <a:cubicBezTo>
                  <a:pt x="66760" y="131690"/>
                  <a:pt x="74354" y="124491"/>
                  <a:pt x="82151" y="117476"/>
                </a:cubicBezTo>
                <a:cubicBezTo>
                  <a:pt x="101750" y="100000"/>
                  <a:pt x="122497" y="83868"/>
                  <a:pt x="144254" y="69191"/>
                </a:cubicBezTo>
                <a:cubicBezTo>
                  <a:pt x="163134" y="56408"/>
                  <a:pt x="182729" y="44722"/>
                  <a:pt x="202940" y="34188"/>
                </a:cubicBezTo>
                <a:cubicBezTo>
                  <a:pt x="220404" y="25119"/>
                  <a:pt x="238335" y="16989"/>
                  <a:pt x="256660" y="9835"/>
                </a:cubicBezTo>
                <a:cubicBezTo>
                  <a:pt x="258227" y="9124"/>
                  <a:pt x="259992" y="8990"/>
                  <a:pt x="261648" y="9456"/>
                </a:cubicBezTo>
                <a:close/>
                <a:moveTo>
                  <a:pt x="245404" y="6677"/>
                </a:moveTo>
                <a:cubicBezTo>
                  <a:pt x="245634" y="6614"/>
                  <a:pt x="246158" y="6256"/>
                  <a:pt x="246033" y="6825"/>
                </a:cubicBezTo>
                <a:cubicBezTo>
                  <a:pt x="245907" y="7393"/>
                  <a:pt x="245488" y="7393"/>
                  <a:pt x="245027" y="7393"/>
                </a:cubicBezTo>
                <a:cubicBezTo>
                  <a:pt x="236643" y="10887"/>
                  <a:pt x="228301" y="14528"/>
                  <a:pt x="220064" y="18401"/>
                </a:cubicBezTo>
                <a:cubicBezTo>
                  <a:pt x="203994" y="25993"/>
                  <a:pt x="188275" y="34293"/>
                  <a:pt x="172905" y="43301"/>
                </a:cubicBezTo>
                <a:cubicBezTo>
                  <a:pt x="147433" y="58287"/>
                  <a:pt x="123089" y="75129"/>
                  <a:pt x="100071" y="93691"/>
                </a:cubicBezTo>
                <a:cubicBezTo>
                  <a:pt x="88166" y="103268"/>
                  <a:pt x="76638" y="113308"/>
                  <a:pt x="65572" y="123916"/>
                </a:cubicBezTo>
                <a:lnTo>
                  <a:pt x="62407" y="126842"/>
                </a:lnTo>
                <a:cubicBezTo>
                  <a:pt x="62176" y="122148"/>
                  <a:pt x="74501" y="95754"/>
                  <a:pt x="82507" y="83546"/>
                </a:cubicBezTo>
                <a:cubicBezTo>
                  <a:pt x="91237" y="70196"/>
                  <a:pt x="101729" y="58095"/>
                  <a:pt x="113695" y="47574"/>
                </a:cubicBezTo>
                <a:cubicBezTo>
                  <a:pt x="125704" y="37085"/>
                  <a:pt x="139107" y="28323"/>
                  <a:pt x="153518" y="21538"/>
                </a:cubicBezTo>
                <a:cubicBezTo>
                  <a:pt x="167768" y="14781"/>
                  <a:pt x="182897" y="10076"/>
                  <a:pt x="198455" y="7561"/>
                </a:cubicBezTo>
                <a:cubicBezTo>
                  <a:pt x="213981" y="5016"/>
                  <a:pt x="229793" y="4718"/>
                  <a:pt x="245404" y="6677"/>
                </a:cubicBezTo>
                <a:close/>
                <a:moveTo>
                  <a:pt x="416266" y="131"/>
                </a:moveTo>
                <a:cubicBezTo>
                  <a:pt x="431122" y="1575"/>
                  <a:pt x="442595" y="13881"/>
                  <a:pt x="443052" y="28862"/>
                </a:cubicBezTo>
                <a:cubicBezTo>
                  <a:pt x="442977" y="30144"/>
                  <a:pt x="443767" y="31318"/>
                  <a:pt x="444980" y="31724"/>
                </a:cubicBezTo>
                <a:cubicBezTo>
                  <a:pt x="453519" y="35548"/>
                  <a:pt x="461323" y="40849"/>
                  <a:pt x="468036" y="47384"/>
                </a:cubicBezTo>
                <a:cubicBezTo>
                  <a:pt x="477738" y="56923"/>
                  <a:pt x="484430" y="69119"/>
                  <a:pt x="487277" y="82451"/>
                </a:cubicBezTo>
                <a:cubicBezTo>
                  <a:pt x="489207" y="91549"/>
                  <a:pt x="489767" y="100886"/>
                  <a:pt x="488932" y="110150"/>
                </a:cubicBezTo>
                <a:cubicBezTo>
                  <a:pt x="487807" y="123049"/>
                  <a:pt x="484952" y="135737"/>
                  <a:pt x="480444" y="147869"/>
                </a:cubicBezTo>
                <a:cubicBezTo>
                  <a:pt x="475168" y="162253"/>
                  <a:pt x="468476" y="176074"/>
                  <a:pt x="460470" y="189123"/>
                </a:cubicBezTo>
                <a:cubicBezTo>
                  <a:pt x="453762" y="200176"/>
                  <a:pt x="446414" y="210824"/>
                  <a:pt x="438462" y="221012"/>
                </a:cubicBezTo>
                <a:cubicBezTo>
                  <a:pt x="438190" y="221369"/>
                  <a:pt x="437854" y="221685"/>
                  <a:pt x="437561" y="222022"/>
                </a:cubicBezTo>
                <a:cubicBezTo>
                  <a:pt x="436599" y="223510"/>
                  <a:pt x="435519" y="224918"/>
                  <a:pt x="434333" y="226232"/>
                </a:cubicBezTo>
                <a:cubicBezTo>
                  <a:pt x="434023" y="226802"/>
                  <a:pt x="433635" y="227326"/>
                  <a:pt x="433180" y="227789"/>
                </a:cubicBezTo>
                <a:cubicBezTo>
                  <a:pt x="432837" y="228469"/>
                  <a:pt x="432323" y="229050"/>
                  <a:pt x="431692" y="229473"/>
                </a:cubicBezTo>
                <a:cubicBezTo>
                  <a:pt x="431650" y="230083"/>
                  <a:pt x="431315" y="230483"/>
                  <a:pt x="430539" y="230799"/>
                </a:cubicBezTo>
                <a:cubicBezTo>
                  <a:pt x="430770" y="230115"/>
                  <a:pt x="431158" y="229494"/>
                  <a:pt x="431671" y="228989"/>
                </a:cubicBezTo>
                <a:lnTo>
                  <a:pt x="432803" y="227389"/>
                </a:lnTo>
                <a:cubicBezTo>
                  <a:pt x="433067" y="226783"/>
                  <a:pt x="433453" y="226240"/>
                  <a:pt x="433935" y="225789"/>
                </a:cubicBezTo>
                <a:cubicBezTo>
                  <a:pt x="434851" y="224165"/>
                  <a:pt x="435897" y="222615"/>
                  <a:pt x="437058" y="221159"/>
                </a:cubicBezTo>
                <a:cubicBezTo>
                  <a:pt x="439929" y="216423"/>
                  <a:pt x="443136" y="211940"/>
                  <a:pt x="445945" y="207183"/>
                </a:cubicBezTo>
                <a:cubicBezTo>
                  <a:pt x="453589" y="194691"/>
                  <a:pt x="460524" y="181775"/>
                  <a:pt x="466715" y="168496"/>
                </a:cubicBezTo>
                <a:cubicBezTo>
                  <a:pt x="471721" y="157743"/>
                  <a:pt x="475462" y="146442"/>
                  <a:pt x="477866" y="134819"/>
                </a:cubicBezTo>
                <a:cubicBezTo>
                  <a:pt x="479557" y="126606"/>
                  <a:pt x="480261" y="118216"/>
                  <a:pt x="479962" y="109835"/>
                </a:cubicBezTo>
                <a:cubicBezTo>
                  <a:pt x="479685" y="98430"/>
                  <a:pt x="477082" y="87205"/>
                  <a:pt x="472312" y="76852"/>
                </a:cubicBezTo>
                <a:cubicBezTo>
                  <a:pt x="467095" y="66064"/>
                  <a:pt x="458969" y="56963"/>
                  <a:pt x="448858" y="50584"/>
                </a:cubicBezTo>
                <a:cubicBezTo>
                  <a:pt x="446272" y="48900"/>
                  <a:pt x="443593" y="47368"/>
                  <a:pt x="440831" y="45995"/>
                </a:cubicBezTo>
                <a:cubicBezTo>
                  <a:pt x="439384" y="45280"/>
                  <a:pt x="439384" y="45301"/>
                  <a:pt x="438462" y="46732"/>
                </a:cubicBezTo>
                <a:cubicBezTo>
                  <a:pt x="434377" y="53474"/>
                  <a:pt x="427664" y="58185"/>
                  <a:pt x="419955" y="59719"/>
                </a:cubicBezTo>
                <a:cubicBezTo>
                  <a:pt x="404254" y="63069"/>
                  <a:pt x="388759" y="53219"/>
                  <a:pt x="385057" y="37534"/>
                </a:cubicBezTo>
                <a:cubicBezTo>
                  <a:pt x="384659" y="36039"/>
                  <a:pt x="384659" y="36039"/>
                  <a:pt x="383087" y="36039"/>
                </a:cubicBezTo>
                <a:cubicBezTo>
                  <a:pt x="374729" y="36508"/>
                  <a:pt x="366408" y="37485"/>
                  <a:pt x="358166" y="38965"/>
                </a:cubicBezTo>
                <a:cubicBezTo>
                  <a:pt x="349971" y="40270"/>
                  <a:pt x="341839" y="41912"/>
                  <a:pt x="333707" y="43575"/>
                </a:cubicBezTo>
                <a:cubicBezTo>
                  <a:pt x="333378" y="43576"/>
                  <a:pt x="333074" y="43752"/>
                  <a:pt x="332910" y="44038"/>
                </a:cubicBezTo>
                <a:cubicBezTo>
                  <a:pt x="333015" y="44627"/>
                  <a:pt x="333665" y="44901"/>
                  <a:pt x="334105" y="45280"/>
                </a:cubicBezTo>
                <a:cubicBezTo>
                  <a:pt x="353098" y="61237"/>
                  <a:pt x="368476" y="81087"/>
                  <a:pt x="379210" y="103499"/>
                </a:cubicBezTo>
                <a:cubicBezTo>
                  <a:pt x="386818" y="119273"/>
                  <a:pt x="392085" y="136078"/>
                  <a:pt x="394845" y="153383"/>
                </a:cubicBezTo>
                <a:cubicBezTo>
                  <a:pt x="396864" y="165903"/>
                  <a:pt x="397509" y="178608"/>
                  <a:pt x="396774" y="191270"/>
                </a:cubicBezTo>
                <a:cubicBezTo>
                  <a:pt x="395223" y="221224"/>
                  <a:pt x="386128" y="250294"/>
                  <a:pt x="370344" y="275758"/>
                </a:cubicBezTo>
                <a:cubicBezTo>
                  <a:pt x="360587" y="291612"/>
                  <a:pt x="348334" y="305773"/>
                  <a:pt x="334063" y="317686"/>
                </a:cubicBezTo>
                <a:cubicBezTo>
                  <a:pt x="329242" y="321706"/>
                  <a:pt x="324233" y="325432"/>
                  <a:pt x="319098" y="328968"/>
                </a:cubicBezTo>
                <a:cubicBezTo>
                  <a:pt x="317337" y="330147"/>
                  <a:pt x="315325" y="330884"/>
                  <a:pt x="313670" y="332252"/>
                </a:cubicBezTo>
                <a:cubicBezTo>
                  <a:pt x="313552" y="332694"/>
                  <a:pt x="313265" y="333073"/>
                  <a:pt x="312873" y="333304"/>
                </a:cubicBezTo>
                <a:lnTo>
                  <a:pt x="307549" y="336630"/>
                </a:lnTo>
                <a:lnTo>
                  <a:pt x="304846" y="338166"/>
                </a:lnTo>
                <a:lnTo>
                  <a:pt x="301408" y="340145"/>
                </a:lnTo>
                <a:cubicBezTo>
                  <a:pt x="300323" y="340905"/>
                  <a:pt x="299172" y="341568"/>
                  <a:pt x="297971" y="342123"/>
                </a:cubicBezTo>
                <a:cubicBezTo>
                  <a:pt x="297321" y="342687"/>
                  <a:pt x="296567" y="343117"/>
                  <a:pt x="295749" y="343386"/>
                </a:cubicBezTo>
                <a:cubicBezTo>
                  <a:pt x="295676" y="343576"/>
                  <a:pt x="295489" y="343696"/>
                  <a:pt x="295288" y="343681"/>
                </a:cubicBezTo>
                <a:cubicBezTo>
                  <a:pt x="295141" y="343946"/>
                  <a:pt x="294856" y="344102"/>
                  <a:pt x="294554" y="344081"/>
                </a:cubicBezTo>
                <a:cubicBezTo>
                  <a:pt x="294399" y="344352"/>
                  <a:pt x="294112" y="344521"/>
                  <a:pt x="293800" y="344523"/>
                </a:cubicBezTo>
                <a:cubicBezTo>
                  <a:pt x="293655" y="344792"/>
                  <a:pt x="293370" y="344956"/>
                  <a:pt x="293066" y="344944"/>
                </a:cubicBezTo>
                <a:cubicBezTo>
                  <a:pt x="292995" y="345125"/>
                  <a:pt x="292819" y="345243"/>
                  <a:pt x="292626" y="345238"/>
                </a:cubicBezTo>
                <a:cubicBezTo>
                  <a:pt x="287994" y="348122"/>
                  <a:pt x="283174" y="350711"/>
                  <a:pt x="278395" y="353300"/>
                </a:cubicBezTo>
                <a:cubicBezTo>
                  <a:pt x="256599" y="365194"/>
                  <a:pt x="233948" y="375438"/>
                  <a:pt x="210633" y="383946"/>
                </a:cubicBezTo>
                <a:cubicBezTo>
                  <a:pt x="192968" y="390402"/>
                  <a:pt x="174859" y="395565"/>
                  <a:pt x="156453" y="399396"/>
                </a:cubicBezTo>
                <a:cubicBezTo>
                  <a:pt x="147817" y="401220"/>
                  <a:pt x="139119" y="402622"/>
                  <a:pt x="130358" y="403605"/>
                </a:cubicBezTo>
                <a:cubicBezTo>
                  <a:pt x="118577" y="404992"/>
                  <a:pt x="106705" y="405449"/>
                  <a:pt x="94853" y="404973"/>
                </a:cubicBezTo>
                <a:cubicBezTo>
                  <a:pt x="80530" y="404529"/>
                  <a:pt x="66356" y="401917"/>
                  <a:pt x="52808" y="397228"/>
                </a:cubicBezTo>
                <a:cubicBezTo>
                  <a:pt x="41327" y="393306"/>
                  <a:pt x="30799" y="386994"/>
                  <a:pt x="21914" y="378705"/>
                </a:cubicBezTo>
                <a:cubicBezTo>
                  <a:pt x="11426" y="368621"/>
                  <a:pt x="4352" y="355489"/>
                  <a:pt x="1688" y="341155"/>
                </a:cubicBezTo>
                <a:cubicBezTo>
                  <a:pt x="-172" y="331366"/>
                  <a:pt x="-498" y="321347"/>
                  <a:pt x="724" y="311456"/>
                </a:cubicBezTo>
                <a:cubicBezTo>
                  <a:pt x="2699" y="295445"/>
                  <a:pt x="7095" y="279829"/>
                  <a:pt x="13761" y="265150"/>
                </a:cubicBezTo>
                <a:cubicBezTo>
                  <a:pt x="21442" y="247897"/>
                  <a:pt x="30904" y="231502"/>
                  <a:pt x="41993" y="216234"/>
                </a:cubicBezTo>
                <a:cubicBezTo>
                  <a:pt x="55802" y="197029"/>
                  <a:pt x="71229" y="179050"/>
                  <a:pt x="88104" y="162497"/>
                </a:cubicBezTo>
                <a:cubicBezTo>
                  <a:pt x="113892" y="137157"/>
                  <a:pt x="142171" y="114505"/>
                  <a:pt x="172508" y="94890"/>
                </a:cubicBezTo>
                <a:cubicBezTo>
                  <a:pt x="195316" y="79990"/>
                  <a:pt x="219207" y="66833"/>
                  <a:pt x="243979" y="55530"/>
                </a:cubicBezTo>
                <a:cubicBezTo>
                  <a:pt x="267374" y="44765"/>
                  <a:pt x="291670" y="36095"/>
                  <a:pt x="316583" y="29620"/>
                </a:cubicBezTo>
                <a:cubicBezTo>
                  <a:pt x="330194" y="26085"/>
                  <a:pt x="344033" y="23497"/>
                  <a:pt x="357999" y="21874"/>
                </a:cubicBezTo>
                <a:cubicBezTo>
                  <a:pt x="366053" y="20902"/>
                  <a:pt x="374156" y="20382"/>
                  <a:pt x="382270" y="20316"/>
                </a:cubicBezTo>
                <a:cubicBezTo>
                  <a:pt x="382521" y="20316"/>
                  <a:pt x="382773" y="20316"/>
                  <a:pt x="383024" y="20316"/>
                </a:cubicBezTo>
                <a:cubicBezTo>
                  <a:pt x="385015" y="20443"/>
                  <a:pt x="386043" y="19622"/>
                  <a:pt x="386923" y="17622"/>
                </a:cubicBezTo>
                <a:cubicBezTo>
                  <a:pt x="391878" y="6006"/>
                  <a:pt x="403739" y="-1064"/>
                  <a:pt x="416266" y="131"/>
                </a:cubicBezTo>
                <a:close/>
              </a:path>
            </a:pathLst>
          </a:custGeom>
          <a:solidFill>
            <a:srgbClr val="376DB5"/>
          </a:solidFill>
          <a:ln w="2090" cap="flat">
            <a:noFill/>
            <a:prstDash val="solid"/>
            <a:miter/>
          </a:ln>
        </p:spPr>
        <p:txBody>
          <a:bodyPr rtlCol="0" anchor="ctr"/>
          <a:lstStyle/>
          <a:p>
            <a:endParaRPr lang="en-US"/>
          </a:p>
        </p:txBody>
      </p:sp>
      <p:sp>
        <p:nvSpPr>
          <p:cNvPr id="17" name="Oval 16"/>
          <p:cNvSpPr/>
          <p:nvPr/>
        </p:nvSpPr>
        <p:spPr>
          <a:xfrm>
            <a:off x="92963" y="6542941"/>
            <a:ext cx="280476" cy="28047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latin typeface="Arial" panose="020B0604020202020204" pitchFamily="34" charset="0"/>
              <a:cs typeface="Arial" panose="020B0604020202020204" pitchFamily="34" charset="0"/>
            </a:endParaRPr>
          </a:p>
        </p:txBody>
      </p:sp>
      <p:sp>
        <p:nvSpPr>
          <p:cNvPr id="6" name="Slide Number Placeholder 5"/>
          <p:cNvSpPr>
            <a:spLocks noGrp="1"/>
          </p:cNvSpPr>
          <p:nvPr>
            <p:ph type="sldNum" sz="quarter" idx="12"/>
          </p:nvPr>
        </p:nvSpPr>
        <p:spPr>
          <a:xfrm>
            <a:off x="58380" y="6508358"/>
            <a:ext cx="349642" cy="349642"/>
          </a:xfrm>
        </p:spPr>
        <p:txBody>
          <a:bodyPr/>
          <a:lstStyle>
            <a:lvl1pPr algn="ctr">
              <a:defRPr lang="en-US" sz="700" kern="1200" smtClean="0">
                <a:solidFill>
                  <a:schemeClr val="tx1"/>
                </a:solidFill>
                <a:latin typeface="Arial" panose="020B0604020202020204" pitchFamily="34" charset="0"/>
                <a:ea typeface="+mn-ea"/>
                <a:cs typeface="Arial" panose="020B0604020202020204" pitchFamily="34" charset="0"/>
              </a:defRPr>
            </a:lvl1pPr>
          </a:lstStyle>
          <a:p>
            <a:fld id="{D8B0B3AC-44A8-D142-AAF6-9A453466E1A4}" type="slidenum">
              <a:rPr lang="en-US" smtClean="0"/>
            </a:fld>
            <a:endParaRPr lang="en-US"/>
          </a:p>
        </p:txBody>
      </p:sp>
      <p:grpSp>
        <p:nvGrpSpPr>
          <p:cNvPr id="21" name="Group 20"/>
          <p:cNvGrpSpPr/>
          <p:nvPr/>
        </p:nvGrpSpPr>
        <p:grpSpPr>
          <a:xfrm flipH="1" flipV="1">
            <a:off x="9265363" y="5246044"/>
            <a:ext cx="2869771" cy="1563379"/>
            <a:chOff x="44879" y="27296"/>
            <a:chExt cx="2869771" cy="1563379"/>
          </a:xfrm>
          <a:solidFill>
            <a:srgbClr val="0072FF"/>
          </a:solidFill>
        </p:grpSpPr>
        <p:cxnSp>
          <p:nvCxnSpPr>
            <p:cNvPr id="30" name="Straight Connector 29"/>
            <p:cNvCxnSpPr/>
            <p:nvPr/>
          </p:nvCxnSpPr>
          <p:spPr>
            <a:xfrm flipH="1">
              <a:off x="766351" y="34631"/>
              <a:ext cx="2148299" cy="0"/>
            </a:xfrm>
            <a:prstGeom prst="line">
              <a:avLst/>
            </a:prstGeom>
            <a:grpFill/>
            <a:ln w="38100">
              <a:solidFill>
                <a:srgbClr val="00C6FF"/>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flipH="1">
              <a:off x="44879" y="27296"/>
              <a:ext cx="737495" cy="644210"/>
            </a:xfrm>
            <a:prstGeom prst="line">
              <a:avLst/>
            </a:prstGeom>
            <a:grpFill/>
            <a:ln w="38100">
              <a:solidFill>
                <a:srgbClr val="00C6FF"/>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flipV="1">
              <a:off x="52214" y="654128"/>
              <a:ext cx="0" cy="936547"/>
            </a:xfrm>
            <a:prstGeom prst="line">
              <a:avLst/>
            </a:prstGeom>
            <a:grpFill/>
            <a:ln w="38100">
              <a:solidFill>
                <a:srgbClr val="00C6FF"/>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3_Noi dung">
    <p:spTree>
      <p:nvGrpSpPr>
        <p:cNvPr id="1" name=""/>
        <p:cNvGrpSpPr/>
        <p:nvPr/>
      </p:nvGrpSpPr>
      <p:grpSpPr>
        <a:xfrm>
          <a:off x="0" y="0"/>
          <a:ext cx="0" cy="0"/>
          <a:chOff x="0" y="0"/>
          <a:chExt cx="0" cy="0"/>
        </a:xfrm>
      </p:grpSpPr>
      <p:sp>
        <p:nvSpPr>
          <p:cNvPr id="22" name="Freeform 21"/>
          <p:cNvSpPr/>
          <p:nvPr/>
        </p:nvSpPr>
        <p:spPr>
          <a:xfrm rot="10800000">
            <a:off x="-2" y="0"/>
            <a:ext cx="12192000" cy="6858000"/>
          </a:xfrm>
          <a:custGeom>
            <a:avLst/>
            <a:gdLst>
              <a:gd name="connsiteX0" fmla="*/ 0 w 12192000"/>
              <a:gd name="connsiteY0" fmla="*/ 616911 h 6858000"/>
              <a:gd name="connsiteX1" fmla="*/ 0 w 12192000"/>
              <a:gd name="connsiteY1" fmla="*/ 0 h 6858000"/>
              <a:gd name="connsiteX2" fmla="*/ 715617 w 12192000"/>
              <a:gd name="connsiteY2" fmla="*/ 0 h 6858000"/>
              <a:gd name="connsiteX3" fmla="*/ 12192000 w 12192000"/>
              <a:gd name="connsiteY3" fmla="*/ 6858000 h 6858000"/>
              <a:gd name="connsiteX4" fmla="*/ 11476383 w 12192000"/>
              <a:gd name="connsiteY4" fmla="*/ 6858000 h 6858000"/>
              <a:gd name="connsiteX5" fmla="*/ 12192000 w 12192000"/>
              <a:gd name="connsiteY5" fmla="*/ 624108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6858000">
                <a:moveTo>
                  <a:pt x="0" y="616911"/>
                </a:moveTo>
                <a:lnTo>
                  <a:pt x="0" y="0"/>
                </a:lnTo>
                <a:lnTo>
                  <a:pt x="715617" y="0"/>
                </a:lnTo>
                <a:close/>
                <a:moveTo>
                  <a:pt x="12192000" y="6858000"/>
                </a:moveTo>
                <a:lnTo>
                  <a:pt x="11476383" y="6858000"/>
                </a:lnTo>
                <a:lnTo>
                  <a:pt x="12192000" y="6241089"/>
                </a:lnTo>
                <a:close/>
              </a:path>
            </a:pathLst>
          </a:custGeom>
          <a:blipFill>
            <a:blip r:embed="rId2" cstate="screen"/>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 name="Isosceles Triangle 12"/>
          <p:cNvSpPr/>
          <p:nvPr/>
        </p:nvSpPr>
        <p:spPr>
          <a:xfrm rot="10800000">
            <a:off x="0" y="0"/>
            <a:ext cx="715617" cy="616911"/>
          </a:xfrm>
          <a:prstGeom prst="triangle">
            <a:avLst>
              <a:gd name="adj" fmla="val 100000"/>
            </a:avLst>
          </a:prstGeom>
          <a:solidFill>
            <a:srgbClr val="0072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p:cNvGrpSpPr/>
          <p:nvPr/>
        </p:nvGrpSpPr>
        <p:grpSpPr>
          <a:xfrm>
            <a:off x="58527" y="54292"/>
            <a:ext cx="2869771" cy="1563379"/>
            <a:chOff x="44879" y="27296"/>
            <a:chExt cx="2869771" cy="1563379"/>
          </a:xfrm>
          <a:solidFill>
            <a:srgbClr val="0072FF"/>
          </a:solidFill>
        </p:grpSpPr>
        <p:cxnSp>
          <p:nvCxnSpPr>
            <p:cNvPr id="9" name="Straight Connector 8"/>
            <p:cNvCxnSpPr/>
            <p:nvPr/>
          </p:nvCxnSpPr>
          <p:spPr>
            <a:xfrm flipH="1">
              <a:off x="766351" y="34631"/>
              <a:ext cx="2148299" cy="0"/>
            </a:xfrm>
            <a:prstGeom prst="line">
              <a:avLst/>
            </a:prstGeom>
            <a:grpFill/>
            <a:ln w="38100">
              <a:solidFill>
                <a:srgbClr val="00C6FF"/>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H="1">
              <a:off x="44879" y="27296"/>
              <a:ext cx="737495" cy="644210"/>
            </a:xfrm>
            <a:prstGeom prst="line">
              <a:avLst/>
            </a:prstGeom>
            <a:grpFill/>
            <a:ln w="38100">
              <a:solidFill>
                <a:srgbClr val="00C6FF"/>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V="1">
              <a:off x="52214" y="654128"/>
              <a:ext cx="0" cy="936547"/>
            </a:xfrm>
            <a:prstGeom prst="line">
              <a:avLst/>
            </a:prstGeom>
            <a:grpFill/>
            <a:ln w="38100">
              <a:solidFill>
                <a:srgbClr val="00C6FF"/>
              </a:solidFill>
            </a:ln>
          </p:spPr>
          <p:style>
            <a:lnRef idx="1">
              <a:schemeClr val="accent1"/>
            </a:lnRef>
            <a:fillRef idx="0">
              <a:schemeClr val="accent1"/>
            </a:fillRef>
            <a:effectRef idx="0">
              <a:schemeClr val="accent1"/>
            </a:effectRef>
            <a:fontRef idx="minor">
              <a:schemeClr val="tx1"/>
            </a:fontRef>
          </p:style>
        </p:cxnSp>
      </p:grpSp>
      <p:sp>
        <p:nvSpPr>
          <p:cNvPr id="12" name="Isosceles Triangle 12"/>
          <p:cNvSpPr/>
          <p:nvPr/>
        </p:nvSpPr>
        <p:spPr>
          <a:xfrm rot="10800000" flipH="1" flipV="1">
            <a:off x="11476383" y="6241089"/>
            <a:ext cx="715617" cy="616911"/>
          </a:xfrm>
          <a:prstGeom prst="triangle">
            <a:avLst>
              <a:gd name="adj" fmla="val 100000"/>
            </a:avLst>
          </a:prstGeom>
          <a:solidFill>
            <a:srgbClr val="0072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774145" y="223964"/>
            <a:ext cx="10579655" cy="785896"/>
          </a:xfrm>
        </p:spPr>
        <p:txBody>
          <a:bodyPr>
            <a:normAutofit/>
          </a:bodyPr>
          <a:lstStyle>
            <a:lvl1pPr>
              <a:lnSpc>
                <a:spcPct val="120000"/>
              </a:lnSpc>
              <a:spcBef>
                <a:spcPts val="200"/>
              </a:spcBef>
              <a:spcAft>
                <a:spcPts val="200"/>
              </a:spcAft>
              <a:defRPr sz="4400"/>
            </a:lvl1pPr>
          </a:lstStyle>
          <a:p>
            <a:r>
              <a:rPr lang="en-US" dirty="0" err="1"/>
              <a:t>Nhập</a:t>
            </a:r>
            <a:r>
              <a:rPr lang="en-US" dirty="0"/>
              <a:t> </a:t>
            </a:r>
            <a:r>
              <a:rPr lang="en-US" dirty="0" err="1"/>
              <a:t>tiêu</a:t>
            </a:r>
            <a:r>
              <a:rPr lang="en-US" dirty="0"/>
              <a:t> </a:t>
            </a:r>
            <a:r>
              <a:rPr lang="en-US" dirty="0" err="1"/>
              <a:t>đề</a:t>
            </a:r>
            <a:endParaRPr lang="en-US" dirty="0"/>
          </a:p>
        </p:txBody>
      </p:sp>
      <p:sp>
        <p:nvSpPr>
          <p:cNvPr id="3" name="Content Placeholder 2"/>
          <p:cNvSpPr>
            <a:spLocks noGrp="1"/>
          </p:cNvSpPr>
          <p:nvPr>
            <p:ph idx="1" hasCustomPrompt="1"/>
          </p:nvPr>
        </p:nvSpPr>
        <p:spPr>
          <a:xfrm>
            <a:off x="774145" y="1233824"/>
            <a:ext cx="10579654" cy="4943139"/>
          </a:xfrm>
        </p:spPr>
        <p:txBody>
          <a:bodyPr/>
          <a:lstStyle>
            <a:lvl1pPr algn="just">
              <a:lnSpc>
                <a:spcPct val="130000"/>
              </a:lnSpc>
              <a:spcBef>
                <a:spcPts val="300"/>
              </a:spcBef>
              <a:spcAft>
                <a:spcPts val="300"/>
              </a:spcAft>
              <a:defRPr>
                <a:latin typeface="Arial" panose="020B0604020202020204" pitchFamily="34" charset="0"/>
                <a:cs typeface="Arial" panose="020B0604020202020204" pitchFamily="34" charset="0"/>
              </a:defRPr>
            </a:lvl1pPr>
            <a:lvl2pPr algn="just">
              <a:lnSpc>
                <a:spcPct val="130000"/>
              </a:lnSpc>
              <a:spcBef>
                <a:spcPts val="300"/>
              </a:spcBef>
              <a:spcAft>
                <a:spcPts val="300"/>
              </a:spcAft>
              <a:defRPr>
                <a:latin typeface="Arial" panose="020B0604020202020204" pitchFamily="34" charset="0"/>
                <a:cs typeface="Arial" panose="020B0604020202020204" pitchFamily="34" charset="0"/>
              </a:defRPr>
            </a:lvl2pPr>
            <a:lvl3pPr algn="just">
              <a:lnSpc>
                <a:spcPct val="130000"/>
              </a:lnSpc>
              <a:spcBef>
                <a:spcPts val="300"/>
              </a:spcBef>
              <a:spcAft>
                <a:spcPts val="300"/>
              </a:spcAft>
              <a:defRPr>
                <a:latin typeface="Arial" panose="020B0604020202020204" pitchFamily="34" charset="0"/>
                <a:cs typeface="Arial" panose="020B0604020202020204" pitchFamily="34" charset="0"/>
              </a:defRPr>
            </a:lvl3pPr>
            <a:lvl4pPr algn="just">
              <a:lnSpc>
                <a:spcPct val="130000"/>
              </a:lnSpc>
              <a:spcBef>
                <a:spcPts val="300"/>
              </a:spcBef>
              <a:spcAft>
                <a:spcPts val="300"/>
              </a:spcAft>
              <a:defRPr>
                <a:latin typeface="Arial" panose="020B0604020202020204" pitchFamily="34" charset="0"/>
                <a:cs typeface="Arial" panose="020B0604020202020204" pitchFamily="34" charset="0"/>
              </a:defRPr>
            </a:lvl4pPr>
            <a:lvl5pPr algn="just">
              <a:lnSpc>
                <a:spcPct val="130000"/>
              </a:lnSpc>
              <a:spcBef>
                <a:spcPts val="300"/>
              </a:spcBef>
              <a:spcAft>
                <a:spcPts val="300"/>
              </a:spcAft>
              <a:defRPr>
                <a:latin typeface="Arial" panose="020B0604020202020204" pitchFamily="34" charset="0"/>
                <a:cs typeface="Arial" panose="020B0604020202020204" pitchFamily="34" charset="0"/>
              </a:defRPr>
            </a:lvl5pPr>
          </a:lstStyle>
          <a:p>
            <a:pPr lvl="0"/>
            <a:r>
              <a:rPr lang="en-US" dirty="0" err="1"/>
              <a:t>Nhập</a:t>
            </a:r>
            <a:r>
              <a:rPr lang="en-US" dirty="0"/>
              <a:t> </a:t>
            </a:r>
            <a:r>
              <a:rPr lang="en-US" dirty="0" err="1"/>
              <a:t>nội</a:t>
            </a:r>
            <a:r>
              <a:rPr lang="en-US" dirty="0"/>
              <a:t> dung</a:t>
            </a:r>
            <a:endParaRPr lang="en-US" dirty="0"/>
          </a:p>
        </p:txBody>
      </p:sp>
      <p:sp>
        <p:nvSpPr>
          <p:cNvPr id="5" name="Footer Placeholder 4"/>
          <p:cNvSpPr>
            <a:spLocks noGrp="1"/>
          </p:cNvSpPr>
          <p:nvPr>
            <p:ph type="ftr" sz="quarter" idx="11"/>
          </p:nvPr>
        </p:nvSpPr>
        <p:spPr>
          <a:xfrm>
            <a:off x="774146" y="6475620"/>
            <a:ext cx="4311788" cy="263110"/>
          </a:xfrm>
        </p:spPr>
        <p:txBody>
          <a:bodyPr/>
          <a:lstStyle>
            <a:lvl1pPr marL="0" algn="l" defTabSz="914400" rtl="0" eaLnBrk="1" latinLnBrk="0" hangingPunct="1">
              <a:defRPr lang="en-US" sz="1100" kern="1200" dirty="0">
                <a:solidFill>
                  <a:schemeClr val="tx1">
                    <a:tint val="75000"/>
                  </a:schemeClr>
                </a:solidFill>
                <a:latin typeface="Arial" panose="020B0604020202020204" pitchFamily="34" charset="0"/>
                <a:ea typeface="+mn-ea"/>
                <a:cs typeface="Arial" panose="020B0604020202020204" pitchFamily="34" charset="0"/>
              </a:defRPr>
            </a:lvl1pPr>
          </a:lstStyle>
          <a:p>
            <a:r>
              <a:rPr lang="vi-VN"/>
              <a:t>Thực hiện bởi Trường Đại học Công nghệ Thông tin, ĐHQG-HCM</a:t>
            </a:r>
            <a:endParaRPr lang="en-US"/>
          </a:p>
        </p:txBody>
      </p:sp>
      <p:grpSp>
        <p:nvGrpSpPr>
          <p:cNvPr id="20" name="Group 19"/>
          <p:cNvGrpSpPr/>
          <p:nvPr/>
        </p:nvGrpSpPr>
        <p:grpSpPr>
          <a:xfrm>
            <a:off x="16026" y="4629289"/>
            <a:ext cx="434350" cy="2228711"/>
            <a:chOff x="16026" y="4629289"/>
            <a:chExt cx="434350" cy="2228711"/>
          </a:xfrm>
          <a:gradFill flip="none" rotWithShape="1">
            <a:gsLst>
              <a:gs pos="0">
                <a:srgbClr val="0072FF"/>
              </a:gs>
              <a:gs pos="100000">
                <a:srgbClr val="00C6FF">
                  <a:alpha val="0"/>
                </a:srgbClr>
              </a:gs>
            </a:gsLst>
            <a:lin ang="16200000" scaled="1"/>
            <a:tileRect/>
          </a:gradFill>
        </p:grpSpPr>
        <p:sp>
          <p:nvSpPr>
            <p:cNvPr id="23" name="Rectangle 22"/>
            <p:cNvSpPr/>
            <p:nvPr userDrawn="1"/>
          </p:nvSpPr>
          <p:spPr>
            <a:xfrm>
              <a:off x="16026" y="4629289"/>
              <a:ext cx="434350" cy="3469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userDrawn="1"/>
          </p:nvSpPr>
          <p:spPr>
            <a:xfrm>
              <a:off x="16026" y="5005641"/>
              <a:ext cx="434350" cy="3469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userDrawn="1"/>
          </p:nvSpPr>
          <p:spPr>
            <a:xfrm>
              <a:off x="16026" y="5381993"/>
              <a:ext cx="434350" cy="3469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6" name="Rectangle 25"/>
            <p:cNvSpPr/>
            <p:nvPr userDrawn="1"/>
          </p:nvSpPr>
          <p:spPr>
            <a:xfrm>
              <a:off x="16026" y="5758345"/>
              <a:ext cx="434350" cy="3469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userDrawn="1"/>
          </p:nvSpPr>
          <p:spPr>
            <a:xfrm>
              <a:off x="16026" y="6134697"/>
              <a:ext cx="434350" cy="3469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userDrawn="1"/>
          </p:nvSpPr>
          <p:spPr>
            <a:xfrm>
              <a:off x="16026" y="6511050"/>
              <a:ext cx="434350" cy="3469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grpSp>
      <p:sp>
        <p:nvSpPr>
          <p:cNvPr id="4" name="Date Placeholder 3"/>
          <p:cNvSpPr>
            <a:spLocks noGrp="1"/>
          </p:cNvSpPr>
          <p:nvPr>
            <p:ph type="dt" sz="half" idx="13"/>
          </p:nvPr>
        </p:nvSpPr>
        <p:spPr>
          <a:xfrm>
            <a:off x="6447446" y="6475620"/>
            <a:ext cx="2090098" cy="263110"/>
          </a:xfrm>
        </p:spPr>
        <p:txBody>
          <a:bodyPr/>
          <a:lstStyle>
            <a:lvl1pPr marL="0" algn="ctr" defTabSz="914400" rtl="0" eaLnBrk="1" latinLnBrk="0" hangingPunct="1">
              <a:defRPr lang="en-US" sz="1100" kern="1200" smtClean="0">
                <a:solidFill>
                  <a:schemeClr val="tx1">
                    <a:tint val="75000"/>
                  </a:schemeClr>
                </a:solidFill>
                <a:latin typeface="Arial" panose="020B0604020202020204" pitchFamily="34" charset="0"/>
                <a:ea typeface="+mn-ea"/>
                <a:cs typeface="Arial" panose="020B0604020202020204" pitchFamily="34" charset="0"/>
              </a:defRPr>
            </a:lvl1pPr>
          </a:lstStyle>
          <a:p>
            <a:fld id="{F0322777-9F63-499E-A7D7-912D1A362250}" type="datetime4">
              <a:rPr lang="en-US" smtClean="0"/>
            </a:fld>
            <a:endParaRPr lang="en-US"/>
          </a:p>
        </p:txBody>
      </p:sp>
      <p:sp>
        <p:nvSpPr>
          <p:cNvPr id="18" name="Freeform 17"/>
          <p:cNvSpPr/>
          <p:nvPr/>
        </p:nvSpPr>
        <p:spPr>
          <a:xfrm>
            <a:off x="11589537" y="105878"/>
            <a:ext cx="489307" cy="405155"/>
          </a:xfrm>
          <a:custGeom>
            <a:avLst/>
            <a:gdLst>
              <a:gd name="connsiteX0" fmla="*/ 278290 w 489307"/>
              <a:gd name="connsiteY0" fmla="*/ 349616 h 405155"/>
              <a:gd name="connsiteX1" fmla="*/ 277683 w 489307"/>
              <a:gd name="connsiteY1" fmla="*/ 349811 h 405155"/>
              <a:gd name="connsiteX2" fmla="*/ 277976 w 489307"/>
              <a:gd name="connsiteY2" fmla="*/ 349743 h 405155"/>
              <a:gd name="connsiteX3" fmla="*/ 173116 w 489307"/>
              <a:gd name="connsiteY3" fmla="*/ 214928 h 405155"/>
              <a:gd name="connsiteX4" fmla="*/ 212561 w 489307"/>
              <a:gd name="connsiteY4" fmla="*/ 228062 h 405155"/>
              <a:gd name="connsiteX5" fmla="*/ 214259 w 489307"/>
              <a:gd name="connsiteY5" fmla="*/ 228947 h 405155"/>
              <a:gd name="connsiteX6" fmla="*/ 213316 w 489307"/>
              <a:gd name="connsiteY6" fmla="*/ 229788 h 405155"/>
              <a:gd name="connsiteX7" fmla="*/ 182086 w 489307"/>
              <a:gd name="connsiteY7" fmla="*/ 251026 h 405155"/>
              <a:gd name="connsiteX8" fmla="*/ 179990 w 489307"/>
              <a:gd name="connsiteY8" fmla="*/ 251847 h 405155"/>
              <a:gd name="connsiteX9" fmla="*/ 156055 w 489307"/>
              <a:gd name="connsiteY9" fmla="*/ 251847 h 405155"/>
              <a:gd name="connsiteX10" fmla="*/ 155132 w 489307"/>
              <a:gd name="connsiteY10" fmla="*/ 251658 h 405155"/>
              <a:gd name="connsiteX11" fmla="*/ 155384 w 489307"/>
              <a:gd name="connsiteY11" fmla="*/ 250353 h 405155"/>
              <a:gd name="connsiteX12" fmla="*/ 170328 w 489307"/>
              <a:gd name="connsiteY12" fmla="*/ 216233 h 405155"/>
              <a:gd name="connsiteX13" fmla="*/ 173116 w 489307"/>
              <a:gd name="connsiteY13" fmla="*/ 214928 h 405155"/>
              <a:gd name="connsiteX14" fmla="*/ 277908 w 489307"/>
              <a:gd name="connsiteY14" fmla="*/ 214851 h 405155"/>
              <a:gd name="connsiteX15" fmla="*/ 279966 w 489307"/>
              <a:gd name="connsiteY15" fmla="*/ 215771 h 405155"/>
              <a:gd name="connsiteX16" fmla="*/ 295308 w 489307"/>
              <a:gd name="connsiteY16" fmla="*/ 250795 h 405155"/>
              <a:gd name="connsiteX17" fmla="*/ 295434 w 489307"/>
              <a:gd name="connsiteY17" fmla="*/ 251743 h 405155"/>
              <a:gd name="connsiteX18" fmla="*/ 293925 w 489307"/>
              <a:gd name="connsiteY18" fmla="*/ 251890 h 405155"/>
              <a:gd name="connsiteX19" fmla="*/ 270870 w 489307"/>
              <a:gd name="connsiteY19" fmla="*/ 251890 h 405155"/>
              <a:gd name="connsiteX20" fmla="*/ 268250 w 489307"/>
              <a:gd name="connsiteY20" fmla="*/ 250964 h 405155"/>
              <a:gd name="connsiteX21" fmla="*/ 237502 w 489307"/>
              <a:gd name="connsiteY21" fmla="*/ 230042 h 405155"/>
              <a:gd name="connsiteX22" fmla="*/ 236245 w 489307"/>
              <a:gd name="connsiteY22" fmla="*/ 229179 h 405155"/>
              <a:gd name="connsiteX23" fmla="*/ 237251 w 489307"/>
              <a:gd name="connsiteY23" fmla="*/ 228400 h 405155"/>
              <a:gd name="connsiteX24" fmla="*/ 277870 w 489307"/>
              <a:gd name="connsiteY24" fmla="*/ 214866 h 405155"/>
              <a:gd name="connsiteX25" fmla="*/ 277908 w 489307"/>
              <a:gd name="connsiteY25" fmla="*/ 214851 h 405155"/>
              <a:gd name="connsiteX26" fmla="*/ 151422 w 489307"/>
              <a:gd name="connsiteY26" fmla="*/ 211056 h 405155"/>
              <a:gd name="connsiteX27" fmla="*/ 161566 w 489307"/>
              <a:gd name="connsiteY27" fmla="*/ 212550 h 405155"/>
              <a:gd name="connsiteX28" fmla="*/ 154797 w 489307"/>
              <a:gd name="connsiteY28" fmla="*/ 226084 h 405155"/>
              <a:gd name="connsiteX29" fmla="*/ 148886 w 489307"/>
              <a:gd name="connsiteY29" fmla="*/ 239639 h 405155"/>
              <a:gd name="connsiteX30" fmla="*/ 148530 w 489307"/>
              <a:gd name="connsiteY30" fmla="*/ 235429 h 405155"/>
              <a:gd name="connsiteX31" fmla="*/ 149641 w 489307"/>
              <a:gd name="connsiteY31" fmla="*/ 212529 h 405155"/>
              <a:gd name="connsiteX32" fmla="*/ 151422 w 489307"/>
              <a:gd name="connsiteY32" fmla="*/ 211056 h 405155"/>
              <a:gd name="connsiteX33" fmla="*/ 299584 w 489307"/>
              <a:gd name="connsiteY33" fmla="*/ 210929 h 405155"/>
              <a:gd name="connsiteX34" fmla="*/ 300800 w 489307"/>
              <a:gd name="connsiteY34" fmla="*/ 212003 h 405155"/>
              <a:gd name="connsiteX35" fmla="*/ 301680 w 489307"/>
              <a:gd name="connsiteY35" fmla="*/ 219980 h 405155"/>
              <a:gd name="connsiteX36" fmla="*/ 301701 w 489307"/>
              <a:gd name="connsiteY36" fmla="*/ 238566 h 405155"/>
              <a:gd name="connsiteX37" fmla="*/ 301701 w 489307"/>
              <a:gd name="connsiteY37" fmla="*/ 239871 h 405155"/>
              <a:gd name="connsiteX38" fmla="*/ 301093 w 489307"/>
              <a:gd name="connsiteY38" fmla="*/ 238923 h 405155"/>
              <a:gd name="connsiteX39" fmla="*/ 289000 w 489307"/>
              <a:gd name="connsiteY39" fmla="*/ 212634 h 405155"/>
              <a:gd name="connsiteX40" fmla="*/ 299584 w 489307"/>
              <a:gd name="connsiteY40" fmla="*/ 210929 h 405155"/>
              <a:gd name="connsiteX41" fmla="*/ 112605 w 489307"/>
              <a:gd name="connsiteY41" fmla="*/ 209436 h 405155"/>
              <a:gd name="connsiteX42" fmla="*/ 139224 w 489307"/>
              <a:gd name="connsiteY42" fmla="*/ 209814 h 405155"/>
              <a:gd name="connsiteX43" fmla="*/ 140397 w 489307"/>
              <a:gd name="connsiteY43" fmla="*/ 211204 h 405155"/>
              <a:gd name="connsiteX44" fmla="*/ 139475 w 489307"/>
              <a:gd name="connsiteY44" fmla="*/ 220970 h 405155"/>
              <a:gd name="connsiteX45" fmla="*/ 139454 w 489307"/>
              <a:gd name="connsiteY45" fmla="*/ 239808 h 405155"/>
              <a:gd name="connsiteX46" fmla="*/ 140670 w 489307"/>
              <a:gd name="connsiteY46" fmla="*/ 251616 h 405155"/>
              <a:gd name="connsiteX47" fmla="*/ 139077 w 489307"/>
              <a:gd name="connsiteY47" fmla="*/ 251869 h 405155"/>
              <a:gd name="connsiteX48" fmla="*/ 116671 w 489307"/>
              <a:gd name="connsiteY48" fmla="*/ 251869 h 405155"/>
              <a:gd name="connsiteX49" fmla="*/ 114156 w 489307"/>
              <a:gd name="connsiteY49" fmla="*/ 250564 h 405155"/>
              <a:gd name="connsiteX50" fmla="*/ 110174 w 489307"/>
              <a:gd name="connsiteY50" fmla="*/ 211140 h 405155"/>
              <a:gd name="connsiteX51" fmla="*/ 112605 w 489307"/>
              <a:gd name="connsiteY51" fmla="*/ 209436 h 405155"/>
              <a:gd name="connsiteX52" fmla="*/ 337584 w 489307"/>
              <a:gd name="connsiteY52" fmla="*/ 209372 h 405155"/>
              <a:gd name="connsiteX53" fmla="*/ 340539 w 489307"/>
              <a:gd name="connsiteY53" fmla="*/ 211477 h 405155"/>
              <a:gd name="connsiteX54" fmla="*/ 336348 w 489307"/>
              <a:gd name="connsiteY54" fmla="*/ 250542 h 405155"/>
              <a:gd name="connsiteX55" fmla="*/ 334252 w 489307"/>
              <a:gd name="connsiteY55" fmla="*/ 251847 h 405155"/>
              <a:gd name="connsiteX56" fmla="*/ 311070 w 489307"/>
              <a:gd name="connsiteY56" fmla="*/ 251847 h 405155"/>
              <a:gd name="connsiteX57" fmla="*/ 309918 w 489307"/>
              <a:gd name="connsiteY57" fmla="*/ 251574 h 405155"/>
              <a:gd name="connsiteX58" fmla="*/ 310735 w 489307"/>
              <a:gd name="connsiteY58" fmla="*/ 244038 h 405155"/>
              <a:gd name="connsiteX59" fmla="*/ 311154 w 489307"/>
              <a:gd name="connsiteY59" fmla="*/ 222274 h 405155"/>
              <a:gd name="connsiteX60" fmla="*/ 310169 w 489307"/>
              <a:gd name="connsiteY60" fmla="*/ 211350 h 405155"/>
              <a:gd name="connsiteX61" fmla="*/ 311343 w 489307"/>
              <a:gd name="connsiteY61" fmla="*/ 209814 h 405155"/>
              <a:gd name="connsiteX62" fmla="*/ 337584 w 489307"/>
              <a:gd name="connsiteY62" fmla="*/ 209372 h 405155"/>
              <a:gd name="connsiteX63" fmla="*/ 223837 w 489307"/>
              <a:gd name="connsiteY63" fmla="*/ 156099 h 405155"/>
              <a:gd name="connsiteX64" fmla="*/ 226772 w 489307"/>
              <a:gd name="connsiteY64" fmla="*/ 156099 h 405155"/>
              <a:gd name="connsiteX65" fmla="*/ 273260 w 489307"/>
              <a:gd name="connsiteY65" fmla="*/ 204805 h 405155"/>
              <a:gd name="connsiteX66" fmla="*/ 273909 w 489307"/>
              <a:gd name="connsiteY66" fmla="*/ 205920 h 405155"/>
              <a:gd name="connsiteX67" fmla="*/ 270220 w 489307"/>
              <a:gd name="connsiteY67" fmla="*/ 206888 h 405155"/>
              <a:gd name="connsiteX68" fmla="*/ 226667 w 489307"/>
              <a:gd name="connsiteY68" fmla="*/ 222843 h 405155"/>
              <a:gd name="connsiteX69" fmla="*/ 224005 w 489307"/>
              <a:gd name="connsiteY69" fmla="*/ 222843 h 405155"/>
              <a:gd name="connsiteX70" fmla="*/ 177664 w 489307"/>
              <a:gd name="connsiteY70" fmla="*/ 206173 h 405155"/>
              <a:gd name="connsiteX71" fmla="*/ 177014 w 489307"/>
              <a:gd name="connsiteY71" fmla="*/ 205899 h 405155"/>
              <a:gd name="connsiteX72" fmla="*/ 177433 w 489307"/>
              <a:gd name="connsiteY72" fmla="*/ 204636 h 405155"/>
              <a:gd name="connsiteX73" fmla="*/ 223837 w 489307"/>
              <a:gd name="connsiteY73" fmla="*/ 156099 h 405155"/>
              <a:gd name="connsiteX74" fmla="*/ 190281 w 489307"/>
              <a:gd name="connsiteY74" fmla="*/ 135577 h 405155"/>
              <a:gd name="connsiteX75" fmla="*/ 215432 w 489307"/>
              <a:gd name="connsiteY75" fmla="*/ 148542 h 405155"/>
              <a:gd name="connsiteX76" fmla="*/ 216732 w 489307"/>
              <a:gd name="connsiteY76" fmla="*/ 149426 h 405155"/>
              <a:gd name="connsiteX77" fmla="*/ 209459 w 489307"/>
              <a:gd name="connsiteY77" fmla="*/ 155194 h 405155"/>
              <a:gd name="connsiteX78" fmla="*/ 168022 w 489307"/>
              <a:gd name="connsiteY78" fmla="*/ 201921 h 405155"/>
              <a:gd name="connsiteX79" fmla="*/ 164501 w 489307"/>
              <a:gd name="connsiteY79" fmla="*/ 203457 h 405155"/>
              <a:gd name="connsiteX80" fmla="*/ 153539 w 489307"/>
              <a:gd name="connsiteY80" fmla="*/ 201626 h 405155"/>
              <a:gd name="connsiteX81" fmla="*/ 152051 w 489307"/>
              <a:gd name="connsiteY81" fmla="*/ 199521 h 405155"/>
              <a:gd name="connsiteX82" fmla="*/ 158779 w 489307"/>
              <a:gd name="connsiteY82" fmla="*/ 178683 h 405155"/>
              <a:gd name="connsiteX83" fmla="*/ 186969 w 489307"/>
              <a:gd name="connsiteY83" fmla="*/ 136271 h 405155"/>
              <a:gd name="connsiteX84" fmla="*/ 190281 w 489307"/>
              <a:gd name="connsiteY84" fmla="*/ 135577 h 405155"/>
              <a:gd name="connsiteX85" fmla="*/ 260223 w 489307"/>
              <a:gd name="connsiteY85" fmla="*/ 135514 h 405155"/>
              <a:gd name="connsiteX86" fmla="*/ 263555 w 489307"/>
              <a:gd name="connsiteY86" fmla="*/ 136146 h 405155"/>
              <a:gd name="connsiteX87" fmla="*/ 297090 w 489307"/>
              <a:gd name="connsiteY87" fmla="*/ 194239 h 405155"/>
              <a:gd name="connsiteX88" fmla="*/ 298536 w 489307"/>
              <a:gd name="connsiteY88" fmla="*/ 199943 h 405155"/>
              <a:gd name="connsiteX89" fmla="*/ 297384 w 489307"/>
              <a:gd name="connsiteY89" fmla="*/ 201479 h 405155"/>
              <a:gd name="connsiteX90" fmla="*/ 285101 w 489307"/>
              <a:gd name="connsiteY90" fmla="*/ 203584 h 405155"/>
              <a:gd name="connsiteX91" fmla="*/ 283006 w 489307"/>
              <a:gd name="connsiteY91" fmla="*/ 202616 h 405155"/>
              <a:gd name="connsiteX92" fmla="*/ 265945 w 489307"/>
              <a:gd name="connsiteY92" fmla="*/ 179463 h 405155"/>
              <a:gd name="connsiteX93" fmla="*/ 236119 w 489307"/>
              <a:gd name="connsiteY93" fmla="*/ 151174 h 405155"/>
              <a:gd name="connsiteX94" fmla="*/ 233793 w 489307"/>
              <a:gd name="connsiteY94" fmla="*/ 149364 h 405155"/>
              <a:gd name="connsiteX95" fmla="*/ 240081 w 489307"/>
              <a:gd name="connsiteY95" fmla="*/ 145512 h 405155"/>
              <a:gd name="connsiteX96" fmla="*/ 260223 w 489307"/>
              <a:gd name="connsiteY96" fmla="*/ 135514 h 405155"/>
              <a:gd name="connsiteX97" fmla="*/ 322955 w 489307"/>
              <a:gd name="connsiteY97" fmla="*/ 47469 h 405155"/>
              <a:gd name="connsiteX98" fmla="*/ 256303 w 489307"/>
              <a:gd name="connsiteY98" fmla="*/ 72727 h 405155"/>
              <a:gd name="connsiteX99" fmla="*/ 223376 w 489307"/>
              <a:gd name="connsiteY99" fmla="*/ 89060 h 405155"/>
              <a:gd name="connsiteX100" fmla="*/ 150144 w 489307"/>
              <a:gd name="connsiteY100" fmla="*/ 139302 h 405155"/>
              <a:gd name="connsiteX101" fmla="*/ 74334 w 489307"/>
              <a:gd name="connsiteY101" fmla="*/ 225979 h 405155"/>
              <a:gd name="connsiteX102" fmla="*/ 54045 w 489307"/>
              <a:gd name="connsiteY102" fmla="*/ 268560 h 405155"/>
              <a:gd name="connsiteX103" fmla="*/ 49622 w 489307"/>
              <a:gd name="connsiteY103" fmla="*/ 303815 h 405155"/>
              <a:gd name="connsiteX104" fmla="*/ 64126 w 489307"/>
              <a:gd name="connsiteY104" fmla="*/ 342860 h 405155"/>
              <a:gd name="connsiteX105" fmla="*/ 84583 w 489307"/>
              <a:gd name="connsiteY105" fmla="*/ 360077 h 405155"/>
              <a:gd name="connsiteX106" fmla="*/ 132517 w 489307"/>
              <a:gd name="connsiteY106" fmla="*/ 374811 h 405155"/>
              <a:gd name="connsiteX107" fmla="*/ 156222 w 489307"/>
              <a:gd name="connsiteY107" fmla="*/ 375422 h 405155"/>
              <a:gd name="connsiteX108" fmla="*/ 191979 w 489307"/>
              <a:gd name="connsiteY108" fmla="*/ 371359 h 405155"/>
              <a:gd name="connsiteX109" fmla="*/ 244000 w 489307"/>
              <a:gd name="connsiteY109" fmla="*/ 360604 h 405155"/>
              <a:gd name="connsiteX110" fmla="*/ 277680 w 489307"/>
              <a:gd name="connsiteY110" fmla="*/ 349812 h 405155"/>
              <a:gd name="connsiteX111" fmla="*/ 247375 w 489307"/>
              <a:gd name="connsiteY111" fmla="*/ 356815 h 405155"/>
              <a:gd name="connsiteX112" fmla="*/ 217172 w 489307"/>
              <a:gd name="connsiteY112" fmla="*/ 358057 h 405155"/>
              <a:gd name="connsiteX113" fmla="*/ 156138 w 489307"/>
              <a:gd name="connsiteY113" fmla="*/ 343323 h 405155"/>
              <a:gd name="connsiteX114" fmla="*/ 85065 w 489307"/>
              <a:gd name="connsiteY114" fmla="*/ 284051 h 405155"/>
              <a:gd name="connsiteX115" fmla="*/ 84499 w 489307"/>
              <a:gd name="connsiteY115" fmla="*/ 283251 h 405155"/>
              <a:gd name="connsiteX116" fmla="*/ 85798 w 489307"/>
              <a:gd name="connsiteY116" fmla="*/ 280768 h 405155"/>
              <a:gd name="connsiteX117" fmla="*/ 122226 w 489307"/>
              <a:gd name="connsiteY117" fmla="*/ 280768 h 405155"/>
              <a:gd name="connsiteX118" fmla="*/ 125831 w 489307"/>
              <a:gd name="connsiteY118" fmla="*/ 282704 h 405155"/>
              <a:gd name="connsiteX119" fmla="*/ 152407 w 489307"/>
              <a:gd name="connsiteY119" fmla="*/ 304173 h 405155"/>
              <a:gd name="connsiteX120" fmla="*/ 206902 w 489307"/>
              <a:gd name="connsiteY120" fmla="*/ 323811 h 405155"/>
              <a:gd name="connsiteX121" fmla="*/ 196548 w 489307"/>
              <a:gd name="connsiteY121" fmla="*/ 316002 h 405155"/>
              <a:gd name="connsiteX122" fmla="*/ 167393 w 489307"/>
              <a:gd name="connsiteY122" fmla="*/ 293965 h 405155"/>
              <a:gd name="connsiteX123" fmla="*/ 127571 w 489307"/>
              <a:gd name="connsiteY123" fmla="*/ 263740 h 405155"/>
              <a:gd name="connsiteX124" fmla="*/ 125789 w 489307"/>
              <a:gd name="connsiteY124" fmla="*/ 261466 h 405155"/>
              <a:gd name="connsiteX125" fmla="*/ 128472 w 489307"/>
              <a:gd name="connsiteY125" fmla="*/ 260666 h 405155"/>
              <a:gd name="connsiteX126" fmla="*/ 174289 w 489307"/>
              <a:gd name="connsiteY126" fmla="*/ 260666 h 405155"/>
              <a:gd name="connsiteX127" fmla="*/ 179110 w 489307"/>
              <a:gd name="connsiteY127" fmla="*/ 263171 h 405155"/>
              <a:gd name="connsiteX128" fmla="*/ 223795 w 489307"/>
              <a:gd name="connsiteY128" fmla="*/ 323369 h 405155"/>
              <a:gd name="connsiteX129" fmla="*/ 226772 w 489307"/>
              <a:gd name="connsiteY129" fmla="*/ 323369 h 405155"/>
              <a:gd name="connsiteX130" fmla="*/ 270954 w 489307"/>
              <a:gd name="connsiteY130" fmla="*/ 263929 h 405155"/>
              <a:gd name="connsiteX131" fmla="*/ 277074 w 489307"/>
              <a:gd name="connsiteY131" fmla="*/ 260814 h 405155"/>
              <a:gd name="connsiteX132" fmla="*/ 321928 w 489307"/>
              <a:gd name="connsiteY132" fmla="*/ 260814 h 405155"/>
              <a:gd name="connsiteX133" fmla="*/ 324799 w 489307"/>
              <a:gd name="connsiteY133" fmla="*/ 261614 h 405155"/>
              <a:gd name="connsiteX134" fmla="*/ 322934 w 489307"/>
              <a:gd name="connsiteY134" fmla="*/ 263824 h 405155"/>
              <a:gd name="connsiteX135" fmla="*/ 269298 w 489307"/>
              <a:gd name="connsiteY135" fmla="*/ 304447 h 405155"/>
              <a:gd name="connsiteX136" fmla="*/ 244650 w 489307"/>
              <a:gd name="connsiteY136" fmla="*/ 323159 h 405155"/>
              <a:gd name="connsiteX137" fmla="*/ 243916 w 489307"/>
              <a:gd name="connsiteY137" fmla="*/ 323895 h 405155"/>
              <a:gd name="connsiteX138" fmla="*/ 310442 w 489307"/>
              <a:gd name="connsiteY138" fmla="*/ 295565 h 405155"/>
              <a:gd name="connsiteX139" fmla="*/ 325449 w 489307"/>
              <a:gd name="connsiteY139" fmla="*/ 281883 h 405155"/>
              <a:gd name="connsiteX140" fmla="*/ 328614 w 489307"/>
              <a:gd name="connsiteY140" fmla="*/ 280831 h 405155"/>
              <a:gd name="connsiteX141" fmla="*/ 355861 w 489307"/>
              <a:gd name="connsiteY141" fmla="*/ 280831 h 405155"/>
              <a:gd name="connsiteX142" fmla="*/ 360912 w 489307"/>
              <a:gd name="connsiteY142" fmla="*/ 278158 h 405155"/>
              <a:gd name="connsiteX143" fmla="*/ 384491 w 489307"/>
              <a:gd name="connsiteY143" fmla="*/ 226737 h 405155"/>
              <a:gd name="connsiteX144" fmla="*/ 389983 w 489307"/>
              <a:gd name="connsiteY144" fmla="*/ 194491 h 405155"/>
              <a:gd name="connsiteX145" fmla="*/ 390507 w 489307"/>
              <a:gd name="connsiteY145" fmla="*/ 181862 h 405155"/>
              <a:gd name="connsiteX146" fmla="*/ 388159 w 489307"/>
              <a:gd name="connsiteY146" fmla="*/ 153173 h 405155"/>
              <a:gd name="connsiteX147" fmla="*/ 371664 w 489307"/>
              <a:gd name="connsiteY147" fmla="*/ 103183 h 405155"/>
              <a:gd name="connsiteX148" fmla="*/ 350893 w 489307"/>
              <a:gd name="connsiteY148" fmla="*/ 71611 h 405155"/>
              <a:gd name="connsiteX149" fmla="*/ 327146 w 489307"/>
              <a:gd name="connsiteY149" fmla="*/ 48289 h 405155"/>
              <a:gd name="connsiteX150" fmla="*/ 322955 w 489307"/>
              <a:gd name="connsiteY150" fmla="*/ 47469 h 405155"/>
              <a:gd name="connsiteX151" fmla="*/ 279044 w 489307"/>
              <a:gd name="connsiteY151" fmla="*/ 15391 h 405155"/>
              <a:gd name="connsiteX152" fmla="*/ 282356 w 489307"/>
              <a:gd name="connsiteY152" fmla="*/ 15391 h 405155"/>
              <a:gd name="connsiteX153" fmla="*/ 288790 w 489307"/>
              <a:gd name="connsiteY153" fmla="*/ 17896 h 405155"/>
              <a:gd name="connsiteX154" fmla="*/ 289650 w 489307"/>
              <a:gd name="connsiteY154" fmla="*/ 18380 h 405155"/>
              <a:gd name="connsiteX155" fmla="*/ 265211 w 489307"/>
              <a:gd name="connsiteY155" fmla="*/ 26947 h 405155"/>
              <a:gd name="connsiteX156" fmla="*/ 241422 w 489307"/>
              <a:gd name="connsiteY156" fmla="*/ 36755 h 405155"/>
              <a:gd name="connsiteX157" fmla="*/ 218115 w 489307"/>
              <a:gd name="connsiteY157" fmla="*/ 47742 h 405155"/>
              <a:gd name="connsiteX158" fmla="*/ 195332 w 489307"/>
              <a:gd name="connsiteY158" fmla="*/ 59845 h 405155"/>
              <a:gd name="connsiteX159" fmla="*/ 173094 w 489307"/>
              <a:gd name="connsiteY159" fmla="*/ 73000 h 405155"/>
              <a:gd name="connsiteX160" fmla="*/ 151443 w 489307"/>
              <a:gd name="connsiteY160" fmla="*/ 87124 h 405155"/>
              <a:gd name="connsiteX161" fmla="*/ 130483 w 489307"/>
              <a:gd name="connsiteY161" fmla="*/ 102236 h 405155"/>
              <a:gd name="connsiteX162" fmla="*/ 110153 w 489307"/>
              <a:gd name="connsiteY162" fmla="*/ 118296 h 405155"/>
              <a:gd name="connsiteX163" fmla="*/ 90577 w 489307"/>
              <a:gd name="connsiteY163" fmla="*/ 135303 h 405155"/>
              <a:gd name="connsiteX164" fmla="*/ 71818 w 489307"/>
              <a:gd name="connsiteY164" fmla="*/ 153278 h 405155"/>
              <a:gd name="connsiteX165" fmla="*/ 53814 w 489307"/>
              <a:gd name="connsiteY165" fmla="*/ 172474 h 405155"/>
              <a:gd name="connsiteX166" fmla="*/ 53940 w 489307"/>
              <a:gd name="connsiteY166" fmla="*/ 167612 h 405155"/>
              <a:gd name="connsiteX167" fmla="*/ 58131 w 489307"/>
              <a:gd name="connsiteY167" fmla="*/ 158456 h 405155"/>
              <a:gd name="connsiteX168" fmla="*/ 132244 w 489307"/>
              <a:gd name="connsiteY168" fmla="*/ 93206 h 405155"/>
              <a:gd name="connsiteX169" fmla="*/ 209710 w 489307"/>
              <a:gd name="connsiteY169" fmla="*/ 45174 h 405155"/>
              <a:gd name="connsiteX170" fmla="*/ 279044 w 489307"/>
              <a:gd name="connsiteY170" fmla="*/ 15391 h 405155"/>
              <a:gd name="connsiteX171" fmla="*/ 261648 w 489307"/>
              <a:gd name="connsiteY171" fmla="*/ 9456 h 405155"/>
              <a:gd name="connsiteX172" fmla="*/ 268900 w 489307"/>
              <a:gd name="connsiteY172" fmla="*/ 11287 h 405155"/>
              <a:gd name="connsiteX173" fmla="*/ 269382 w 489307"/>
              <a:gd name="connsiteY173" fmla="*/ 11519 h 405155"/>
              <a:gd name="connsiteX174" fmla="*/ 267852 w 489307"/>
              <a:gd name="connsiteY174" fmla="*/ 12298 h 405155"/>
              <a:gd name="connsiteX175" fmla="*/ 193593 w 489307"/>
              <a:gd name="connsiteY175" fmla="*/ 46227 h 405155"/>
              <a:gd name="connsiteX176" fmla="*/ 147880 w 489307"/>
              <a:gd name="connsiteY176" fmla="*/ 74180 h 405155"/>
              <a:gd name="connsiteX177" fmla="*/ 99422 w 489307"/>
              <a:gd name="connsiteY177" fmla="*/ 110656 h 405155"/>
              <a:gd name="connsiteX178" fmla="*/ 73180 w 489307"/>
              <a:gd name="connsiteY178" fmla="*/ 134167 h 405155"/>
              <a:gd name="connsiteX179" fmla="*/ 56853 w 489307"/>
              <a:gd name="connsiteY179" fmla="*/ 150479 h 405155"/>
              <a:gd name="connsiteX180" fmla="*/ 56371 w 489307"/>
              <a:gd name="connsiteY180" fmla="*/ 150985 h 405155"/>
              <a:gd name="connsiteX181" fmla="*/ 56057 w 489307"/>
              <a:gd name="connsiteY181" fmla="*/ 150458 h 405155"/>
              <a:gd name="connsiteX182" fmla="*/ 56413 w 489307"/>
              <a:gd name="connsiteY182" fmla="*/ 149217 h 405155"/>
              <a:gd name="connsiteX183" fmla="*/ 58132 w 489307"/>
              <a:gd name="connsiteY183" fmla="*/ 140797 h 405155"/>
              <a:gd name="connsiteX184" fmla="*/ 59368 w 489307"/>
              <a:gd name="connsiteY184" fmla="*/ 139071 h 405155"/>
              <a:gd name="connsiteX185" fmla="*/ 82151 w 489307"/>
              <a:gd name="connsiteY185" fmla="*/ 117476 h 405155"/>
              <a:gd name="connsiteX186" fmla="*/ 144254 w 489307"/>
              <a:gd name="connsiteY186" fmla="*/ 69191 h 405155"/>
              <a:gd name="connsiteX187" fmla="*/ 202940 w 489307"/>
              <a:gd name="connsiteY187" fmla="*/ 34188 h 405155"/>
              <a:gd name="connsiteX188" fmla="*/ 256660 w 489307"/>
              <a:gd name="connsiteY188" fmla="*/ 9835 h 405155"/>
              <a:gd name="connsiteX189" fmla="*/ 261648 w 489307"/>
              <a:gd name="connsiteY189" fmla="*/ 9456 h 405155"/>
              <a:gd name="connsiteX190" fmla="*/ 245404 w 489307"/>
              <a:gd name="connsiteY190" fmla="*/ 6677 h 405155"/>
              <a:gd name="connsiteX191" fmla="*/ 246033 w 489307"/>
              <a:gd name="connsiteY191" fmla="*/ 6825 h 405155"/>
              <a:gd name="connsiteX192" fmla="*/ 245027 w 489307"/>
              <a:gd name="connsiteY192" fmla="*/ 7393 h 405155"/>
              <a:gd name="connsiteX193" fmla="*/ 220064 w 489307"/>
              <a:gd name="connsiteY193" fmla="*/ 18401 h 405155"/>
              <a:gd name="connsiteX194" fmla="*/ 172905 w 489307"/>
              <a:gd name="connsiteY194" fmla="*/ 43301 h 405155"/>
              <a:gd name="connsiteX195" fmla="*/ 100071 w 489307"/>
              <a:gd name="connsiteY195" fmla="*/ 93691 h 405155"/>
              <a:gd name="connsiteX196" fmla="*/ 65572 w 489307"/>
              <a:gd name="connsiteY196" fmla="*/ 123916 h 405155"/>
              <a:gd name="connsiteX197" fmla="*/ 62407 w 489307"/>
              <a:gd name="connsiteY197" fmla="*/ 126842 h 405155"/>
              <a:gd name="connsiteX198" fmla="*/ 82507 w 489307"/>
              <a:gd name="connsiteY198" fmla="*/ 83546 h 405155"/>
              <a:gd name="connsiteX199" fmla="*/ 113695 w 489307"/>
              <a:gd name="connsiteY199" fmla="*/ 47574 h 405155"/>
              <a:gd name="connsiteX200" fmla="*/ 153518 w 489307"/>
              <a:gd name="connsiteY200" fmla="*/ 21538 h 405155"/>
              <a:gd name="connsiteX201" fmla="*/ 198455 w 489307"/>
              <a:gd name="connsiteY201" fmla="*/ 7561 h 405155"/>
              <a:gd name="connsiteX202" fmla="*/ 245404 w 489307"/>
              <a:gd name="connsiteY202" fmla="*/ 6677 h 405155"/>
              <a:gd name="connsiteX203" fmla="*/ 416266 w 489307"/>
              <a:gd name="connsiteY203" fmla="*/ 131 h 405155"/>
              <a:gd name="connsiteX204" fmla="*/ 443052 w 489307"/>
              <a:gd name="connsiteY204" fmla="*/ 28862 h 405155"/>
              <a:gd name="connsiteX205" fmla="*/ 444980 w 489307"/>
              <a:gd name="connsiteY205" fmla="*/ 31724 h 405155"/>
              <a:gd name="connsiteX206" fmla="*/ 468036 w 489307"/>
              <a:gd name="connsiteY206" fmla="*/ 47384 h 405155"/>
              <a:gd name="connsiteX207" fmla="*/ 487277 w 489307"/>
              <a:gd name="connsiteY207" fmla="*/ 82451 h 405155"/>
              <a:gd name="connsiteX208" fmla="*/ 488932 w 489307"/>
              <a:gd name="connsiteY208" fmla="*/ 110150 h 405155"/>
              <a:gd name="connsiteX209" fmla="*/ 480444 w 489307"/>
              <a:gd name="connsiteY209" fmla="*/ 147869 h 405155"/>
              <a:gd name="connsiteX210" fmla="*/ 460470 w 489307"/>
              <a:gd name="connsiteY210" fmla="*/ 189123 h 405155"/>
              <a:gd name="connsiteX211" fmla="*/ 438462 w 489307"/>
              <a:gd name="connsiteY211" fmla="*/ 221012 h 405155"/>
              <a:gd name="connsiteX212" fmla="*/ 437561 w 489307"/>
              <a:gd name="connsiteY212" fmla="*/ 222022 h 405155"/>
              <a:gd name="connsiteX213" fmla="*/ 434333 w 489307"/>
              <a:gd name="connsiteY213" fmla="*/ 226232 h 405155"/>
              <a:gd name="connsiteX214" fmla="*/ 433180 w 489307"/>
              <a:gd name="connsiteY214" fmla="*/ 227789 h 405155"/>
              <a:gd name="connsiteX215" fmla="*/ 431692 w 489307"/>
              <a:gd name="connsiteY215" fmla="*/ 229473 h 405155"/>
              <a:gd name="connsiteX216" fmla="*/ 430539 w 489307"/>
              <a:gd name="connsiteY216" fmla="*/ 230799 h 405155"/>
              <a:gd name="connsiteX217" fmla="*/ 431671 w 489307"/>
              <a:gd name="connsiteY217" fmla="*/ 228989 h 405155"/>
              <a:gd name="connsiteX218" fmla="*/ 432803 w 489307"/>
              <a:gd name="connsiteY218" fmla="*/ 227389 h 405155"/>
              <a:gd name="connsiteX219" fmla="*/ 433935 w 489307"/>
              <a:gd name="connsiteY219" fmla="*/ 225789 h 405155"/>
              <a:gd name="connsiteX220" fmla="*/ 437058 w 489307"/>
              <a:gd name="connsiteY220" fmla="*/ 221159 h 405155"/>
              <a:gd name="connsiteX221" fmla="*/ 445945 w 489307"/>
              <a:gd name="connsiteY221" fmla="*/ 207183 h 405155"/>
              <a:gd name="connsiteX222" fmla="*/ 466715 w 489307"/>
              <a:gd name="connsiteY222" fmla="*/ 168496 h 405155"/>
              <a:gd name="connsiteX223" fmla="*/ 477866 w 489307"/>
              <a:gd name="connsiteY223" fmla="*/ 134819 h 405155"/>
              <a:gd name="connsiteX224" fmla="*/ 479962 w 489307"/>
              <a:gd name="connsiteY224" fmla="*/ 109835 h 405155"/>
              <a:gd name="connsiteX225" fmla="*/ 472312 w 489307"/>
              <a:gd name="connsiteY225" fmla="*/ 76852 h 405155"/>
              <a:gd name="connsiteX226" fmla="*/ 448858 w 489307"/>
              <a:gd name="connsiteY226" fmla="*/ 50584 h 405155"/>
              <a:gd name="connsiteX227" fmla="*/ 440831 w 489307"/>
              <a:gd name="connsiteY227" fmla="*/ 45995 h 405155"/>
              <a:gd name="connsiteX228" fmla="*/ 438462 w 489307"/>
              <a:gd name="connsiteY228" fmla="*/ 46732 h 405155"/>
              <a:gd name="connsiteX229" fmla="*/ 419955 w 489307"/>
              <a:gd name="connsiteY229" fmla="*/ 59719 h 405155"/>
              <a:gd name="connsiteX230" fmla="*/ 385057 w 489307"/>
              <a:gd name="connsiteY230" fmla="*/ 37534 h 405155"/>
              <a:gd name="connsiteX231" fmla="*/ 383087 w 489307"/>
              <a:gd name="connsiteY231" fmla="*/ 36039 h 405155"/>
              <a:gd name="connsiteX232" fmla="*/ 358166 w 489307"/>
              <a:gd name="connsiteY232" fmla="*/ 38965 h 405155"/>
              <a:gd name="connsiteX233" fmla="*/ 333707 w 489307"/>
              <a:gd name="connsiteY233" fmla="*/ 43575 h 405155"/>
              <a:gd name="connsiteX234" fmla="*/ 332910 w 489307"/>
              <a:gd name="connsiteY234" fmla="*/ 44038 h 405155"/>
              <a:gd name="connsiteX235" fmla="*/ 334105 w 489307"/>
              <a:gd name="connsiteY235" fmla="*/ 45280 h 405155"/>
              <a:gd name="connsiteX236" fmla="*/ 379210 w 489307"/>
              <a:gd name="connsiteY236" fmla="*/ 103499 h 405155"/>
              <a:gd name="connsiteX237" fmla="*/ 394845 w 489307"/>
              <a:gd name="connsiteY237" fmla="*/ 153383 h 405155"/>
              <a:gd name="connsiteX238" fmla="*/ 396774 w 489307"/>
              <a:gd name="connsiteY238" fmla="*/ 191270 h 405155"/>
              <a:gd name="connsiteX239" fmla="*/ 370344 w 489307"/>
              <a:gd name="connsiteY239" fmla="*/ 275758 h 405155"/>
              <a:gd name="connsiteX240" fmla="*/ 334063 w 489307"/>
              <a:gd name="connsiteY240" fmla="*/ 317686 h 405155"/>
              <a:gd name="connsiteX241" fmla="*/ 319098 w 489307"/>
              <a:gd name="connsiteY241" fmla="*/ 328968 h 405155"/>
              <a:gd name="connsiteX242" fmla="*/ 313670 w 489307"/>
              <a:gd name="connsiteY242" fmla="*/ 332252 h 405155"/>
              <a:gd name="connsiteX243" fmla="*/ 312873 w 489307"/>
              <a:gd name="connsiteY243" fmla="*/ 333304 h 405155"/>
              <a:gd name="connsiteX244" fmla="*/ 307549 w 489307"/>
              <a:gd name="connsiteY244" fmla="*/ 336630 h 405155"/>
              <a:gd name="connsiteX245" fmla="*/ 304846 w 489307"/>
              <a:gd name="connsiteY245" fmla="*/ 338166 h 405155"/>
              <a:gd name="connsiteX246" fmla="*/ 301408 w 489307"/>
              <a:gd name="connsiteY246" fmla="*/ 340145 h 405155"/>
              <a:gd name="connsiteX247" fmla="*/ 297971 w 489307"/>
              <a:gd name="connsiteY247" fmla="*/ 342123 h 405155"/>
              <a:gd name="connsiteX248" fmla="*/ 295749 w 489307"/>
              <a:gd name="connsiteY248" fmla="*/ 343386 h 405155"/>
              <a:gd name="connsiteX249" fmla="*/ 295288 w 489307"/>
              <a:gd name="connsiteY249" fmla="*/ 343681 h 405155"/>
              <a:gd name="connsiteX250" fmla="*/ 294554 w 489307"/>
              <a:gd name="connsiteY250" fmla="*/ 344081 h 405155"/>
              <a:gd name="connsiteX251" fmla="*/ 293800 w 489307"/>
              <a:gd name="connsiteY251" fmla="*/ 344523 h 405155"/>
              <a:gd name="connsiteX252" fmla="*/ 293066 w 489307"/>
              <a:gd name="connsiteY252" fmla="*/ 344944 h 405155"/>
              <a:gd name="connsiteX253" fmla="*/ 292626 w 489307"/>
              <a:gd name="connsiteY253" fmla="*/ 345238 h 405155"/>
              <a:gd name="connsiteX254" fmla="*/ 278395 w 489307"/>
              <a:gd name="connsiteY254" fmla="*/ 353300 h 405155"/>
              <a:gd name="connsiteX255" fmla="*/ 210633 w 489307"/>
              <a:gd name="connsiteY255" fmla="*/ 383946 h 405155"/>
              <a:gd name="connsiteX256" fmla="*/ 156453 w 489307"/>
              <a:gd name="connsiteY256" fmla="*/ 399396 h 405155"/>
              <a:gd name="connsiteX257" fmla="*/ 130358 w 489307"/>
              <a:gd name="connsiteY257" fmla="*/ 403605 h 405155"/>
              <a:gd name="connsiteX258" fmla="*/ 94853 w 489307"/>
              <a:gd name="connsiteY258" fmla="*/ 404973 h 405155"/>
              <a:gd name="connsiteX259" fmla="*/ 52808 w 489307"/>
              <a:gd name="connsiteY259" fmla="*/ 397228 h 405155"/>
              <a:gd name="connsiteX260" fmla="*/ 21914 w 489307"/>
              <a:gd name="connsiteY260" fmla="*/ 378705 h 405155"/>
              <a:gd name="connsiteX261" fmla="*/ 1688 w 489307"/>
              <a:gd name="connsiteY261" fmla="*/ 341155 h 405155"/>
              <a:gd name="connsiteX262" fmla="*/ 724 w 489307"/>
              <a:gd name="connsiteY262" fmla="*/ 311456 h 405155"/>
              <a:gd name="connsiteX263" fmla="*/ 13761 w 489307"/>
              <a:gd name="connsiteY263" fmla="*/ 265150 h 405155"/>
              <a:gd name="connsiteX264" fmla="*/ 41993 w 489307"/>
              <a:gd name="connsiteY264" fmla="*/ 216234 h 405155"/>
              <a:gd name="connsiteX265" fmla="*/ 88104 w 489307"/>
              <a:gd name="connsiteY265" fmla="*/ 162497 h 405155"/>
              <a:gd name="connsiteX266" fmla="*/ 172508 w 489307"/>
              <a:gd name="connsiteY266" fmla="*/ 94890 h 405155"/>
              <a:gd name="connsiteX267" fmla="*/ 243979 w 489307"/>
              <a:gd name="connsiteY267" fmla="*/ 55530 h 405155"/>
              <a:gd name="connsiteX268" fmla="*/ 316583 w 489307"/>
              <a:gd name="connsiteY268" fmla="*/ 29620 h 405155"/>
              <a:gd name="connsiteX269" fmla="*/ 357999 w 489307"/>
              <a:gd name="connsiteY269" fmla="*/ 21874 h 405155"/>
              <a:gd name="connsiteX270" fmla="*/ 382270 w 489307"/>
              <a:gd name="connsiteY270" fmla="*/ 20316 h 405155"/>
              <a:gd name="connsiteX271" fmla="*/ 383024 w 489307"/>
              <a:gd name="connsiteY271" fmla="*/ 20316 h 405155"/>
              <a:gd name="connsiteX272" fmla="*/ 386923 w 489307"/>
              <a:gd name="connsiteY272" fmla="*/ 17622 h 405155"/>
              <a:gd name="connsiteX273" fmla="*/ 416266 w 489307"/>
              <a:gd name="connsiteY273" fmla="*/ 131 h 405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Lst>
            <a:rect l="l" t="t" r="r" b="b"/>
            <a:pathLst>
              <a:path w="489307" h="405155">
                <a:moveTo>
                  <a:pt x="278290" y="349616"/>
                </a:moveTo>
                <a:lnTo>
                  <a:pt x="277683" y="349811"/>
                </a:lnTo>
                <a:lnTo>
                  <a:pt x="277976" y="349743"/>
                </a:lnTo>
                <a:close/>
                <a:moveTo>
                  <a:pt x="173116" y="214928"/>
                </a:moveTo>
                <a:cubicBezTo>
                  <a:pt x="186639" y="218079"/>
                  <a:pt x="199843" y="222476"/>
                  <a:pt x="212561" y="228062"/>
                </a:cubicBezTo>
                <a:cubicBezTo>
                  <a:pt x="213178" y="228246"/>
                  <a:pt x="213754" y="228547"/>
                  <a:pt x="214259" y="228947"/>
                </a:cubicBezTo>
                <a:cubicBezTo>
                  <a:pt x="214217" y="229557"/>
                  <a:pt x="213672" y="229599"/>
                  <a:pt x="213316" y="229788"/>
                </a:cubicBezTo>
                <a:cubicBezTo>
                  <a:pt x="202362" y="236025"/>
                  <a:pt x="191918" y="243127"/>
                  <a:pt x="182086" y="251026"/>
                </a:cubicBezTo>
                <a:cubicBezTo>
                  <a:pt x="181512" y="251550"/>
                  <a:pt x="180766" y="251843"/>
                  <a:pt x="179990" y="251847"/>
                </a:cubicBezTo>
                <a:lnTo>
                  <a:pt x="156055" y="251847"/>
                </a:lnTo>
                <a:cubicBezTo>
                  <a:pt x="155735" y="251891"/>
                  <a:pt x="155409" y="251824"/>
                  <a:pt x="155132" y="251658"/>
                </a:cubicBezTo>
                <a:cubicBezTo>
                  <a:pt x="155074" y="251207"/>
                  <a:pt x="155162" y="250748"/>
                  <a:pt x="155384" y="250353"/>
                </a:cubicBezTo>
                <a:cubicBezTo>
                  <a:pt x="159232" y="238513"/>
                  <a:pt x="164239" y="227084"/>
                  <a:pt x="170328" y="216233"/>
                </a:cubicBezTo>
                <a:cubicBezTo>
                  <a:pt x="171292" y="214507"/>
                  <a:pt x="171313" y="214507"/>
                  <a:pt x="173116" y="214928"/>
                </a:cubicBezTo>
                <a:close/>
                <a:moveTo>
                  <a:pt x="277908" y="214851"/>
                </a:moveTo>
                <a:cubicBezTo>
                  <a:pt x="278730" y="214533"/>
                  <a:pt x="279652" y="214946"/>
                  <a:pt x="279966" y="215771"/>
                </a:cubicBezTo>
                <a:cubicBezTo>
                  <a:pt x="286223" y="226906"/>
                  <a:pt x="291362" y="238640"/>
                  <a:pt x="295308" y="250795"/>
                </a:cubicBezTo>
                <a:cubicBezTo>
                  <a:pt x="295455" y="251088"/>
                  <a:pt x="295499" y="251423"/>
                  <a:pt x="295434" y="251743"/>
                </a:cubicBezTo>
                <a:cubicBezTo>
                  <a:pt x="294948" y="251907"/>
                  <a:pt x="294432" y="251957"/>
                  <a:pt x="293925" y="251890"/>
                </a:cubicBezTo>
                <a:cubicBezTo>
                  <a:pt x="286191" y="251890"/>
                  <a:pt x="278520" y="251890"/>
                  <a:pt x="270870" y="251890"/>
                </a:cubicBezTo>
                <a:cubicBezTo>
                  <a:pt x="269914" y="251905"/>
                  <a:pt x="268985" y="251576"/>
                  <a:pt x="268250" y="250964"/>
                </a:cubicBezTo>
                <a:cubicBezTo>
                  <a:pt x="258573" y="243178"/>
                  <a:pt x="248290" y="236182"/>
                  <a:pt x="237502" y="230042"/>
                </a:cubicBezTo>
                <a:cubicBezTo>
                  <a:pt x="237020" y="229859"/>
                  <a:pt x="236588" y="229564"/>
                  <a:pt x="236245" y="229179"/>
                </a:cubicBezTo>
                <a:cubicBezTo>
                  <a:pt x="236350" y="228589"/>
                  <a:pt x="236874" y="228547"/>
                  <a:pt x="237251" y="228400"/>
                </a:cubicBezTo>
                <a:cubicBezTo>
                  <a:pt x="250332" y="222603"/>
                  <a:pt x="263932" y="218072"/>
                  <a:pt x="277870" y="214866"/>
                </a:cubicBezTo>
                <a:cubicBezTo>
                  <a:pt x="277883" y="214862"/>
                  <a:pt x="277895" y="214856"/>
                  <a:pt x="277908" y="214851"/>
                </a:cubicBezTo>
                <a:close/>
                <a:moveTo>
                  <a:pt x="151422" y="211056"/>
                </a:moveTo>
                <a:cubicBezTo>
                  <a:pt x="154692" y="211561"/>
                  <a:pt x="157982" y="212024"/>
                  <a:pt x="161566" y="212550"/>
                </a:cubicBezTo>
                <a:cubicBezTo>
                  <a:pt x="159177" y="217160"/>
                  <a:pt x="156830" y="221622"/>
                  <a:pt x="154797" y="226084"/>
                </a:cubicBezTo>
                <a:cubicBezTo>
                  <a:pt x="152764" y="230546"/>
                  <a:pt x="150982" y="235114"/>
                  <a:pt x="148886" y="239639"/>
                </a:cubicBezTo>
                <a:cubicBezTo>
                  <a:pt x="148760" y="238250"/>
                  <a:pt x="148530" y="236840"/>
                  <a:pt x="148530" y="235429"/>
                </a:cubicBezTo>
                <a:cubicBezTo>
                  <a:pt x="148302" y="227778"/>
                  <a:pt x="148673" y="220121"/>
                  <a:pt x="149641" y="212529"/>
                </a:cubicBezTo>
                <a:cubicBezTo>
                  <a:pt x="149850" y="210908"/>
                  <a:pt x="149913" y="210845"/>
                  <a:pt x="151422" y="211056"/>
                </a:cubicBezTo>
                <a:close/>
                <a:moveTo>
                  <a:pt x="299584" y="210929"/>
                </a:moveTo>
                <a:cubicBezTo>
                  <a:pt x="300465" y="210803"/>
                  <a:pt x="300800" y="211224"/>
                  <a:pt x="300800" y="212003"/>
                </a:cubicBezTo>
                <a:cubicBezTo>
                  <a:pt x="301093" y="214655"/>
                  <a:pt x="301492" y="217328"/>
                  <a:pt x="301680" y="219980"/>
                </a:cubicBezTo>
                <a:cubicBezTo>
                  <a:pt x="302219" y="226164"/>
                  <a:pt x="302227" y="232382"/>
                  <a:pt x="301701" y="238566"/>
                </a:cubicBezTo>
                <a:cubicBezTo>
                  <a:pt x="301825" y="238991"/>
                  <a:pt x="301825" y="239445"/>
                  <a:pt x="301701" y="239871"/>
                </a:cubicBezTo>
                <a:cubicBezTo>
                  <a:pt x="301093" y="239765"/>
                  <a:pt x="301093" y="239344"/>
                  <a:pt x="301093" y="238923"/>
                </a:cubicBezTo>
                <a:cubicBezTo>
                  <a:pt x="297648" y="229900"/>
                  <a:pt x="293609" y="221117"/>
                  <a:pt x="289000" y="212634"/>
                </a:cubicBezTo>
                <a:cubicBezTo>
                  <a:pt x="292647" y="211813"/>
                  <a:pt x="296126" y="211455"/>
                  <a:pt x="299584" y="210929"/>
                </a:cubicBezTo>
                <a:close/>
                <a:moveTo>
                  <a:pt x="112605" y="209436"/>
                </a:moveTo>
                <a:cubicBezTo>
                  <a:pt x="121492" y="209225"/>
                  <a:pt x="130358" y="209162"/>
                  <a:pt x="139224" y="209814"/>
                </a:cubicBezTo>
                <a:cubicBezTo>
                  <a:pt x="140397" y="209899"/>
                  <a:pt x="140544" y="209920"/>
                  <a:pt x="140397" y="211204"/>
                </a:cubicBezTo>
                <a:cubicBezTo>
                  <a:pt x="140041" y="214445"/>
                  <a:pt x="139685" y="217707"/>
                  <a:pt x="139475" y="220970"/>
                </a:cubicBezTo>
                <a:cubicBezTo>
                  <a:pt x="139059" y="227242"/>
                  <a:pt x="139052" y="233536"/>
                  <a:pt x="139454" y="239808"/>
                </a:cubicBezTo>
                <a:cubicBezTo>
                  <a:pt x="139706" y="243786"/>
                  <a:pt x="140167" y="247722"/>
                  <a:pt x="140670" y="251616"/>
                </a:cubicBezTo>
                <a:cubicBezTo>
                  <a:pt x="140179" y="251869"/>
                  <a:pt x="139621" y="251957"/>
                  <a:pt x="139077" y="251869"/>
                </a:cubicBezTo>
                <a:cubicBezTo>
                  <a:pt x="131615" y="251869"/>
                  <a:pt x="124133" y="251869"/>
                  <a:pt x="116671" y="251869"/>
                </a:cubicBezTo>
                <a:cubicBezTo>
                  <a:pt x="115649" y="251976"/>
                  <a:pt x="114660" y="251463"/>
                  <a:pt x="114156" y="250564"/>
                </a:cubicBezTo>
                <a:cubicBezTo>
                  <a:pt x="106186" y="238977"/>
                  <a:pt x="104682" y="224098"/>
                  <a:pt x="110174" y="211140"/>
                </a:cubicBezTo>
                <a:cubicBezTo>
                  <a:pt x="110472" y="210061"/>
                  <a:pt x="111492" y="209345"/>
                  <a:pt x="112605" y="209436"/>
                </a:cubicBezTo>
                <a:close/>
                <a:moveTo>
                  <a:pt x="337584" y="209372"/>
                </a:moveTo>
                <a:cubicBezTo>
                  <a:pt x="338953" y="209237"/>
                  <a:pt x="340213" y="210134"/>
                  <a:pt x="340539" y="211477"/>
                </a:cubicBezTo>
                <a:cubicBezTo>
                  <a:pt x="345851" y="224367"/>
                  <a:pt x="344272" y="239083"/>
                  <a:pt x="336348" y="250542"/>
                </a:cubicBezTo>
                <a:cubicBezTo>
                  <a:pt x="335962" y="251350"/>
                  <a:pt x="335145" y="251860"/>
                  <a:pt x="334252" y="251847"/>
                </a:cubicBezTo>
                <a:cubicBezTo>
                  <a:pt x="326518" y="251847"/>
                  <a:pt x="318805" y="251847"/>
                  <a:pt x="311070" y="251847"/>
                </a:cubicBezTo>
                <a:cubicBezTo>
                  <a:pt x="310666" y="251921"/>
                  <a:pt x="310247" y="251822"/>
                  <a:pt x="309918" y="251574"/>
                </a:cubicBezTo>
                <a:cubicBezTo>
                  <a:pt x="310190" y="249090"/>
                  <a:pt x="310463" y="246564"/>
                  <a:pt x="310735" y="244038"/>
                </a:cubicBezTo>
                <a:cubicBezTo>
                  <a:pt x="311452" y="236806"/>
                  <a:pt x="311592" y="229528"/>
                  <a:pt x="311154" y="222274"/>
                </a:cubicBezTo>
                <a:cubicBezTo>
                  <a:pt x="310945" y="218612"/>
                  <a:pt x="310567" y="214992"/>
                  <a:pt x="310169" y="211350"/>
                </a:cubicBezTo>
                <a:cubicBezTo>
                  <a:pt x="310023" y="209919"/>
                  <a:pt x="310043" y="209814"/>
                  <a:pt x="311343" y="209814"/>
                </a:cubicBezTo>
                <a:cubicBezTo>
                  <a:pt x="320083" y="209161"/>
                  <a:pt x="328823" y="209245"/>
                  <a:pt x="337584" y="209372"/>
                </a:cubicBezTo>
                <a:close/>
                <a:moveTo>
                  <a:pt x="223837" y="156099"/>
                </a:moveTo>
                <a:cubicBezTo>
                  <a:pt x="225577" y="154857"/>
                  <a:pt x="225137" y="154920"/>
                  <a:pt x="226772" y="156099"/>
                </a:cubicBezTo>
                <a:cubicBezTo>
                  <a:pt x="245080" y="169370"/>
                  <a:pt x="260831" y="185874"/>
                  <a:pt x="273260" y="204805"/>
                </a:cubicBezTo>
                <a:lnTo>
                  <a:pt x="273909" y="205920"/>
                </a:lnTo>
                <a:lnTo>
                  <a:pt x="270220" y="206888"/>
                </a:lnTo>
                <a:cubicBezTo>
                  <a:pt x="255205" y="210723"/>
                  <a:pt x="240613" y="216070"/>
                  <a:pt x="226667" y="222843"/>
                </a:cubicBezTo>
                <a:cubicBezTo>
                  <a:pt x="225843" y="223317"/>
                  <a:pt x="224829" y="223317"/>
                  <a:pt x="224005" y="222843"/>
                </a:cubicBezTo>
                <a:cubicBezTo>
                  <a:pt x="209195" y="215638"/>
                  <a:pt x="193660" y="210050"/>
                  <a:pt x="177664" y="206173"/>
                </a:cubicBezTo>
                <a:cubicBezTo>
                  <a:pt x="177441" y="206099"/>
                  <a:pt x="177223" y="206006"/>
                  <a:pt x="177014" y="205899"/>
                </a:cubicBezTo>
                <a:cubicBezTo>
                  <a:pt x="176783" y="205289"/>
                  <a:pt x="177202" y="204994"/>
                  <a:pt x="177433" y="204636"/>
                </a:cubicBezTo>
                <a:cubicBezTo>
                  <a:pt x="189845" y="185766"/>
                  <a:pt x="205569" y="169321"/>
                  <a:pt x="223837" y="156099"/>
                </a:cubicBezTo>
                <a:close/>
                <a:moveTo>
                  <a:pt x="190281" y="135577"/>
                </a:moveTo>
                <a:cubicBezTo>
                  <a:pt x="198967" y="139281"/>
                  <a:pt x="207373" y="143615"/>
                  <a:pt x="215432" y="148542"/>
                </a:cubicBezTo>
                <a:cubicBezTo>
                  <a:pt x="215810" y="148774"/>
                  <a:pt x="216166" y="149048"/>
                  <a:pt x="216732" y="149426"/>
                </a:cubicBezTo>
                <a:cubicBezTo>
                  <a:pt x="214196" y="151426"/>
                  <a:pt x="211806" y="153278"/>
                  <a:pt x="209459" y="155194"/>
                </a:cubicBezTo>
                <a:cubicBezTo>
                  <a:pt x="193209" y="168404"/>
                  <a:pt x="179212" y="184185"/>
                  <a:pt x="168022" y="201921"/>
                </a:cubicBezTo>
                <a:cubicBezTo>
                  <a:pt x="167418" y="203270"/>
                  <a:pt x="165893" y="203935"/>
                  <a:pt x="164501" y="203457"/>
                </a:cubicBezTo>
                <a:cubicBezTo>
                  <a:pt x="160875" y="202721"/>
                  <a:pt x="157186" y="202215"/>
                  <a:pt x="153539" y="201626"/>
                </a:cubicBezTo>
                <a:cubicBezTo>
                  <a:pt x="151653" y="201331"/>
                  <a:pt x="151653" y="201331"/>
                  <a:pt x="152051" y="199521"/>
                </a:cubicBezTo>
                <a:cubicBezTo>
                  <a:pt x="153707" y="192399"/>
                  <a:pt x="155957" y="185427"/>
                  <a:pt x="158779" y="178683"/>
                </a:cubicBezTo>
                <a:cubicBezTo>
                  <a:pt x="165364" y="162853"/>
                  <a:pt x="174937" y="148450"/>
                  <a:pt x="186969" y="136271"/>
                </a:cubicBezTo>
                <a:cubicBezTo>
                  <a:pt x="187741" y="135236"/>
                  <a:pt x="189160" y="134937"/>
                  <a:pt x="190281" y="135577"/>
                </a:cubicBezTo>
                <a:close/>
                <a:moveTo>
                  <a:pt x="260223" y="135514"/>
                </a:moveTo>
                <a:cubicBezTo>
                  <a:pt x="261329" y="134828"/>
                  <a:pt x="262773" y="135102"/>
                  <a:pt x="263555" y="136146"/>
                </a:cubicBezTo>
                <a:cubicBezTo>
                  <a:pt x="279501" y="152309"/>
                  <a:pt x="291048" y="172311"/>
                  <a:pt x="297090" y="194239"/>
                </a:cubicBezTo>
                <a:cubicBezTo>
                  <a:pt x="297614" y="196133"/>
                  <a:pt x="298075" y="198027"/>
                  <a:pt x="298536" y="199943"/>
                </a:cubicBezTo>
                <a:cubicBezTo>
                  <a:pt x="298830" y="201248"/>
                  <a:pt x="298788" y="201269"/>
                  <a:pt x="297384" y="201479"/>
                </a:cubicBezTo>
                <a:cubicBezTo>
                  <a:pt x="293297" y="202237"/>
                  <a:pt x="289189" y="202848"/>
                  <a:pt x="285101" y="203584"/>
                </a:cubicBezTo>
                <a:cubicBezTo>
                  <a:pt x="284261" y="203820"/>
                  <a:pt x="283374" y="203412"/>
                  <a:pt x="283006" y="202616"/>
                </a:cubicBezTo>
                <a:cubicBezTo>
                  <a:pt x="277902" y="194481"/>
                  <a:pt x="272199" y="186741"/>
                  <a:pt x="265945" y="179463"/>
                </a:cubicBezTo>
                <a:cubicBezTo>
                  <a:pt x="257022" y="169004"/>
                  <a:pt x="247027" y="159522"/>
                  <a:pt x="236119" y="151174"/>
                </a:cubicBezTo>
                <a:lnTo>
                  <a:pt x="233793" y="149364"/>
                </a:lnTo>
                <a:cubicBezTo>
                  <a:pt x="235813" y="147960"/>
                  <a:pt x="237911" y="146674"/>
                  <a:pt x="240081" y="145512"/>
                </a:cubicBezTo>
                <a:cubicBezTo>
                  <a:pt x="246591" y="141782"/>
                  <a:pt x="253316" y="138444"/>
                  <a:pt x="260223" y="135514"/>
                </a:cubicBezTo>
                <a:close/>
                <a:moveTo>
                  <a:pt x="322955" y="47469"/>
                </a:moveTo>
                <a:cubicBezTo>
                  <a:pt x="300264" y="54570"/>
                  <a:pt x="278009" y="63003"/>
                  <a:pt x="256303" y="72727"/>
                </a:cubicBezTo>
                <a:cubicBezTo>
                  <a:pt x="245153" y="77799"/>
                  <a:pt x="234128" y="83145"/>
                  <a:pt x="223376" y="89060"/>
                </a:cubicBezTo>
                <a:cubicBezTo>
                  <a:pt x="197303" y="103220"/>
                  <a:pt x="172759" y="120058"/>
                  <a:pt x="150144" y="139302"/>
                </a:cubicBezTo>
                <a:cubicBezTo>
                  <a:pt x="120830" y="164358"/>
                  <a:pt x="95293" y="193554"/>
                  <a:pt x="74334" y="225979"/>
                </a:cubicBezTo>
                <a:cubicBezTo>
                  <a:pt x="65749" y="239223"/>
                  <a:pt x="58928" y="253537"/>
                  <a:pt x="54045" y="268560"/>
                </a:cubicBezTo>
                <a:cubicBezTo>
                  <a:pt x="50376" y="279928"/>
                  <a:pt x="48876" y="291889"/>
                  <a:pt x="49622" y="303815"/>
                </a:cubicBezTo>
                <a:cubicBezTo>
                  <a:pt x="50381" y="318010"/>
                  <a:pt x="55442" y="331635"/>
                  <a:pt x="64126" y="342860"/>
                </a:cubicBezTo>
                <a:cubicBezTo>
                  <a:pt x="69755" y="349890"/>
                  <a:pt x="76705" y="355742"/>
                  <a:pt x="84583" y="360077"/>
                </a:cubicBezTo>
                <a:cubicBezTo>
                  <a:pt x="99400" y="368204"/>
                  <a:pt x="115709" y="373216"/>
                  <a:pt x="132517" y="374811"/>
                </a:cubicBezTo>
                <a:cubicBezTo>
                  <a:pt x="140389" y="375666"/>
                  <a:pt x="148317" y="375870"/>
                  <a:pt x="156222" y="375422"/>
                </a:cubicBezTo>
                <a:cubicBezTo>
                  <a:pt x="168209" y="374761"/>
                  <a:pt x="180147" y="373405"/>
                  <a:pt x="191979" y="371359"/>
                </a:cubicBezTo>
                <a:cubicBezTo>
                  <a:pt x="209438" y="368413"/>
                  <a:pt x="226814" y="365024"/>
                  <a:pt x="244000" y="360604"/>
                </a:cubicBezTo>
                <a:lnTo>
                  <a:pt x="277680" y="349812"/>
                </a:lnTo>
                <a:lnTo>
                  <a:pt x="247375" y="356815"/>
                </a:lnTo>
                <a:cubicBezTo>
                  <a:pt x="237369" y="358185"/>
                  <a:pt x="227256" y="358602"/>
                  <a:pt x="217172" y="358057"/>
                </a:cubicBezTo>
                <a:cubicBezTo>
                  <a:pt x="196093" y="356998"/>
                  <a:pt x="175394" y="352001"/>
                  <a:pt x="156138" y="343323"/>
                </a:cubicBezTo>
                <a:cubicBezTo>
                  <a:pt x="127518" y="330429"/>
                  <a:pt x="102944" y="309934"/>
                  <a:pt x="85065" y="284051"/>
                </a:cubicBezTo>
                <a:cubicBezTo>
                  <a:pt x="84876" y="283777"/>
                  <a:pt x="84667" y="283525"/>
                  <a:pt x="84499" y="283251"/>
                </a:cubicBezTo>
                <a:cubicBezTo>
                  <a:pt x="83388" y="281462"/>
                  <a:pt x="83702" y="280768"/>
                  <a:pt x="85798" y="280768"/>
                </a:cubicBezTo>
                <a:cubicBezTo>
                  <a:pt x="97955" y="280768"/>
                  <a:pt x="110090" y="280768"/>
                  <a:pt x="122226" y="280768"/>
                </a:cubicBezTo>
                <a:cubicBezTo>
                  <a:pt x="123646" y="280875"/>
                  <a:pt x="124955" y="281578"/>
                  <a:pt x="125831" y="282704"/>
                </a:cubicBezTo>
                <a:cubicBezTo>
                  <a:pt x="133821" y="290881"/>
                  <a:pt x="142741" y="298088"/>
                  <a:pt x="152407" y="304173"/>
                </a:cubicBezTo>
                <a:cubicBezTo>
                  <a:pt x="168993" y="314500"/>
                  <a:pt x="187563" y="321191"/>
                  <a:pt x="206902" y="323811"/>
                </a:cubicBezTo>
                <a:cubicBezTo>
                  <a:pt x="203192" y="321138"/>
                  <a:pt x="199902" y="318507"/>
                  <a:pt x="196548" y="316002"/>
                </a:cubicBezTo>
                <a:cubicBezTo>
                  <a:pt x="186802" y="308699"/>
                  <a:pt x="177119" y="301290"/>
                  <a:pt x="167393" y="293965"/>
                </a:cubicBezTo>
                <a:cubicBezTo>
                  <a:pt x="154168" y="283904"/>
                  <a:pt x="140901" y="273780"/>
                  <a:pt x="127571" y="263740"/>
                </a:cubicBezTo>
                <a:cubicBezTo>
                  <a:pt x="126795" y="263150"/>
                  <a:pt x="125433" y="262687"/>
                  <a:pt x="125789" y="261466"/>
                </a:cubicBezTo>
                <a:cubicBezTo>
                  <a:pt x="126145" y="260246"/>
                  <a:pt x="127529" y="260666"/>
                  <a:pt x="128472" y="260666"/>
                </a:cubicBezTo>
                <a:cubicBezTo>
                  <a:pt x="143751" y="260666"/>
                  <a:pt x="159010" y="260666"/>
                  <a:pt x="174289" y="260666"/>
                </a:cubicBezTo>
                <a:cubicBezTo>
                  <a:pt x="176224" y="260587"/>
                  <a:pt x="178058" y="261538"/>
                  <a:pt x="179110" y="263171"/>
                </a:cubicBezTo>
                <a:cubicBezTo>
                  <a:pt x="193928" y="283378"/>
                  <a:pt x="208914" y="303289"/>
                  <a:pt x="223795" y="323369"/>
                </a:cubicBezTo>
                <a:cubicBezTo>
                  <a:pt x="225221" y="325348"/>
                  <a:pt x="225304" y="325327"/>
                  <a:pt x="226772" y="323369"/>
                </a:cubicBezTo>
                <a:cubicBezTo>
                  <a:pt x="241584" y="303557"/>
                  <a:pt x="256310" y="283742"/>
                  <a:pt x="270954" y="263929"/>
                </a:cubicBezTo>
                <a:cubicBezTo>
                  <a:pt x="272283" y="261856"/>
                  <a:pt x="274624" y="260664"/>
                  <a:pt x="277074" y="260814"/>
                </a:cubicBezTo>
                <a:cubicBezTo>
                  <a:pt x="292018" y="260814"/>
                  <a:pt x="306983" y="260814"/>
                  <a:pt x="321928" y="260814"/>
                </a:cubicBezTo>
                <a:cubicBezTo>
                  <a:pt x="322934" y="260814"/>
                  <a:pt x="324568" y="260498"/>
                  <a:pt x="324799" y="261614"/>
                </a:cubicBezTo>
                <a:cubicBezTo>
                  <a:pt x="325030" y="262729"/>
                  <a:pt x="323730" y="263234"/>
                  <a:pt x="322934" y="263824"/>
                </a:cubicBezTo>
                <a:lnTo>
                  <a:pt x="269298" y="304447"/>
                </a:lnTo>
                <a:cubicBezTo>
                  <a:pt x="261082" y="310677"/>
                  <a:pt x="252803" y="316844"/>
                  <a:pt x="244650" y="323159"/>
                </a:cubicBezTo>
                <a:cubicBezTo>
                  <a:pt x="244342" y="323331"/>
                  <a:pt x="244088" y="323586"/>
                  <a:pt x="243916" y="323895"/>
                </a:cubicBezTo>
                <a:cubicBezTo>
                  <a:pt x="268192" y="320507"/>
                  <a:pt x="291142" y="310734"/>
                  <a:pt x="310442" y="295565"/>
                </a:cubicBezTo>
                <a:cubicBezTo>
                  <a:pt x="315749" y="291353"/>
                  <a:pt x="320762" y="286781"/>
                  <a:pt x="325449" y="281883"/>
                </a:cubicBezTo>
                <a:cubicBezTo>
                  <a:pt x="326298" y="281079"/>
                  <a:pt x="327455" y="280694"/>
                  <a:pt x="328614" y="280831"/>
                </a:cubicBezTo>
                <a:cubicBezTo>
                  <a:pt x="337710" y="280831"/>
                  <a:pt x="346785" y="280704"/>
                  <a:pt x="355861" y="280831"/>
                </a:cubicBezTo>
                <a:cubicBezTo>
                  <a:pt x="357919" y="281003"/>
                  <a:pt x="359891" y="279961"/>
                  <a:pt x="360912" y="278158"/>
                </a:cubicBezTo>
                <a:cubicBezTo>
                  <a:pt x="371568" y="262456"/>
                  <a:pt x="379537" y="245076"/>
                  <a:pt x="384491" y="226737"/>
                </a:cubicBezTo>
                <a:cubicBezTo>
                  <a:pt x="387315" y="216183"/>
                  <a:pt x="389153" y="205387"/>
                  <a:pt x="389983" y="194491"/>
                </a:cubicBezTo>
                <a:cubicBezTo>
                  <a:pt x="390318" y="190281"/>
                  <a:pt x="390507" y="186071"/>
                  <a:pt x="390507" y="181862"/>
                </a:cubicBezTo>
                <a:cubicBezTo>
                  <a:pt x="390501" y="172251"/>
                  <a:pt x="389715" y="162655"/>
                  <a:pt x="388159" y="153173"/>
                </a:cubicBezTo>
                <a:cubicBezTo>
                  <a:pt x="385212" y="135768"/>
                  <a:pt x="379650" y="118913"/>
                  <a:pt x="371664" y="103183"/>
                </a:cubicBezTo>
                <a:cubicBezTo>
                  <a:pt x="365936" y="91914"/>
                  <a:pt x="358969" y="81324"/>
                  <a:pt x="350893" y="71611"/>
                </a:cubicBezTo>
                <a:cubicBezTo>
                  <a:pt x="343746" y="63084"/>
                  <a:pt x="335794" y="55274"/>
                  <a:pt x="327146" y="48289"/>
                </a:cubicBezTo>
                <a:cubicBezTo>
                  <a:pt x="326002" y="47268"/>
                  <a:pt x="324397" y="46953"/>
                  <a:pt x="322955" y="47469"/>
                </a:cubicBezTo>
                <a:close/>
                <a:moveTo>
                  <a:pt x="279044" y="15391"/>
                </a:moveTo>
                <a:cubicBezTo>
                  <a:pt x="280107" y="14960"/>
                  <a:pt x="281293" y="14960"/>
                  <a:pt x="282356" y="15391"/>
                </a:cubicBezTo>
                <a:cubicBezTo>
                  <a:pt x="284473" y="16296"/>
                  <a:pt x="286694" y="17075"/>
                  <a:pt x="288790" y="17896"/>
                </a:cubicBezTo>
                <a:cubicBezTo>
                  <a:pt x="288958" y="17959"/>
                  <a:pt x="289126" y="18085"/>
                  <a:pt x="289650" y="18380"/>
                </a:cubicBezTo>
                <a:cubicBezTo>
                  <a:pt x="281266" y="21200"/>
                  <a:pt x="273217" y="23852"/>
                  <a:pt x="265211" y="26947"/>
                </a:cubicBezTo>
                <a:cubicBezTo>
                  <a:pt x="257204" y="30041"/>
                  <a:pt x="249282" y="33282"/>
                  <a:pt x="241422" y="36755"/>
                </a:cubicBezTo>
                <a:cubicBezTo>
                  <a:pt x="233562" y="40228"/>
                  <a:pt x="225807" y="43911"/>
                  <a:pt x="218115" y="47742"/>
                </a:cubicBezTo>
                <a:cubicBezTo>
                  <a:pt x="210429" y="51601"/>
                  <a:pt x="202835" y="55635"/>
                  <a:pt x="195332" y="59845"/>
                </a:cubicBezTo>
                <a:cubicBezTo>
                  <a:pt x="187814" y="64069"/>
                  <a:pt x="180403" y="68454"/>
                  <a:pt x="173094" y="73000"/>
                </a:cubicBezTo>
                <a:cubicBezTo>
                  <a:pt x="165785" y="77547"/>
                  <a:pt x="158569" y="82254"/>
                  <a:pt x="151443" y="87124"/>
                </a:cubicBezTo>
                <a:cubicBezTo>
                  <a:pt x="144373" y="92007"/>
                  <a:pt x="137386" y="97044"/>
                  <a:pt x="130483" y="102236"/>
                </a:cubicBezTo>
                <a:cubicBezTo>
                  <a:pt x="123581" y="107428"/>
                  <a:pt x="116804" y="112781"/>
                  <a:pt x="110153" y="118296"/>
                </a:cubicBezTo>
                <a:cubicBezTo>
                  <a:pt x="103516" y="123796"/>
                  <a:pt x="96990" y="129466"/>
                  <a:pt x="90577" y="135303"/>
                </a:cubicBezTo>
                <a:cubicBezTo>
                  <a:pt x="84163" y="141140"/>
                  <a:pt x="77910" y="147132"/>
                  <a:pt x="71818" y="153278"/>
                </a:cubicBezTo>
                <a:cubicBezTo>
                  <a:pt x="65740" y="159424"/>
                  <a:pt x="59850" y="165739"/>
                  <a:pt x="53814" y="172474"/>
                </a:cubicBezTo>
                <a:cubicBezTo>
                  <a:pt x="53793" y="170496"/>
                  <a:pt x="53940" y="169043"/>
                  <a:pt x="53940" y="167612"/>
                </a:cubicBezTo>
                <a:cubicBezTo>
                  <a:pt x="53730" y="163739"/>
                  <a:pt x="55616" y="161129"/>
                  <a:pt x="58131" y="158456"/>
                </a:cubicBezTo>
                <a:cubicBezTo>
                  <a:pt x="80821" y="134501"/>
                  <a:pt x="105627" y="112661"/>
                  <a:pt x="132244" y="93206"/>
                </a:cubicBezTo>
                <a:cubicBezTo>
                  <a:pt x="156774" y="75183"/>
                  <a:pt x="182675" y="59123"/>
                  <a:pt x="209710" y="45174"/>
                </a:cubicBezTo>
                <a:cubicBezTo>
                  <a:pt x="232078" y="33585"/>
                  <a:pt x="255249" y="23631"/>
                  <a:pt x="279044" y="15391"/>
                </a:cubicBezTo>
                <a:close/>
                <a:moveTo>
                  <a:pt x="261648" y="9456"/>
                </a:moveTo>
                <a:cubicBezTo>
                  <a:pt x="264037" y="10193"/>
                  <a:pt x="266469" y="10698"/>
                  <a:pt x="268900" y="11287"/>
                </a:cubicBezTo>
                <a:cubicBezTo>
                  <a:pt x="269067" y="11351"/>
                  <a:pt x="269227" y="11429"/>
                  <a:pt x="269382" y="11519"/>
                </a:cubicBezTo>
                <a:cubicBezTo>
                  <a:pt x="269005" y="12087"/>
                  <a:pt x="268376" y="12108"/>
                  <a:pt x="267852" y="12298"/>
                </a:cubicBezTo>
                <a:cubicBezTo>
                  <a:pt x="242275" y="21696"/>
                  <a:pt x="217451" y="33038"/>
                  <a:pt x="193593" y="46227"/>
                </a:cubicBezTo>
                <a:cubicBezTo>
                  <a:pt x="177984" y="54843"/>
                  <a:pt x="162747" y="64161"/>
                  <a:pt x="147880" y="74180"/>
                </a:cubicBezTo>
                <a:cubicBezTo>
                  <a:pt x="131120" y="85503"/>
                  <a:pt x="114947" y="97678"/>
                  <a:pt x="99422" y="110656"/>
                </a:cubicBezTo>
                <a:cubicBezTo>
                  <a:pt x="90437" y="118219"/>
                  <a:pt x="81690" y="126057"/>
                  <a:pt x="73180" y="134167"/>
                </a:cubicBezTo>
                <a:cubicBezTo>
                  <a:pt x="67605" y="139471"/>
                  <a:pt x="62261" y="145007"/>
                  <a:pt x="56853" y="150479"/>
                </a:cubicBezTo>
                <a:cubicBezTo>
                  <a:pt x="56769" y="150732"/>
                  <a:pt x="56602" y="150985"/>
                  <a:pt x="56371" y="150985"/>
                </a:cubicBezTo>
                <a:cubicBezTo>
                  <a:pt x="56015" y="151027"/>
                  <a:pt x="56036" y="150690"/>
                  <a:pt x="56057" y="150458"/>
                </a:cubicBezTo>
                <a:cubicBezTo>
                  <a:pt x="56043" y="150016"/>
                  <a:pt x="56167" y="149583"/>
                  <a:pt x="56413" y="149217"/>
                </a:cubicBezTo>
                <a:cubicBezTo>
                  <a:pt x="56806" y="146377"/>
                  <a:pt x="57380" y="143563"/>
                  <a:pt x="58132" y="140797"/>
                </a:cubicBezTo>
                <a:cubicBezTo>
                  <a:pt x="58380" y="140120"/>
                  <a:pt x="58808" y="139524"/>
                  <a:pt x="59368" y="139071"/>
                </a:cubicBezTo>
                <a:cubicBezTo>
                  <a:pt x="66760" y="131690"/>
                  <a:pt x="74354" y="124491"/>
                  <a:pt x="82151" y="117476"/>
                </a:cubicBezTo>
                <a:cubicBezTo>
                  <a:pt x="101750" y="100000"/>
                  <a:pt x="122497" y="83868"/>
                  <a:pt x="144254" y="69191"/>
                </a:cubicBezTo>
                <a:cubicBezTo>
                  <a:pt x="163134" y="56408"/>
                  <a:pt x="182729" y="44722"/>
                  <a:pt x="202940" y="34188"/>
                </a:cubicBezTo>
                <a:cubicBezTo>
                  <a:pt x="220404" y="25119"/>
                  <a:pt x="238335" y="16989"/>
                  <a:pt x="256660" y="9835"/>
                </a:cubicBezTo>
                <a:cubicBezTo>
                  <a:pt x="258227" y="9124"/>
                  <a:pt x="259992" y="8990"/>
                  <a:pt x="261648" y="9456"/>
                </a:cubicBezTo>
                <a:close/>
                <a:moveTo>
                  <a:pt x="245404" y="6677"/>
                </a:moveTo>
                <a:cubicBezTo>
                  <a:pt x="245634" y="6614"/>
                  <a:pt x="246158" y="6256"/>
                  <a:pt x="246033" y="6825"/>
                </a:cubicBezTo>
                <a:cubicBezTo>
                  <a:pt x="245907" y="7393"/>
                  <a:pt x="245488" y="7393"/>
                  <a:pt x="245027" y="7393"/>
                </a:cubicBezTo>
                <a:cubicBezTo>
                  <a:pt x="236643" y="10887"/>
                  <a:pt x="228301" y="14528"/>
                  <a:pt x="220064" y="18401"/>
                </a:cubicBezTo>
                <a:cubicBezTo>
                  <a:pt x="203994" y="25993"/>
                  <a:pt x="188275" y="34293"/>
                  <a:pt x="172905" y="43301"/>
                </a:cubicBezTo>
                <a:cubicBezTo>
                  <a:pt x="147433" y="58287"/>
                  <a:pt x="123089" y="75129"/>
                  <a:pt x="100071" y="93691"/>
                </a:cubicBezTo>
                <a:cubicBezTo>
                  <a:pt x="88166" y="103268"/>
                  <a:pt x="76638" y="113308"/>
                  <a:pt x="65572" y="123916"/>
                </a:cubicBezTo>
                <a:lnTo>
                  <a:pt x="62407" y="126842"/>
                </a:lnTo>
                <a:cubicBezTo>
                  <a:pt x="62176" y="122148"/>
                  <a:pt x="74501" y="95754"/>
                  <a:pt x="82507" y="83546"/>
                </a:cubicBezTo>
                <a:cubicBezTo>
                  <a:pt x="91237" y="70196"/>
                  <a:pt x="101729" y="58095"/>
                  <a:pt x="113695" y="47574"/>
                </a:cubicBezTo>
                <a:cubicBezTo>
                  <a:pt x="125704" y="37085"/>
                  <a:pt x="139107" y="28323"/>
                  <a:pt x="153518" y="21538"/>
                </a:cubicBezTo>
                <a:cubicBezTo>
                  <a:pt x="167768" y="14781"/>
                  <a:pt x="182897" y="10076"/>
                  <a:pt x="198455" y="7561"/>
                </a:cubicBezTo>
                <a:cubicBezTo>
                  <a:pt x="213981" y="5016"/>
                  <a:pt x="229793" y="4718"/>
                  <a:pt x="245404" y="6677"/>
                </a:cubicBezTo>
                <a:close/>
                <a:moveTo>
                  <a:pt x="416266" y="131"/>
                </a:moveTo>
                <a:cubicBezTo>
                  <a:pt x="431122" y="1575"/>
                  <a:pt x="442595" y="13881"/>
                  <a:pt x="443052" y="28862"/>
                </a:cubicBezTo>
                <a:cubicBezTo>
                  <a:pt x="442977" y="30144"/>
                  <a:pt x="443767" y="31318"/>
                  <a:pt x="444980" y="31724"/>
                </a:cubicBezTo>
                <a:cubicBezTo>
                  <a:pt x="453519" y="35548"/>
                  <a:pt x="461323" y="40849"/>
                  <a:pt x="468036" y="47384"/>
                </a:cubicBezTo>
                <a:cubicBezTo>
                  <a:pt x="477738" y="56923"/>
                  <a:pt x="484430" y="69119"/>
                  <a:pt x="487277" y="82451"/>
                </a:cubicBezTo>
                <a:cubicBezTo>
                  <a:pt x="489207" y="91549"/>
                  <a:pt x="489767" y="100886"/>
                  <a:pt x="488932" y="110150"/>
                </a:cubicBezTo>
                <a:cubicBezTo>
                  <a:pt x="487807" y="123049"/>
                  <a:pt x="484952" y="135737"/>
                  <a:pt x="480444" y="147869"/>
                </a:cubicBezTo>
                <a:cubicBezTo>
                  <a:pt x="475168" y="162253"/>
                  <a:pt x="468476" y="176074"/>
                  <a:pt x="460470" y="189123"/>
                </a:cubicBezTo>
                <a:cubicBezTo>
                  <a:pt x="453762" y="200176"/>
                  <a:pt x="446414" y="210824"/>
                  <a:pt x="438462" y="221012"/>
                </a:cubicBezTo>
                <a:cubicBezTo>
                  <a:pt x="438190" y="221369"/>
                  <a:pt x="437854" y="221685"/>
                  <a:pt x="437561" y="222022"/>
                </a:cubicBezTo>
                <a:cubicBezTo>
                  <a:pt x="436599" y="223510"/>
                  <a:pt x="435519" y="224918"/>
                  <a:pt x="434333" y="226232"/>
                </a:cubicBezTo>
                <a:cubicBezTo>
                  <a:pt x="434023" y="226802"/>
                  <a:pt x="433635" y="227326"/>
                  <a:pt x="433180" y="227789"/>
                </a:cubicBezTo>
                <a:cubicBezTo>
                  <a:pt x="432837" y="228469"/>
                  <a:pt x="432323" y="229050"/>
                  <a:pt x="431692" y="229473"/>
                </a:cubicBezTo>
                <a:cubicBezTo>
                  <a:pt x="431650" y="230083"/>
                  <a:pt x="431315" y="230483"/>
                  <a:pt x="430539" y="230799"/>
                </a:cubicBezTo>
                <a:cubicBezTo>
                  <a:pt x="430770" y="230115"/>
                  <a:pt x="431158" y="229494"/>
                  <a:pt x="431671" y="228989"/>
                </a:cubicBezTo>
                <a:lnTo>
                  <a:pt x="432803" y="227389"/>
                </a:lnTo>
                <a:cubicBezTo>
                  <a:pt x="433067" y="226783"/>
                  <a:pt x="433453" y="226240"/>
                  <a:pt x="433935" y="225789"/>
                </a:cubicBezTo>
                <a:cubicBezTo>
                  <a:pt x="434851" y="224165"/>
                  <a:pt x="435897" y="222615"/>
                  <a:pt x="437058" y="221159"/>
                </a:cubicBezTo>
                <a:cubicBezTo>
                  <a:pt x="439929" y="216423"/>
                  <a:pt x="443136" y="211940"/>
                  <a:pt x="445945" y="207183"/>
                </a:cubicBezTo>
                <a:cubicBezTo>
                  <a:pt x="453589" y="194691"/>
                  <a:pt x="460524" y="181775"/>
                  <a:pt x="466715" y="168496"/>
                </a:cubicBezTo>
                <a:cubicBezTo>
                  <a:pt x="471721" y="157743"/>
                  <a:pt x="475462" y="146442"/>
                  <a:pt x="477866" y="134819"/>
                </a:cubicBezTo>
                <a:cubicBezTo>
                  <a:pt x="479557" y="126606"/>
                  <a:pt x="480261" y="118216"/>
                  <a:pt x="479962" y="109835"/>
                </a:cubicBezTo>
                <a:cubicBezTo>
                  <a:pt x="479685" y="98430"/>
                  <a:pt x="477082" y="87205"/>
                  <a:pt x="472312" y="76852"/>
                </a:cubicBezTo>
                <a:cubicBezTo>
                  <a:pt x="467095" y="66064"/>
                  <a:pt x="458969" y="56963"/>
                  <a:pt x="448858" y="50584"/>
                </a:cubicBezTo>
                <a:cubicBezTo>
                  <a:pt x="446272" y="48900"/>
                  <a:pt x="443593" y="47368"/>
                  <a:pt x="440831" y="45995"/>
                </a:cubicBezTo>
                <a:cubicBezTo>
                  <a:pt x="439384" y="45280"/>
                  <a:pt x="439384" y="45301"/>
                  <a:pt x="438462" y="46732"/>
                </a:cubicBezTo>
                <a:cubicBezTo>
                  <a:pt x="434377" y="53474"/>
                  <a:pt x="427664" y="58185"/>
                  <a:pt x="419955" y="59719"/>
                </a:cubicBezTo>
                <a:cubicBezTo>
                  <a:pt x="404254" y="63069"/>
                  <a:pt x="388759" y="53219"/>
                  <a:pt x="385057" y="37534"/>
                </a:cubicBezTo>
                <a:cubicBezTo>
                  <a:pt x="384659" y="36039"/>
                  <a:pt x="384659" y="36039"/>
                  <a:pt x="383087" y="36039"/>
                </a:cubicBezTo>
                <a:cubicBezTo>
                  <a:pt x="374729" y="36508"/>
                  <a:pt x="366408" y="37485"/>
                  <a:pt x="358166" y="38965"/>
                </a:cubicBezTo>
                <a:cubicBezTo>
                  <a:pt x="349971" y="40270"/>
                  <a:pt x="341839" y="41912"/>
                  <a:pt x="333707" y="43575"/>
                </a:cubicBezTo>
                <a:cubicBezTo>
                  <a:pt x="333378" y="43576"/>
                  <a:pt x="333074" y="43752"/>
                  <a:pt x="332910" y="44038"/>
                </a:cubicBezTo>
                <a:cubicBezTo>
                  <a:pt x="333015" y="44627"/>
                  <a:pt x="333665" y="44901"/>
                  <a:pt x="334105" y="45280"/>
                </a:cubicBezTo>
                <a:cubicBezTo>
                  <a:pt x="353098" y="61237"/>
                  <a:pt x="368476" y="81087"/>
                  <a:pt x="379210" y="103499"/>
                </a:cubicBezTo>
                <a:cubicBezTo>
                  <a:pt x="386818" y="119273"/>
                  <a:pt x="392085" y="136078"/>
                  <a:pt x="394845" y="153383"/>
                </a:cubicBezTo>
                <a:cubicBezTo>
                  <a:pt x="396864" y="165903"/>
                  <a:pt x="397509" y="178608"/>
                  <a:pt x="396774" y="191270"/>
                </a:cubicBezTo>
                <a:cubicBezTo>
                  <a:pt x="395223" y="221224"/>
                  <a:pt x="386128" y="250294"/>
                  <a:pt x="370344" y="275758"/>
                </a:cubicBezTo>
                <a:cubicBezTo>
                  <a:pt x="360587" y="291612"/>
                  <a:pt x="348334" y="305773"/>
                  <a:pt x="334063" y="317686"/>
                </a:cubicBezTo>
                <a:cubicBezTo>
                  <a:pt x="329242" y="321706"/>
                  <a:pt x="324233" y="325432"/>
                  <a:pt x="319098" y="328968"/>
                </a:cubicBezTo>
                <a:cubicBezTo>
                  <a:pt x="317337" y="330147"/>
                  <a:pt x="315325" y="330884"/>
                  <a:pt x="313670" y="332252"/>
                </a:cubicBezTo>
                <a:cubicBezTo>
                  <a:pt x="313552" y="332694"/>
                  <a:pt x="313265" y="333073"/>
                  <a:pt x="312873" y="333304"/>
                </a:cubicBezTo>
                <a:lnTo>
                  <a:pt x="307549" y="336630"/>
                </a:lnTo>
                <a:lnTo>
                  <a:pt x="304846" y="338166"/>
                </a:lnTo>
                <a:lnTo>
                  <a:pt x="301408" y="340145"/>
                </a:lnTo>
                <a:cubicBezTo>
                  <a:pt x="300323" y="340905"/>
                  <a:pt x="299172" y="341568"/>
                  <a:pt x="297971" y="342123"/>
                </a:cubicBezTo>
                <a:cubicBezTo>
                  <a:pt x="297321" y="342687"/>
                  <a:pt x="296567" y="343117"/>
                  <a:pt x="295749" y="343386"/>
                </a:cubicBezTo>
                <a:cubicBezTo>
                  <a:pt x="295676" y="343576"/>
                  <a:pt x="295489" y="343696"/>
                  <a:pt x="295288" y="343681"/>
                </a:cubicBezTo>
                <a:cubicBezTo>
                  <a:pt x="295141" y="343946"/>
                  <a:pt x="294856" y="344102"/>
                  <a:pt x="294554" y="344081"/>
                </a:cubicBezTo>
                <a:cubicBezTo>
                  <a:pt x="294399" y="344352"/>
                  <a:pt x="294112" y="344521"/>
                  <a:pt x="293800" y="344523"/>
                </a:cubicBezTo>
                <a:cubicBezTo>
                  <a:pt x="293655" y="344792"/>
                  <a:pt x="293370" y="344956"/>
                  <a:pt x="293066" y="344944"/>
                </a:cubicBezTo>
                <a:cubicBezTo>
                  <a:pt x="292995" y="345125"/>
                  <a:pt x="292819" y="345243"/>
                  <a:pt x="292626" y="345238"/>
                </a:cubicBezTo>
                <a:cubicBezTo>
                  <a:pt x="287994" y="348122"/>
                  <a:pt x="283174" y="350711"/>
                  <a:pt x="278395" y="353300"/>
                </a:cubicBezTo>
                <a:cubicBezTo>
                  <a:pt x="256599" y="365194"/>
                  <a:pt x="233948" y="375438"/>
                  <a:pt x="210633" y="383946"/>
                </a:cubicBezTo>
                <a:cubicBezTo>
                  <a:pt x="192968" y="390402"/>
                  <a:pt x="174859" y="395565"/>
                  <a:pt x="156453" y="399396"/>
                </a:cubicBezTo>
                <a:cubicBezTo>
                  <a:pt x="147817" y="401220"/>
                  <a:pt x="139119" y="402622"/>
                  <a:pt x="130358" y="403605"/>
                </a:cubicBezTo>
                <a:cubicBezTo>
                  <a:pt x="118577" y="404992"/>
                  <a:pt x="106705" y="405449"/>
                  <a:pt x="94853" y="404973"/>
                </a:cubicBezTo>
                <a:cubicBezTo>
                  <a:pt x="80530" y="404529"/>
                  <a:pt x="66356" y="401917"/>
                  <a:pt x="52808" y="397228"/>
                </a:cubicBezTo>
                <a:cubicBezTo>
                  <a:pt x="41327" y="393306"/>
                  <a:pt x="30799" y="386994"/>
                  <a:pt x="21914" y="378705"/>
                </a:cubicBezTo>
                <a:cubicBezTo>
                  <a:pt x="11426" y="368621"/>
                  <a:pt x="4352" y="355489"/>
                  <a:pt x="1688" y="341155"/>
                </a:cubicBezTo>
                <a:cubicBezTo>
                  <a:pt x="-172" y="331366"/>
                  <a:pt x="-498" y="321347"/>
                  <a:pt x="724" y="311456"/>
                </a:cubicBezTo>
                <a:cubicBezTo>
                  <a:pt x="2699" y="295445"/>
                  <a:pt x="7095" y="279829"/>
                  <a:pt x="13761" y="265150"/>
                </a:cubicBezTo>
                <a:cubicBezTo>
                  <a:pt x="21442" y="247897"/>
                  <a:pt x="30904" y="231502"/>
                  <a:pt x="41993" y="216234"/>
                </a:cubicBezTo>
                <a:cubicBezTo>
                  <a:pt x="55802" y="197029"/>
                  <a:pt x="71229" y="179050"/>
                  <a:pt x="88104" y="162497"/>
                </a:cubicBezTo>
                <a:cubicBezTo>
                  <a:pt x="113892" y="137157"/>
                  <a:pt x="142171" y="114505"/>
                  <a:pt x="172508" y="94890"/>
                </a:cubicBezTo>
                <a:cubicBezTo>
                  <a:pt x="195316" y="79990"/>
                  <a:pt x="219207" y="66833"/>
                  <a:pt x="243979" y="55530"/>
                </a:cubicBezTo>
                <a:cubicBezTo>
                  <a:pt x="267374" y="44765"/>
                  <a:pt x="291670" y="36095"/>
                  <a:pt x="316583" y="29620"/>
                </a:cubicBezTo>
                <a:cubicBezTo>
                  <a:pt x="330194" y="26085"/>
                  <a:pt x="344033" y="23497"/>
                  <a:pt x="357999" y="21874"/>
                </a:cubicBezTo>
                <a:cubicBezTo>
                  <a:pt x="366053" y="20902"/>
                  <a:pt x="374156" y="20382"/>
                  <a:pt x="382270" y="20316"/>
                </a:cubicBezTo>
                <a:cubicBezTo>
                  <a:pt x="382521" y="20316"/>
                  <a:pt x="382773" y="20316"/>
                  <a:pt x="383024" y="20316"/>
                </a:cubicBezTo>
                <a:cubicBezTo>
                  <a:pt x="385015" y="20443"/>
                  <a:pt x="386043" y="19622"/>
                  <a:pt x="386923" y="17622"/>
                </a:cubicBezTo>
                <a:cubicBezTo>
                  <a:pt x="391878" y="6006"/>
                  <a:pt x="403739" y="-1064"/>
                  <a:pt x="416266" y="131"/>
                </a:cubicBezTo>
                <a:close/>
              </a:path>
            </a:pathLst>
          </a:custGeom>
          <a:solidFill>
            <a:srgbClr val="376DB5"/>
          </a:solidFill>
          <a:ln w="2090" cap="flat">
            <a:noFill/>
            <a:prstDash val="solid"/>
            <a:miter/>
          </a:ln>
        </p:spPr>
        <p:txBody>
          <a:bodyPr rtlCol="0" anchor="ctr"/>
          <a:lstStyle/>
          <a:p>
            <a:endParaRPr lang="en-US"/>
          </a:p>
        </p:txBody>
      </p:sp>
      <p:sp>
        <p:nvSpPr>
          <p:cNvPr id="17" name="Oval 16"/>
          <p:cNvSpPr/>
          <p:nvPr/>
        </p:nvSpPr>
        <p:spPr>
          <a:xfrm>
            <a:off x="92963" y="6542941"/>
            <a:ext cx="280476" cy="28047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latin typeface="Arial" panose="020B0604020202020204" pitchFamily="34" charset="0"/>
              <a:cs typeface="Arial" panose="020B0604020202020204" pitchFamily="34" charset="0"/>
            </a:endParaRPr>
          </a:p>
        </p:txBody>
      </p:sp>
      <p:sp>
        <p:nvSpPr>
          <p:cNvPr id="6" name="Slide Number Placeholder 5"/>
          <p:cNvSpPr>
            <a:spLocks noGrp="1"/>
          </p:cNvSpPr>
          <p:nvPr>
            <p:ph type="sldNum" sz="quarter" idx="12"/>
          </p:nvPr>
        </p:nvSpPr>
        <p:spPr>
          <a:xfrm>
            <a:off x="58380" y="6508358"/>
            <a:ext cx="349642" cy="349642"/>
          </a:xfrm>
        </p:spPr>
        <p:txBody>
          <a:bodyPr/>
          <a:lstStyle>
            <a:lvl1pPr algn="ctr">
              <a:defRPr lang="en-US" sz="700" kern="1200" smtClean="0">
                <a:solidFill>
                  <a:schemeClr val="tx1"/>
                </a:solidFill>
                <a:latin typeface="Arial" panose="020B0604020202020204" pitchFamily="34" charset="0"/>
                <a:ea typeface="+mn-ea"/>
                <a:cs typeface="Arial" panose="020B0604020202020204" pitchFamily="34" charset="0"/>
              </a:defRPr>
            </a:lvl1pPr>
          </a:lstStyle>
          <a:p>
            <a:fld id="{D8B0B3AC-44A8-D142-AAF6-9A453466E1A4}" type="slidenum">
              <a:rPr lang="en-US" smtClean="0"/>
            </a:fld>
            <a:endParaRPr lang="en-US"/>
          </a:p>
        </p:txBody>
      </p:sp>
      <p:grpSp>
        <p:nvGrpSpPr>
          <p:cNvPr id="21" name="Group 20"/>
          <p:cNvGrpSpPr/>
          <p:nvPr/>
        </p:nvGrpSpPr>
        <p:grpSpPr>
          <a:xfrm flipH="1" flipV="1">
            <a:off x="9265363" y="5246044"/>
            <a:ext cx="2869771" cy="1563379"/>
            <a:chOff x="44879" y="27296"/>
            <a:chExt cx="2869771" cy="1563379"/>
          </a:xfrm>
          <a:solidFill>
            <a:srgbClr val="0072FF"/>
          </a:solidFill>
        </p:grpSpPr>
        <p:cxnSp>
          <p:nvCxnSpPr>
            <p:cNvPr id="30" name="Straight Connector 29"/>
            <p:cNvCxnSpPr/>
            <p:nvPr/>
          </p:nvCxnSpPr>
          <p:spPr>
            <a:xfrm flipH="1">
              <a:off x="766351" y="34631"/>
              <a:ext cx="2148299" cy="0"/>
            </a:xfrm>
            <a:prstGeom prst="line">
              <a:avLst/>
            </a:prstGeom>
            <a:grpFill/>
            <a:ln w="38100">
              <a:solidFill>
                <a:srgbClr val="00C6FF"/>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flipH="1">
              <a:off x="44879" y="27296"/>
              <a:ext cx="737495" cy="644210"/>
            </a:xfrm>
            <a:prstGeom prst="line">
              <a:avLst/>
            </a:prstGeom>
            <a:grpFill/>
            <a:ln w="38100">
              <a:solidFill>
                <a:srgbClr val="00C6FF"/>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flipV="1">
              <a:off x="52214" y="654128"/>
              <a:ext cx="0" cy="936547"/>
            </a:xfrm>
            <a:prstGeom prst="line">
              <a:avLst/>
            </a:prstGeom>
            <a:grpFill/>
            <a:ln w="38100">
              <a:solidFill>
                <a:srgbClr val="00C6FF"/>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2_Noi dung">
    <p:spTree>
      <p:nvGrpSpPr>
        <p:cNvPr id="1" name=""/>
        <p:cNvGrpSpPr/>
        <p:nvPr/>
      </p:nvGrpSpPr>
      <p:grpSpPr>
        <a:xfrm>
          <a:off x="0" y="0"/>
          <a:ext cx="0" cy="0"/>
          <a:chOff x="0" y="0"/>
          <a:chExt cx="0" cy="0"/>
        </a:xfrm>
      </p:grpSpPr>
      <p:sp>
        <p:nvSpPr>
          <p:cNvPr id="22" name="Freeform 21"/>
          <p:cNvSpPr/>
          <p:nvPr/>
        </p:nvSpPr>
        <p:spPr>
          <a:xfrm rot="10800000">
            <a:off x="-2" y="0"/>
            <a:ext cx="12192000" cy="6858000"/>
          </a:xfrm>
          <a:custGeom>
            <a:avLst/>
            <a:gdLst>
              <a:gd name="connsiteX0" fmla="*/ 0 w 12192000"/>
              <a:gd name="connsiteY0" fmla="*/ 616911 h 6858000"/>
              <a:gd name="connsiteX1" fmla="*/ 0 w 12192000"/>
              <a:gd name="connsiteY1" fmla="*/ 0 h 6858000"/>
              <a:gd name="connsiteX2" fmla="*/ 715617 w 12192000"/>
              <a:gd name="connsiteY2" fmla="*/ 0 h 6858000"/>
              <a:gd name="connsiteX3" fmla="*/ 12192000 w 12192000"/>
              <a:gd name="connsiteY3" fmla="*/ 6858000 h 6858000"/>
              <a:gd name="connsiteX4" fmla="*/ 11476383 w 12192000"/>
              <a:gd name="connsiteY4" fmla="*/ 6858000 h 6858000"/>
              <a:gd name="connsiteX5" fmla="*/ 12192000 w 12192000"/>
              <a:gd name="connsiteY5" fmla="*/ 624108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6858000">
                <a:moveTo>
                  <a:pt x="0" y="616911"/>
                </a:moveTo>
                <a:lnTo>
                  <a:pt x="0" y="0"/>
                </a:lnTo>
                <a:lnTo>
                  <a:pt x="715617" y="0"/>
                </a:lnTo>
                <a:close/>
                <a:moveTo>
                  <a:pt x="12192000" y="6858000"/>
                </a:moveTo>
                <a:lnTo>
                  <a:pt x="11476383" y="6858000"/>
                </a:lnTo>
                <a:lnTo>
                  <a:pt x="12192000" y="6241089"/>
                </a:lnTo>
                <a:close/>
              </a:path>
            </a:pathLst>
          </a:custGeom>
          <a:blipFill>
            <a:blip r:embed="rId2" cstate="screen"/>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 name="Isosceles Triangle 12"/>
          <p:cNvSpPr/>
          <p:nvPr/>
        </p:nvSpPr>
        <p:spPr>
          <a:xfrm rot="10800000">
            <a:off x="0" y="0"/>
            <a:ext cx="715617" cy="616911"/>
          </a:xfrm>
          <a:prstGeom prst="triangle">
            <a:avLst>
              <a:gd name="adj" fmla="val 100000"/>
            </a:avLst>
          </a:prstGeom>
          <a:solidFill>
            <a:srgbClr val="0072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p:cNvGrpSpPr/>
          <p:nvPr/>
        </p:nvGrpSpPr>
        <p:grpSpPr>
          <a:xfrm>
            <a:off x="58527" y="54292"/>
            <a:ext cx="2869771" cy="1563379"/>
            <a:chOff x="44879" y="27296"/>
            <a:chExt cx="2869771" cy="1563379"/>
          </a:xfrm>
          <a:solidFill>
            <a:srgbClr val="0072FF"/>
          </a:solidFill>
        </p:grpSpPr>
        <p:cxnSp>
          <p:nvCxnSpPr>
            <p:cNvPr id="9" name="Straight Connector 8"/>
            <p:cNvCxnSpPr/>
            <p:nvPr/>
          </p:nvCxnSpPr>
          <p:spPr>
            <a:xfrm flipH="1">
              <a:off x="766351" y="34631"/>
              <a:ext cx="2148299" cy="0"/>
            </a:xfrm>
            <a:prstGeom prst="line">
              <a:avLst/>
            </a:prstGeom>
            <a:grpFill/>
            <a:ln w="38100">
              <a:solidFill>
                <a:srgbClr val="00C6FF"/>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H="1">
              <a:off x="44879" y="27296"/>
              <a:ext cx="737495" cy="644210"/>
            </a:xfrm>
            <a:prstGeom prst="line">
              <a:avLst/>
            </a:prstGeom>
            <a:grpFill/>
            <a:ln w="38100">
              <a:solidFill>
                <a:srgbClr val="00C6FF"/>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V="1">
              <a:off x="52214" y="654128"/>
              <a:ext cx="0" cy="936547"/>
            </a:xfrm>
            <a:prstGeom prst="line">
              <a:avLst/>
            </a:prstGeom>
            <a:grpFill/>
            <a:ln w="38100">
              <a:solidFill>
                <a:srgbClr val="00C6FF"/>
              </a:solidFill>
            </a:ln>
          </p:spPr>
          <p:style>
            <a:lnRef idx="1">
              <a:schemeClr val="accent1"/>
            </a:lnRef>
            <a:fillRef idx="0">
              <a:schemeClr val="accent1"/>
            </a:fillRef>
            <a:effectRef idx="0">
              <a:schemeClr val="accent1"/>
            </a:effectRef>
            <a:fontRef idx="minor">
              <a:schemeClr val="tx1"/>
            </a:fontRef>
          </p:style>
        </p:cxnSp>
      </p:grpSp>
      <p:sp>
        <p:nvSpPr>
          <p:cNvPr id="12" name="Isosceles Triangle 12"/>
          <p:cNvSpPr/>
          <p:nvPr/>
        </p:nvSpPr>
        <p:spPr>
          <a:xfrm rot="10800000" flipH="1" flipV="1">
            <a:off x="11476383" y="6241089"/>
            <a:ext cx="715617" cy="616911"/>
          </a:xfrm>
          <a:prstGeom prst="triangle">
            <a:avLst>
              <a:gd name="adj" fmla="val 100000"/>
            </a:avLst>
          </a:prstGeom>
          <a:solidFill>
            <a:srgbClr val="0072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774145" y="223964"/>
            <a:ext cx="10579655" cy="785896"/>
          </a:xfrm>
        </p:spPr>
        <p:txBody>
          <a:bodyPr>
            <a:normAutofit/>
          </a:bodyPr>
          <a:lstStyle>
            <a:lvl1pPr>
              <a:lnSpc>
                <a:spcPct val="120000"/>
              </a:lnSpc>
              <a:spcBef>
                <a:spcPts val="200"/>
              </a:spcBef>
              <a:spcAft>
                <a:spcPts val="200"/>
              </a:spcAft>
              <a:defRPr sz="4400"/>
            </a:lvl1pPr>
          </a:lstStyle>
          <a:p>
            <a:r>
              <a:rPr lang="en-US" dirty="0" err="1"/>
              <a:t>Nhập</a:t>
            </a:r>
            <a:r>
              <a:rPr lang="en-US" dirty="0"/>
              <a:t> </a:t>
            </a:r>
            <a:r>
              <a:rPr lang="en-US" dirty="0" err="1"/>
              <a:t>tiêu</a:t>
            </a:r>
            <a:r>
              <a:rPr lang="en-US" dirty="0"/>
              <a:t> </a:t>
            </a:r>
            <a:r>
              <a:rPr lang="en-US" dirty="0" err="1"/>
              <a:t>đề</a:t>
            </a:r>
            <a:endParaRPr lang="en-US" dirty="0"/>
          </a:p>
        </p:txBody>
      </p:sp>
      <p:sp>
        <p:nvSpPr>
          <p:cNvPr id="3" name="Content Placeholder 2"/>
          <p:cNvSpPr>
            <a:spLocks noGrp="1"/>
          </p:cNvSpPr>
          <p:nvPr>
            <p:ph idx="1" hasCustomPrompt="1"/>
          </p:nvPr>
        </p:nvSpPr>
        <p:spPr>
          <a:xfrm>
            <a:off x="774145" y="1233824"/>
            <a:ext cx="10579654" cy="4943139"/>
          </a:xfrm>
        </p:spPr>
        <p:txBody>
          <a:bodyPr/>
          <a:lstStyle>
            <a:lvl1pPr algn="just">
              <a:lnSpc>
                <a:spcPct val="130000"/>
              </a:lnSpc>
              <a:spcBef>
                <a:spcPts val="300"/>
              </a:spcBef>
              <a:spcAft>
                <a:spcPts val="300"/>
              </a:spcAft>
              <a:defRPr>
                <a:latin typeface="Arial" panose="020B0604020202020204" pitchFamily="34" charset="0"/>
                <a:cs typeface="Arial" panose="020B0604020202020204" pitchFamily="34" charset="0"/>
              </a:defRPr>
            </a:lvl1pPr>
            <a:lvl2pPr algn="just">
              <a:lnSpc>
                <a:spcPct val="130000"/>
              </a:lnSpc>
              <a:spcBef>
                <a:spcPts val="300"/>
              </a:spcBef>
              <a:spcAft>
                <a:spcPts val="300"/>
              </a:spcAft>
              <a:defRPr>
                <a:latin typeface="Arial" panose="020B0604020202020204" pitchFamily="34" charset="0"/>
                <a:cs typeface="Arial" panose="020B0604020202020204" pitchFamily="34" charset="0"/>
              </a:defRPr>
            </a:lvl2pPr>
            <a:lvl3pPr algn="just">
              <a:lnSpc>
                <a:spcPct val="130000"/>
              </a:lnSpc>
              <a:spcBef>
                <a:spcPts val="300"/>
              </a:spcBef>
              <a:spcAft>
                <a:spcPts val="300"/>
              </a:spcAft>
              <a:defRPr>
                <a:latin typeface="Arial" panose="020B0604020202020204" pitchFamily="34" charset="0"/>
                <a:cs typeface="Arial" panose="020B0604020202020204" pitchFamily="34" charset="0"/>
              </a:defRPr>
            </a:lvl3pPr>
            <a:lvl4pPr algn="just">
              <a:lnSpc>
                <a:spcPct val="130000"/>
              </a:lnSpc>
              <a:spcBef>
                <a:spcPts val="300"/>
              </a:spcBef>
              <a:spcAft>
                <a:spcPts val="300"/>
              </a:spcAft>
              <a:defRPr>
                <a:latin typeface="Arial" panose="020B0604020202020204" pitchFamily="34" charset="0"/>
                <a:cs typeface="Arial" panose="020B0604020202020204" pitchFamily="34" charset="0"/>
              </a:defRPr>
            </a:lvl4pPr>
            <a:lvl5pPr algn="just">
              <a:lnSpc>
                <a:spcPct val="130000"/>
              </a:lnSpc>
              <a:spcBef>
                <a:spcPts val="300"/>
              </a:spcBef>
              <a:spcAft>
                <a:spcPts val="300"/>
              </a:spcAft>
              <a:defRPr>
                <a:latin typeface="Arial" panose="020B0604020202020204" pitchFamily="34" charset="0"/>
                <a:cs typeface="Arial" panose="020B0604020202020204" pitchFamily="34" charset="0"/>
              </a:defRPr>
            </a:lvl5pPr>
          </a:lstStyle>
          <a:p>
            <a:pPr lvl="0"/>
            <a:r>
              <a:rPr lang="en-US" dirty="0" err="1"/>
              <a:t>Nhập</a:t>
            </a:r>
            <a:r>
              <a:rPr lang="en-US" dirty="0"/>
              <a:t> </a:t>
            </a:r>
            <a:r>
              <a:rPr lang="en-US" dirty="0" err="1"/>
              <a:t>nội</a:t>
            </a:r>
            <a:r>
              <a:rPr lang="en-US" dirty="0"/>
              <a:t> dung</a:t>
            </a:r>
            <a:endParaRPr lang="en-US" dirty="0"/>
          </a:p>
        </p:txBody>
      </p:sp>
      <p:sp>
        <p:nvSpPr>
          <p:cNvPr id="5" name="Footer Placeholder 4"/>
          <p:cNvSpPr>
            <a:spLocks noGrp="1"/>
          </p:cNvSpPr>
          <p:nvPr>
            <p:ph type="ftr" sz="quarter" idx="11"/>
          </p:nvPr>
        </p:nvSpPr>
        <p:spPr>
          <a:xfrm>
            <a:off x="774146" y="6475620"/>
            <a:ext cx="4311788" cy="263110"/>
          </a:xfrm>
        </p:spPr>
        <p:txBody>
          <a:bodyPr/>
          <a:lstStyle>
            <a:lvl1pPr marL="0" algn="l" defTabSz="914400" rtl="0" eaLnBrk="1" latinLnBrk="0" hangingPunct="1">
              <a:defRPr lang="en-US" sz="1100" kern="1200" dirty="0">
                <a:solidFill>
                  <a:schemeClr val="tx1">
                    <a:tint val="75000"/>
                  </a:schemeClr>
                </a:solidFill>
                <a:latin typeface="Arial" panose="020B0604020202020204" pitchFamily="34" charset="0"/>
                <a:ea typeface="+mn-ea"/>
                <a:cs typeface="Arial" panose="020B0604020202020204" pitchFamily="34" charset="0"/>
              </a:defRPr>
            </a:lvl1pPr>
          </a:lstStyle>
          <a:p>
            <a:r>
              <a:rPr lang="vi-VN"/>
              <a:t>Thực hiện bởi Trường Đại học Công nghệ Thông tin, ĐHQG-HCM</a:t>
            </a:r>
            <a:endParaRPr lang="en-US"/>
          </a:p>
        </p:txBody>
      </p:sp>
      <p:grpSp>
        <p:nvGrpSpPr>
          <p:cNvPr id="20" name="Group 19"/>
          <p:cNvGrpSpPr/>
          <p:nvPr/>
        </p:nvGrpSpPr>
        <p:grpSpPr>
          <a:xfrm>
            <a:off x="16026" y="4629289"/>
            <a:ext cx="434350" cy="2228711"/>
            <a:chOff x="16026" y="4629289"/>
            <a:chExt cx="434350" cy="2228711"/>
          </a:xfrm>
          <a:gradFill flip="none" rotWithShape="1">
            <a:gsLst>
              <a:gs pos="0">
                <a:srgbClr val="0072FF"/>
              </a:gs>
              <a:gs pos="100000">
                <a:srgbClr val="00C6FF">
                  <a:alpha val="0"/>
                </a:srgbClr>
              </a:gs>
            </a:gsLst>
            <a:lin ang="16200000" scaled="1"/>
            <a:tileRect/>
          </a:gradFill>
        </p:grpSpPr>
        <p:sp>
          <p:nvSpPr>
            <p:cNvPr id="23" name="Rectangle 22"/>
            <p:cNvSpPr/>
            <p:nvPr userDrawn="1"/>
          </p:nvSpPr>
          <p:spPr>
            <a:xfrm>
              <a:off x="16026" y="4629289"/>
              <a:ext cx="434350" cy="3469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userDrawn="1"/>
          </p:nvSpPr>
          <p:spPr>
            <a:xfrm>
              <a:off x="16026" y="5005641"/>
              <a:ext cx="434350" cy="3469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userDrawn="1"/>
          </p:nvSpPr>
          <p:spPr>
            <a:xfrm>
              <a:off x="16026" y="5381993"/>
              <a:ext cx="434350" cy="3469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6" name="Rectangle 25"/>
            <p:cNvSpPr/>
            <p:nvPr userDrawn="1"/>
          </p:nvSpPr>
          <p:spPr>
            <a:xfrm>
              <a:off x="16026" y="5758345"/>
              <a:ext cx="434350" cy="3469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userDrawn="1"/>
          </p:nvSpPr>
          <p:spPr>
            <a:xfrm>
              <a:off x="16026" y="6134697"/>
              <a:ext cx="434350" cy="3469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userDrawn="1"/>
          </p:nvSpPr>
          <p:spPr>
            <a:xfrm>
              <a:off x="16026" y="6511050"/>
              <a:ext cx="434350" cy="3469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grpSp>
      <p:sp>
        <p:nvSpPr>
          <p:cNvPr id="4" name="Date Placeholder 3"/>
          <p:cNvSpPr>
            <a:spLocks noGrp="1"/>
          </p:cNvSpPr>
          <p:nvPr>
            <p:ph type="dt" sz="half" idx="13"/>
          </p:nvPr>
        </p:nvSpPr>
        <p:spPr>
          <a:xfrm>
            <a:off x="6447446" y="6475620"/>
            <a:ext cx="2090098" cy="263110"/>
          </a:xfrm>
        </p:spPr>
        <p:txBody>
          <a:bodyPr/>
          <a:lstStyle>
            <a:lvl1pPr marL="0" algn="ctr" defTabSz="914400" rtl="0" eaLnBrk="1" latinLnBrk="0" hangingPunct="1">
              <a:defRPr lang="en-US" sz="1100" kern="1200" smtClean="0">
                <a:solidFill>
                  <a:schemeClr val="tx1">
                    <a:tint val="75000"/>
                  </a:schemeClr>
                </a:solidFill>
                <a:latin typeface="Arial" panose="020B0604020202020204" pitchFamily="34" charset="0"/>
                <a:ea typeface="+mn-ea"/>
                <a:cs typeface="Arial" panose="020B0604020202020204" pitchFamily="34" charset="0"/>
              </a:defRPr>
            </a:lvl1pPr>
          </a:lstStyle>
          <a:p>
            <a:fld id="{F0322777-9F63-499E-A7D7-912D1A362250}" type="datetime4">
              <a:rPr lang="en-US" smtClean="0"/>
            </a:fld>
            <a:endParaRPr lang="en-US"/>
          </a:p>
        </p:txBody>
      </p:sp>
      <p:sp>
        <p:nvSpPr>
          <p:cNvPr id="18" name="Freeform 17"/>
          <p:cNvSpPr/>
          <p:nvPr/>
        </p:nvSpPr>
        <p:spPr>
          <a:xfrm>
            <a:off x="11589537" y="105878"/>
            <a:ext cx="489307" cy="405155"/>
          </a:xfrm>
          <a:custGeom>
            <a:avLst/>
            <a:gdLst>
              <a:gd name="connsiteX0" fmla="*/ 278290 w 489307"/>
              <a:gd name="connsiteY0" fmla="*/ 349616 h 405155"/>
              <a:gd name="connsiteX1" fmla="*/ 277683 w 489307"/>
              <a:gd name="connsiteY1" fmla="*/ 349811 h 405155"/>
              <a:gd name="connsiteX2" fmla="*/ 277976 w 489307"/>
              <a:gd name="connsiteY2" fmla="*/ 349743 h 405155"/>
              <a:gd name="connsiteX3" fmla="*/ 173116 w 489307"/>
              <a:gd name="connsiteY3" fmla="*/ 214928 h 405155"/>
              <a:gd name="connsiteX4" fmla="*/ 212561 w 489307"/>
              <a:gd name="connsiteY4" fmla="*/ 228062 h 405155"/>
              <a:gd name="connsiteX5" fmla="*/ 214259 w 489307"/>
              <a:gd name="connsiteY5" fmla="*/ 228947 h 405155"/>
              <a:gd name="connsiteX6" fmla="*/ 213316 w 489307"/>
              <a:gd name="connsiteY6" fmla="*/ 229788 h 405155"/>
              <a:gd name="connsiteX7" fmla="*/ 182086 w 489307"/>
              <a:gd name="connsiteY7" fmla="*/ 251026 h 405155"/>
              <a:gd name="connsiteX8" fmla="*/ 179990 w 489307"/>
              <a:gd name="connsiteY8" fmla="*/ 251847 h 405155"/>
              <a:gd name="connsiteX9" fmla="*/ 156055 w 489307"/>
              <a:gd name="connsiteY9" fmla="*/ 251847 h 405155"/>
              <a:gd name="connsiteX10" fmla="*/ 155132 w 489307"/>
              <a:gd name="connsiteY10" fmla="*/ 251658 h 405155"/>
              <a:gd name="connsiteX11" fmla="*/ 155384 w 489307"/>
              <a:gd name="connsiteY11" fmla="*/ 250353 h 405155"/>
              <a:gd name="connsiteX12" fmla="*/ 170328 w 489307"/>
              <a:gd name="connsiteY12" fmla="*/ 216233 h 405155"/>
              <a:gd name="connsiteX13" fmla="*/ 173116 w 489307"/>
              <a:gd name="connsiteY13" fmla="*/ 214928 h 405155"/>
              <a:gd name="connsiteX14" fmla="*/ 277908 w 489307"/>
              <a:gd name="connsiteY14" fmla="*/ 214851 h 405155"/>
              <a:gd name="connsiteX15" fmla="*/ 279966 w 489307"/>
              <a:gd name="connsiteY15" fmla="*/ 215771 h 405155"/>
              <a:gd name="connsiteX16" fmla="*/ 295308 w 489307"/>
              <a:gd name="connsiteY16" fmla="*/ 250795 h 405155"/>
              <a:gd name="connsiteX17" fmla="*/ 295434 w 489307"/>
              <a:gd name="connsiteY17" fmla="*/ 251743 h 405155"/>
              <a:gd name="connsiteX18" fmla="*/ 293925 w 489307"/>
              <a:gd name="connsiteY18" fmla="*/ 251890 h 405155"/>
              <a:gd name="connsiteX19" fmla="*/ 270870 w 489307"/>
              <a:gd name="connsiteY19" fmla="*/ 251890 h 405155"/>
              <a:gd name="connsiteX20" fmla="*/ 268250 w 489307"/>
              <a:gd name="connsiteY20" fmla="*/ 250964 h 405155"/>
              <a:gd name="connsiteX21" fmla="*/ 237502 w 489307"/>
              <a:gd name="connsiteY21" fmla="*/ 230042 h 405155"/>
              <a:gd name="connsiteX22" fmla="*/ 236245 w 489307"/>
              <a:gd name="connsiteY22" fmla="*/ 229179 h 405155"/>
              <a:gd name="connsiteX23" fmla="*/ 237251 w 489307"/>
              <a:gd name="connsiteY23" fmla="*/ 228400 h 405155"/>
              <a:gd name="connsiteX24" fmla="*/ 277870 w 489307"/>
              <a:gd name="connsiteY24" fmla="*/ 214866 h 405155"/>
              <a:gd name="connsiteX25" fmla="*/ 277908 w 489307"/>
              <a:gd name="connsiteY25" fmla="*/ 214851 h 405155"/>
              <a:gd name="connsiteX26" fmla="*/ 151422 w 489307"/>
              <a:gd name="connsiteY26" fmla="*/ 211056 h 405155"/>
              <a:gd name="connsiteX27" fmla="*/ 161566 w 489307"/>
              <a:gd name="connsiteY27" fmla="*/ 212550 h 405155"/>
              <a:gd name="connsiteX28" fmla="*/ 154797 w 489307"/>
              <a:gd name="connsiteY28" fmla="*/ 226084 h 405155"/>
              <a:gd name="connsiteX29" fmla="*/ 148886 w 489307"/>
              <a:gd name="connsiteY29" fmla="*/ 239639 h 405155"/>
              <a:gd name="connsiteX30" fmla="*/ 148530 w 489307"/>
              <a:gd name="connsiteY30" fmla="*/ 235429 h 405155"/>
              <a:gd name="connsiteX31" fmla="*/ 149641 w 489307"/>
              <a:gd name="connsiteY31" fmla="*/ 212529 h 405155"/>
              <a:gd name="connsiteX32" fmla="*/ 151422 w 489307"/>
              <a:gd name="connsiteY32" fmla="*/ 211056 h 405155"/>
              <a:gd name="connsiteX33" fmla="*/ 299584 w 489307"/>
              <a:gd name="connsiteY33" fmla="*/ 210929 h 405155"/>
              <a:gd name="connsiteX34" fmla="*/ 300800 w 489307"/>
              <a:gd name="connsiteY34" fmla="*/ 212003 h 405155"/>
              <a:gd name="connsiteX35" fmla="*/ 301680 w 489307"/>
              <a:gd name="connsiteY35" fmla="*/ 219980 h 405155"/>
              <a:gd name="connsiteX36" fmla="*/ 301701 w 489307"/>
              <a:gd name="connsiteY36" fmla="*/ 238566 h 405155"/>
              <a:gd name="connsiteX37" fmla="*/ 301701 w 489307"/>
              <a:gd name="connsiteY37" fmla="*/ 239871 h 405155"/>
              <a:gd name="connsiteX38" fmla="*/ 301093 w 489307"/>
              <a:gd name="connsiteY38" fmla="*/ 238923 h 405155"/>
              <a:gd name="connsiteX39" fmla="*/ 289000 w 489307"/>
              <a:gd name="connsiteY39" fmla="*/ 212634 h 405155"/>
              <a:gd name="connsiteX40" fmla="*/ 299584 w 489307"/>
              <a:gd name="connsiteY40" fmla="*/ 210929 h 405155"/>
              <a:gd name="connsiteX41" fmla="*/ 112605 w 489307"/>
              <a:gd name="connsiteY41" fmla="*/ 209436 h 405155"/>
              <a:gd name="connsiteX42" fmla="*/ 139224 w 489307"/>
              <a:gd name="connsiteY42" fmla="*/ 209814 h 405155"/>
              <a:gd name="connsiteX43" fmla="*/ 140397 w 489307"/>
              <a:gd name="connsiteY43" fmla="*/ 211204 h 405155"/>
              <a:gd name="connsiteX44" fmla="*/ 139475 w 489307"/>
              <a:gd name="connsiteY44" fmla="*/ 220970 h 405155"/>
              <a:gd name="connsiteX45" fmla="*/ 139454 w 489307"/>
              <a:gd name="connsiteY45" fmla="*/ 239808 h 405155"/>
              <a:gd name="connsiteX46" fmla="*/ 140670 w 489307"/>
              <a:gd name="connsiteY46" fmla="*/ 251616 h 405155"/>
              <a:gd name="connsiteX47" fmla="*/ 139077 w 489307"/>
              <a:gd name="connsiteY47" fmla="*/ 251869 h 405155"/>
              <a:gd name="connsiteX48" fmla="*/ 116671 w 489307"/>
              <a:gd name="connsiteY48" fmla="*/ 251869 h 405155"/>
              <a:gd name="connsiteX49" fmla="*/ 114156 w 489307"/>
              <a:gd name="connsiteY49" fmla="*/ 250564 h 405155"/>
              <a:gd name="connsiteX50" fmla="*/ 110174 w 489307"/>
              <a:gd name="connsiteY50" fmla="*/ 211140 h 405155"/>
              <a:gd name="connsiteX51" fmla="*/ 112605 w 489307"/>
              <a:gd name="connsiteY51" fmla="*/ 209436 h 405155"/>
              <a:gd name="connsiteX52" fmla="*/ 337584 w 489307"/>
              <a:gd name="connsiteY52" fmla="*/ 209372 h 405155"/>
              <a:gd name="connsiteX53" fmla="*/ 340539 w 489307"/>
              <a:gd name="connsiteY53" fmla="*/ 211477 h 405155"/>
              <a:gd name="connsiteX54" fmla="*/ 336348 w 489307"/>
              <a:gd name="connsiteY54" fmla="*/ 250542 h 405155"/>
              <a:gd name="connsiteX55" fmla="*/ 334252 w 489307"/>
              <a:gd name="connsiteY55" fmla="*/ 251847 h 405155"/>
              <a:gd name="connsiteX56" fmla="*/ 311070 w 489307"/>
              <a:gd name="connsiteY56" fmla="*/ 251847 h 405155"/>
              <a:gd name="connsiteX57" fmla="*/ 309918 w 489307"/>
              <a:gd name="connsiteY57" fmla="*/ 251574 h 405155"/>
              <a:gd name="connsiteX58" fmla="*/ 310735 w 489307"/>
              <a:gd name="connsiteY58" fmla="*/ 244038 h 405155"/>
              <a:gd name="connsiteX59" fmla="*/ 311154 w 489307"/>
              <a:gd name="connsiteY59" fmla="*/ 222274 h 405155"/>
              <a:gd name="connsiteX60" fmla="*/ 310169 w 489307"/>
              <a:gd name="connsiteY60" fmla="*/ 211350 h 405155"/>
              <a:gd name="connsiteX61" fmla="*/ 311343 w 489307"/>
              <a:gd name="connsiteY61" fmla="*/ 209814 h 405155"/>
              <a:gd name="connsiteX62" fmla="*/ 337584 w 489307"/>
              <a:gd name="connsiteY62" fmla="*/ 209372 h 405155"/>
              <a:gd name="connsiteX63" fmla="*/ 223837 w 489307"/>
              <a:gd name="connsiteY63" fmla="*/ 156099 h 405155"/>
              <a:gd name="connsiteX64" fmla="*/ 226772 w 489307"/>
              <a:gd name="connsiteY64" fmla="*/ 156099 h 405155"/>
              <a:gd name="connsiteX65" fmla="*/ 273260 w 489307"/>
              <a:gd name="connsiteY65" fmla="*/ 204805 h 405155"/>
              <a:gd name="connsiteX66" fmla="*/ 273909 w 489307"/>
              <a:gd name="connsiteY66" fmla="*/ 205920 h 405155"/>
              <a:gd name="connsiteX67" fmla="*/ 270220 w 489307"/>
              <a:gd name="connsiteY67" fmla="*/ 206888 h 405155"/>
              <a:gd name="connsiteX68" fmla="*/ 226667 w 489307"/>
              <a:gd name="connsiteY68" fmla="*/ 222843 h 405155"/>
              <a:gd name="connsiteX69" fmla="*/ 224005 w 489307"/>
              <a:gd name="connsiteY69" fmla="*/ 222843 h 405155"/>
              <a:gd name="connsiteX70" fmla="*/ 177664 w 489307"/>
              <a:gd name="connsiteY70" fmla="*/ 206173 h 405155"/>
              <a:gd name="connsiteX71" fmla="*/ 177014 w 489307"/>
              <a:gd name="connsiteY71" fmla="*/ 205899 h 405155"/>
              <a:gd name="connsiteX72" fmla="*/ 177433 w 489307"/>
              <a:gd name="connsiteY72" fmla="*/ 204636 h 405155"/>
              <a:gd name="connsiteX73" fmla="*/ 223837 w 489307"/>
              <a:gd name="connsiteY73" fmla="*/ 156099 h 405155"/>
              <a:gd name="connsiteX74" fmla="*/ 190281 w 489307"/>
              <a:gd name="connsiteY74" fmla="*/ 135577 h 405155"/>
              <a:gd name="connsiteX75" fmla="*/ 215432 w 489307"/>
              <a:gd name="connsiteY75" fmla="*/ 148542 h 405155"/>
              <a:gd name="connsiteX76" fmla="*/ 216732 w 489307"/>
              <a:gd name="connsiteY76" fmla="*/ 149426 h 405155"/>
              <a:gd name="connsiteX77" fmla="*/ 209459 w 489307"/>
              <a:gd name="connsiteY77" fmla="*/ 155194 h 405155"/>
              <a:gd name="connsiteX78" fmla="*/ 168022 w 489307"/>
              <a:gd name="connsiteY78" fmla="*/ 201921 h 405155"/>
              <a:gd name="connsiteX79" fmla="*/ 164501 w 489307"/>
              <a:gd name="connsiteY79" fmla="*/ 203457 h 405155"/>
              <a:gd name="connsiteX80" fmla="*/ 153539 w 489307"/>
              <a:gd name="connsiteY80" fmla="*/ 201626 h 405155"/>
              <a:gd name="connsiteX81" fmla="*/ 152051 w 489307"/>
              <a:gd name="connsiteY81" fmla="*/ 199521 h 405155"/>
              <a:gd name="connsiteX82" fmla="*/ 158779 w 489307"/>
              <a:gd name="connsiteY82" fmla="*/ 178683 h 405155"/>
              <a:gd name="connsiteX83" fmla="*/ 186969 w 489307"/>
              <a:gd name="connsiteY83" fmla="*/ 136271 h 405155"/>
              <a:gd name="connsiteX84" fmla="*/ 190281 w 489307"/>
              <a:gd name="connsiteY84" fmla="*/ 135577 h 405155"/>
              <a:gd name="connsiteX85" fmla="*/ 260223 w 489307"/>
              <a:gd name="connsiteY85" fmla="*/ 135514 h 405155"/>
              <a:gd name="connsiteX86" fmla="*/ 263555 w 489307"/>
              <a:gd name="connsiteY86" fmla="*/ 136146 h 405155"/>
              <a:gd name="connsiteX87" fmla="*/ 297090 w 489307"/>
              <a:gd name="connsiteY87" fmla="*/ 194239 h 405155"/>
              <a:gd name="connsiteX88" fmla="*/ 298536 w 489307"/>
              <a:gd name="connsiteY88" fmla="*/ 199943 h 405155"/>
              <a:gd name="connsiteX89" fmla="*/ 297384 w 489307"/>
              <a:gd name="connsiteY89" fmla="*/ 201479 h 405155"/>
              <a:gd name="connsiteX90" fmla="*/ 285101 w 489307"/>
              <a:gd name="connsiteY90" fmla="*/ 203584 h 405155"/>
              <a:gd name="connsiteX91" fmla="*/ 283006 w 489307"/>
              <a:gd name="connsiteY91" fmla="*/ 202616 h 405155"/>
              <a:gd name="connsiteX92" fmla="*/ 265945 w 489307"/>
              <a:gd name="connsiteY92" fmla="*/ 179463 h 405155"/>
              <a:gd name="connsiteX93" fmla="*/ 236119 w 489307"/>
              <a:gd name="connsiteY93" fmla="*/ 151174 h 405155"/>
              <a:gd name="connsiteX94" fmla="*/ 233793 w 489307"/>
              <a:gd name="connsiteY94" fmla="*/ 149364 h 405155"/>
              <a:gd name="connsiteX95" fmla="*/ 240081 w 489307"/>
              <a:gd name="connsiteY95" fmla="*/ 145512 h 405155"/>
              <a:gd name="connsiteX96" fmla="*/ 260223 w 489307"/>
              <a:gd name="connsiteY96" fmla="*/ 135514 h 405155"/>
              <a:gd name="connsiteX97" fmla="*/ 322955 w 489307"/>
              <a:gd name="connsiteY97" fmla="*/ 47469 h 405155"/>
              <a:gd name="connsiteX98" fmla="*/ 256303 w 489307"/>
              <a:gd name="connsiteY98" fmla="*/ 72727 h 405155"/>
              <a:gd name="connsiteX99" fmla="*/ 223376 w 489307"/>
              <a:gd name="connsiteY99" fmla="*/ 89060 h 405155"/>
              <a:gd name="connsiteX100" fmla="*/ 150144 w 489307"/>
              <a:gd name="connsiteY100" fmla="*/ 139302 h 405155"/>
              <a:gd name="connsiteX101" fmla="*/ 74334 w 489307"/>
              <a:gd name="connsiteY101" fmla="*/ 225979 h 405155"/>
              <a:gd name="connsiteX102" fmla="*/ 54045 w 489307"/>
              <a:gd name="connsiteY102" fmla="*/ 268560 h 405155"/>
              <a:gd name="connsiteX103" fmla="*/ 49622 w 489307"/>
              <a:gd name="connsiteY103" fmla="*/ 303815 h 405155"/>
              <a:gd name="connsiteX104" fmla="*/ 64126 w 489307"/>
              <a:gd name="connsiteY104" fmla="*/ 342860 h 405155"/>
              <a:gd name="connsiteX105" fmla="*/ 84583 w 489307"/>
              <a:gd name="connsiteY105" fmla="*/ 360077 h 405155"/>
              <a:gd name="connsiteX106" fmla="*/ 132517 w 489307"/>
              <a:gd name="connsiteY106" fmla="*/ 374811 h 405155"/>
              <a:gd name="connsiteX107" fmla="*/ 156222 w 489307"/>
              <a:gd name="connsiteY107" fmla="*/ 375422 h 405155"/>
              <a:gd name="connsiteX108" fmla="*/ 191979 w 489307"/>
              <a:gd name="connsiteY108" fmla="*/ 371359 h 405155"/>
              <a:gd name="connsiteX109" fmla="*/ 244000 w 489307"/>
              <a:gd name="connsiteY109" fmla="*/ 360604 h 405155"/>
              <a:gd name="connsiteX110" fmla="*/ 277680 w 489307"/>
              <a:gd name="connsiteY110" fmla="*/ 349812 h 405155"/>
              <a:gd name="connsiteX111" fmla="*/ 247375 w 489307"/>
              <a:gd name="connsiteY111" fmla="*/ 356815 h 405155"/>
              <a:gd name="connsiteX112" fmla="*/ 217172 w 489307"/>
              <a:gd name="connsiteY112" fmla="*/ 358057 h 405155"/>
              <a:gd name="connsiteX113" fmla="*/ 156138 w 489307"/>
              <a:gd name="connsiteY113" fmla="*/ 343323 h 405155"/>
              <a:gd name="connsiteX114" fmla="*/ 85065 w 489307"/>
              <a:gd name="connsiteY114" fmla="*/ 284051 h 405155"/>
              <a:gd name="connsiteX115" fmla="*/ 84499 w 489307"/>
              <a:gd name="connsiteY115" fmla="*/ 283251 h 405155"/>
              <a:gd name="connsiteX116" fmla="*/ 85798 w 489307"/>
              <a:gd name="connsiteY116" fmla="*/ 280768 h 405155"/>
              <a:gd name="connsiteX117" fmla="*/ 122226 w 489307"/>
              <a:gd name="connsiteY117" fmla="*/ 280768 h 405155"/>
              <a:gd name="connsiteX118" fmla="*/ 125831 w 489307"/>
              <a:gd name="connsiteY118" fmla="*/ 282704 h 405155"/>
              <a:gd name="connsiteX119" fmla="*/ 152407 w 489307"/>
              <a:gd name="connsiteY119" fmla="*/ 304173 h 405155"/>
              <a:gd name="connsiteX120" fmla="*/ 206902 w 489307"/>
              <a:gd name="connsiteY120" fmla="*/ 323811 h 405155"/>
              <a:gd name="connsiteX121" fmla="*/ 196548 w 489307"/>
              <a:gd name="connsiteY121" fmla="*/ 316002 h 405155"/>
              <a:gd name="connsiteX122" fmla="*/ 167393 w 489307"/>
              <a:gd name="connsiteY122" fmla="*/ 293965 h 405155"/>
              <a:gd name="connsiteX123" fmla="*/ 127571 w 489307"/>
              <a:gd name="connsiteY123" fmla="*/ 263740 h 405155"/>
              <a:gd name="connsiteX124" fmla="*/ 125789 w 489307"/>
              <a:gd name="connsiteY124" fmla="*/ 261466 h 405155"/>
              <a:gd name="connsiteX125" fmla="*/ 128472 w 489307"/>
              <a:gd name="connsiteY125" fmla="*/ 260666 h 405155"/>
              <a:gd name="connsiteX126" fmla="*/ 174289 w 489307"/>
              <a:gd name="connsiteY126" fmla="*/ 260666 h 405155"/>
              <a:gd name="connsiteX127" fmla="*/ 179110 w 489307"/>
              <a:gd name="connsiteY127" fmla="*/ 263171 h 405155"/>
              <a:gd name="connsiteX128" fmla="*/ 223795 w 489307"/>
              <a:gd name="connsiteY128" fmla="*/ 323369 h 405155"/>
              <a:gd name="connsiteX129" fmla="*/ 226772 w 489307"/>
              <a:gd name="connsiteY129" fmla="*/ 323369 h 405155"/>
              <a:gd name="connsiteX130" fmla="*/ 270954 w 489307"/>
              <a:gd name="connsiteY130" fmla="*/ 263929 h 405155"/>
              <a:gd name="connsiteX131" fmla="*/ 277074 w 489307"/>
              <a:gd name="connsiteY131" fmla="*/ 260814 h 405155"/>
              <a:gd name="connsiteX132" fmla="*/ 321928 w 489307"/>
              <a:gd name="connsiteY132" fmla="*/ 260814 h 405155"/>
              <a:gd name="connsiteX133" fmla="*/ 324799 w 489307"/>
              <a:gd name="connsiteY133" fmla="*/ 261614 h 405155"/>
              <a:gd name="connsiteX134" fmla="*/ 322934 w 489307"/>
              <a:gd name="connsiteY134" fmla="*/ 263824 h 405155"/>
              <a:gd name="connsiteX135" fmla="*/ 269298 w 489307"/>
              <a:gd name="connsiteY135" fmla="*/ 304447 h 405155"/>
              <a:gd name="connsiteX136" fmla="*/ 244650 w 489307"/>
              <a:gd name="connsiteY136" fmla="*/ 323159 h 405155"/>
              <a:gd name="connsiteX137" fmla="*/ 243916 w 489307"/>
              <a:gd name="connsiteY137" fmla="*/ 323895 h 405155"/>
              <a:gd name="connsiteX138" fmla="*/ 310442 w 489307"/>
              <a:gd name="connsiteY138" fmla="*/ 295565 h 405155"/>
              <a:gd name="connsiteX139" fmla="*/ 325449 w 489307"/>
              <a:gd name="connsiteY139" fmla="*/ 281883 h 405155"/>
              <a:gd name="connsiteX140" fmla="*/ 328614 w 489307"/>
              <a:gd name="connsiteY140" fmla="*/ 280831 h 405155"/>
              <a:gd name="connsiteX141" fmla="*/ 355861 w 489307"/>
              <a:gd name="connsiteY141" fmla="*/ 280831 h 405155"/>
              <a:gd name="connsiteX142" fmla="*/ 360912 w 489307"/>
              <a:gd name="connsiteY142" fmla="*/ 278158 h 405155"/>
              <a:gd name="connsiteX143" fmla="*/ 384491 w 489307"/>
              <a:gd name="connsiteY143" fmla="*/ 226737 h 405155"/>
              <a:gd name="connsiteX144" fmla="*/ 389983 w 489307"/>
              <a:gd name="connsiteY144" fmla="*/ 194491 h 405155"/>
              <a:gd name="connsiteX145" fmla="*/ 390507 w 489307"/>
              <a:gd name="connsiteY145" fmla="*/ 181862 h 405155"/>
              <a:gd name="connsiteX146" fmla="*/ 388159 w 489307"/>
              <a:gd name="connsiteY146" fmla="*/ 153173 h 405155"/>
              <a:gd name="connsiteX147" fmla="*/ 371664 w 489307"/>
              <a:gd name="connsiteY147" fmla="*/ 103183 h 405155"/>
              <a:gd name="connsiteX148" fmla="*/ 350893 w 489307"/>
              <a:gd name="connsiteY148" fmla="*/ 71611 h 405155"/>
              <a:gd name="connsiteX149" fmla="*/ 327146 w 489307"/>
              <a:gd name="connsiteY149" fmla="*/ 48289 h 405155"/>
              <a:gd name="connsiteX150" fmla="*/ 322955 w 489307"/>
              <a:gd name="connsiteY150" fmla="*/ 47469 h 405155"/>
              <a:gd name="connsiteX151" fmla="*/ 279044 w 489307"/>
              <a:gd name="connsiteY151" fmla="*/ 15391 h 405155"/>
              <a:gd name="connsiteX152" fmla="*/ 282356 w 489307"/>
              <a:gd name="connsiteY152" fmla="*/ 15391 h 405155"/>
              <a:gd name="connsiteX153" fmla="*/ 288790 w 489307"/>
              <a:gd name="connsiteY153" fmla="*/ 17896 h 405155"/>
              <a:gd name="connsiteX154" fmla="*/ 289650 w 489307"/>
              <a:gd name="connsiteY154" fmla="*/ 18380 h 405155"/>
              <a:gd name="connsiteX155" fmla="*/ 265211 w 489307"/>
              <a:gd name="connsiteY155" fmla="*/ 26947 h 405155"/>
              <a:gd name="connsiteX156" fmla="*/ 241422 w 489307"/>
              <a:gd name="connsiteY156" fmla="*/ 36755 h 405155"/>
              <a:gd name="connsiteX157" fmla="*/ 218115 w 489307"/>
              <a:gd name="connsiteY157" fmla="*/ 47742 h 405155"/>
              <a:gd name="connsiteX158" fmla="*/ 195332 w 489307"/>
              <a:gd name="connsiteY158" fmla="*/ 59845 h 405155"/>
              <a:gd name="connsiteX159" fmla="*/ 173094 w 489307"/>
              <a:gd name="connsiteY159" fmla="*/ 73000 h 405155"/>
              <a:gd name="connsiteX160" fmla="*/ 151443 w 489307"/>
              <a:gd name="connsiteY160" fmla="*/ 87124 h 405155"/>
              <a:gd name="connsiteX161" fmla="*/ 130483 w 489307"/>
              <a:gd name="connsiteY161" fmla="*/ 102236 h 405155"/>
              <a:gd name="connsiteX162" fmla="*/ 110153 w 489307"/>
              <a:gd name="connsiteY162" fmla="*/ 118296 h 405155"/>
              <a:gd name="connsiteX163" fmla="*/ 90577 w 489307"/>
              <a:gd name="connsiteY163" fmla="*/ 135303 h 405155"/>
              <a:gd name="connsiteX164" fmla="*/ 71818 w 489307"/>
              <a:gd name="connsiteY164" fmla="*/ 153278 h 405155"/>
              <a:gd name="connsiteX165" fmla="*/ 53814 w 489307"/>
              <a:gd name="connsiteY165" fmla="*/ 172474 h 405155"/>
              <a:gd name="connsiteX166" fmla="*/ 53940 w 489307"/>
              <a:gd name="connsiteY166" fmla="*/ 167612 h 405155"/>
              <a:gd name="connsiteX167" fmla="*/ 58131 w 489307"/>
              <a:gd name="connsiteY167" fmla="*/ 158456 h 405155"/>
              <a:gd name="connsiteX168" fmla="*/ 132244 w 489307"/>
              <a:gd name="connsiteY168" fmla="*/ 93206 h 405155"/>
              <a:gd name="connsiteX169" fmla="*/ 209710 w 489307"/>
              <a:gd name="connsiteY169" fmla="*/ 45174 h 405155"/>
              <a:gd name="connsiteX170" fmla="*/ 279044 w 489307"/>
              <a:gd name="connsiteY170" fmla="*/ 15391 h 405155"/>
              <a:gd name="connsiteX171" fmla="*/ 261648 w 489307"/>
              <a:gd name="connsiteY171" fmla="*/ 9456 h 405155"/>
              <a:gd name="connsiteX172" fmla="*/ 268900 w 489307"/>
              <a:gd name="connsiteY172" fmla="*/ 11287 h 405155"/>
              <a:gd name="connsiteX173" fmla="*/ 269382 w 489307"/>
              <a:gd name="connsiteY173" fmla="*/ 11519 h 405155"/>
              <a:gd name="connsiteX174" fmla="*/ 267852 w 489307"/>
              <a:gd name="connsiteY174" fmla="*/ 12298 h 405155"/>
              <a:gd name="connsiteX175" fmla="*/ 193593 w 489307"/>
              <a:gd name="connsiteY175" fmla="*/ 46227 h 405155"/>
              <a:gd name="connsiteX176" fmla="*/ 147880 w 489307"/>
              <a:gd name="connsiteY176" fmla="*/ 74180 h 405155"/>
              <a:gd name="connsiteX177" fmla="*/ 99422 w 489307"/>
              <a:gd name="connsiteY177" fmla="*/ 110656 h 405155"/>
              <a:gd name="connsiteX178" fmla="*/ 73180 w 489307"/>
              <a:gd name="connsiteY178" fmla="*/ 134167 h 405155"/>
              <a:gd name="connsiteX179" fmla="*/ 56853 w 489307"/>
              <a:gd name="connsiteY179" fmla="*/ 150479 h 405155"/>
              <a:gd name="connsiteX180" fmla="*/ 56371 w 489307"/>
              <a:gd name="connsiteY180" fmla="*/ 150985 h 405155"/>
              <a:gd name="connsiteX181" fmla="*/ 56057 w 489307"/>
              <a:gd name="connsiteY181" fmla="*/ 150458 h 405155"/>
              <a:gd name="connsiteX182" fmla="*/ 56413 w 489307"/>
              <a:gd name="connsiteY182" fmla="*/ 149217 h 405155"/>
              <a:gd name="connsiteX183" fmla="*/ 58132 w 489307"/>
              <a:gd name="connsiteY183" fmla="*/ 140797 h 405155"/>
              <a:gd name="connsiteX184" fmla="*/ 59368 w 489307"/>
              <a:gd name="connsiteY184" fmla="*/ 139071 h 405155"/>
              <a:gd name="connsiteX185" fmla="*/ 82151 w 489307"/>
              <a:gd name="connsiteY185" fmla="*/ 117476 h 405155"/>
              <a:gd name="connsiteX186" fmla="*/ 144254 w 489307"/>
              <a:gd name="connsiteY186" fmla="*/ 69191 h 405155"/>
              <a:gd name="connsiteX187" fmla="*/ 202940 w 489307"/>
              <a:gd name="connsiteY187" fmla="*/ 34188 h 405155"/>
              <a:gd name="connsiteX188" fmla="*/ 256660 w 489307"/>
              <a:gd name="connsiteY188" fmla="*/ 9835 h 405155"/>
              <a:gd name="connsiteX189" fmla="*/ 261648 w 489307"/>
              <a:gd name="connsiteY189" fmla="*/ 9456 h 405155"/>
              <a:gd name="connsiteX190" fmla="*/ 245404 w 489307"/>
              <a:gd name="connsiteY190" fmla="*/ 6677 h 405155"/>
              <a:gd name="connsiteX191" fmla="*/ 246033 w 489307"/>
              <a:gd name="connsiteY191" fmla="*/ 6825 h 405155"/>
              <a:gd name="connsiteX192" fmla="*/ 245027 w 489307"/>
              <a:gd name="connsiteY192" fmla="*/ 7393 h 405155"/>
              <a:gd name="connsiteX193" fmla="*/ 220064 w 489307"/>
              <a:gd name="connsiteY193" fmla="*/ 18401 h 405155"/>
              <a:gd name="connsiteX194" fmla="*/ 172905 w 489307"/>
              <a:gd name="connsiteY194" fmla="*/ 43301 h 405155"/>
              <a:gd name="connsiteX195" fmla="*/ 100071 w 489307"/>
              <a:gd name="connsiteY195" fmla="*/ 93691 h 405155"/>
              <a:gd name="connsiteX196" fmla="*/ 65572 w 489307"/>
              <a:gd name="connsiteY196" fmla="*/ 123916 h 405155"/>
              <a:gd name="connsiteX197" fmla="*/ 62407 w 489307"/>
              <a:gd name="connsiteY197" fmla="*/ 126842 h 405155"/>
              <a:gd name="connsiteX198" fmla="*/ 82507 w 489307"/>
              <a:gd name="connsiteY198" fmla="*/ 83546 h 405155"/>
              <a:gd name="connsiteX199" fmla="*/ 113695 w 489307"/>
              <a:gd name="connsiteY199" fmla="*/ 47574 h 405155"/>
              <a:gd name="connsiteX200" fmla="*/ 153518 w 489307"/>
              <a:gd name="connsiteY200" fmla="*/ 21538 h 405155"/>
              <a:gd name="connsiteX201" fmla="*/ 198455 w 489307"/>
              <a:gd name="connsiteY201" fmla="*/ 7561 h 405155"/>
              <a:gd name="connsiteX202" fmla="*/ 245404 w 489307"/>
              <a:gd name="connsiteY202" fmla="*/ 6677 h 405155"/>
              <a:gd name="connsiteX203" fmla="*/ 416266 w 489307"/>
              <a:gd name="connsiteY203" fmla="*/ 131 h 405155"/>
              <a:gd name="connsiteX204" fmla="*/ 443052 w 489307"/>
              <a:gd name="connsiteY204" fmla="*/ 28862 h 405155"/>
              <a:gd name="connsiteX205" fmla="*/ 444980 w 489307"/>
              <a:gd name="connsiteY205" fmla="*/ 31724 h 405155"/>
              <a:gd name="connsiteX206" fmla="*/ 468036 w 489307"/>
              <a:gd name="connsiteY206" fmla="*/ 47384 h 405155"/>
              <a:gd name="connsiteX207" fmla="*/ 487277 w 489307"/>
              <a:gd name="connsiteY207" fmla="*/ 82451 h 405155"/>
              <a:gd name="connsiteX208" fmla="*/ 488932 w 489307"/>
              <a:gd name="connsiteY208" fmla="*/ 110150 h 405155"/>
              <a:gd name="connsiteX209" fmla="*/ 480444 w 489307"/>
              <a:gd name="connsiteY209" fmla="*/ 147869 h 405155"/>
              <a:gd name="connsiteX210" fmla="*/ 460470 w 489307"/>
              <a:gd name="connsiteY210" fmla="*/ 189123 h 405155"/>
              <a:gd name="connsiteX211" fmla="*/ 438462 w 489307"/>
              <a:gd name="connsiteY211" fmla="*/ 221012 h 405155"/>
              <a:gd name="connsiteX212" fmla="*/ 437561 w 489307"/>
              <a:gd name="connsiteY212" fmla="*/ 222022 h 405155"/>
              <a:gd name="connsiteX213" fmla="*/ 434333 w 489307"/>
              <a:gd name="connsiteY213" fmla="*/ 226232 h 405155"/>
              <a:gd name="connsiteX214" fmla="*/ 433180 w 489307"/>
              <a:gd name="connsiteY214" fmla="*/ 227789 h 405155"/>
              <a:gd name="connsiteX215" fmla="*/ 431692 w 489307"/>
              <a:gd name="connsiteY215" fmla="*/ 229473 h 405155"/>
              <a:gd name="connsiteX216" fmla="*/ 430539 w 489307"/>
              <a:gd name="connsiteY216" fmla="*/ 230799 h 405155"/>
              <a:gd name="connsiteX217" fmla="*/ 431671 w 489307"/>
              <a:gd name="connsiteY217" fmla="*/ 228989 h 405155"/>
              <a:gd name="connsiteX218" fmla="*/ 432803 w 489307"/>
              <a:gd name="connsiteY218" fmla="*/ 227389 h 405155"/>
              <a:gd name="connsiteX219" fmla="*/ 433935 w 489307"/>
              <a:gd name="connsiteY219" fmla="*/ 225789 h 405155"/>
              <a:gd name="connsiteX220" fmla="*/ 437058 w 489307"/>
              <a:gd name="connsiteY220" fmla="*/ 221159 h 405155"/>
              <a:gd name="connsiteX221" fmla="*/ 445945 w 489307"/>
              <a:gd name="connsiteY221" fmla="*/ 207183 h 405155"/>
              <a:gd name="connsiteX222" fmla="*/ 466715 w 489307"/>
              <a:gd name="connsiteY222" fmla="*/ 168496 h 405155"/>
              <a:gd name="connsiteX223" fmla="*/ 477866 w 489307"/>
              <a:gd name="connsiteY223" fmla="*/ 134819 h 405155"/>
              <a:gd name="connsiteX224" fmla="*/ 479962 w 489307"/>
              <a:gd name="connsiteY224" fmla="*/ 109835 h 405155"/>
              <a:gd name="connsiteX225" fmla="*/ 472312 w 489307"/>
              <a:gd name="connsiteY225" fmla="*/ 76852 h 405155"/>
              <a:gd name="connsiteX226" fmla="*/ 448858 w 489307"/>
              <a:gd name="connsiteY226" fmla="*/ 50584 h 405155"/>
              <a:gd name="connsiteX227" fmla="*/ 440831 w 489307"/>
              <a:gd name="connsiteY227" fmla="*/ 45995 h 405155"/>
              <a:gd name="connsiteX228" fmla="*/ 438462 w 489307"/>
              <a:gd name="connsiteY228" fmla="*/ 46732 h 405155"/>
              <a:gd name="connsiteX229" fmla="*/ 419955 w 489307"/>
              <a:gd name="connsiteY229" fmla="*/ 59719 h 405155"/>
              <a:gd name="connsiteX230" fmla="*/ 385057 w 489307"/>
              <a:gd name="connsiteY230" fmla="*/ 37534 h 405155"/>
              <a:gd name="connsiteX231" fmla="*/ 383087 w 489307"/>
              <a:gd name="connsiteY231" fmla="*/ 36039 h 405155"/>
              <a:gd name="connsiteX232" fmla="*/ 358166 w 489307"/>
              <a:gd name="connsiteY232" fmla="*/ 38965 h 405155"/>
              <a:gd name="connsiteX233" fmla="*/ 333707 w 489307"/>
              <a:gd name="connsiteY233" fmla="*/ 43575 h 405155"/>
              <a:gd name="connsiteX234" fmla="*/ 332910 w 489307"/>
              <a:gd name="connsiteY234" fmla="*/ 44038 h 405155"/>
              <a:gd name="connsiteX235" fmla="*/ 334105 w 489307"/>
              <a:gd name="connsiteY235" fmla="*/ 45280 h 405155"/>
              <a:gd name="connsiteX236" fmla="*/ 379210 w 489307"/>
              <a:gd name="connsiteY236" fmla="*/ 103499 h 405155"/>
              <a:gd name="connsiteX237" fmla="*/ 394845 w 489307"/>
              <a:gd name="connsiteY237" fmla="*/ 153383 h 405155"/>
              <a:gd name="connsiteX238" fmla="*/ 396774 w 489307"/>
              <a:gd name="connsiteY238" fmla="*/ 191270 h 405155"/>
              <a:gd name="connsiteX239" fmla="*/ 370344 w 489307"/>
              <a:gd name="connsiteY239" fmla="*/ 275758 h 405155"/>
              <a:gd name="connsiteX240" fmla="*/ 334063 w 489307"/>
              <a:gd name="connsiteY240" fmla="*/ 317686 h 405155"/>
              <a:gd name="connsiteX241" fmla="*/ 319098 w 489307"/>
              <a:gd name="connsiteY241" fmla="*/ 328968 h 405155"/>
              <a:gd name="connsiteX242" fmla="*/ 313670 w 489307"/>
              <a:gd name="connsiteY242" fmla="*/ 332252 h 405155"/>
              <a:gd name="connsiteX243" fmla="*/ 312873 w 489307"/>
              <a:gd name="connsiteY243" fmla="*/ 333304 h 405155"/>
              <a:gd name="connsiteX244" fmla="*/ 307549 w 489307"/>
              <a:gd name="connsiteY244" fmla="*/ 336630 h 405155"/>
              <a:gd name="connsiteX245" fmla="*/ 304846 w 489307"/>
              <a:gd name="connsiteY245" fmla="*/ 338166 h 405155"/>
              <a:gd name="connsiteX246" fmla="*/ 301408 w 489307"/>
              <a:gd name="connsiteY246" fmla="*/ 340145 h 405155"/>
              <a:gd name="connsiteX247" fmla="*/ 297971 w 489307"/>
              <a:gd name="connsiteY247" fmla="*/ 342123 h 405155"/>
              <a:gd name="connsiteX248" fmla="*/ 295749 w 489307"/>
              <a:gd name="connsiteY248" fmla="*/ 343386 h 405155"/>
              <a:gd name="connsiteX249" fmla="*/ 295288 w 489307"/>
              <a:gd name="connsiteY249" fmla="*/ 343681 h 405155"/>
              <a:gd name="connsiteX250" fmla="*/ 294554 w 489307"/>
              <a:gd name="connsiteY250" fmla="*/ 344081 h 405155"/>
              <a:gd name="connsiteX251" fmla="*/ 293800 w 489307"/>
              <a:gd name="connsiteY251" fmla="*/ 344523 h 405155"/>
              <a:gd name="connsiteX252" fmla="*/ 293066 w 489307"/>
              <a:gd name="connsiteY252" fmla="*/ 344944 h 405155"/>
              <a:gd name="connsiteX253" fmla="*/ 292626 w 489307"/>
              <a:gd name="connsiteY253" fmla="*/ 345238 h 405155"/>
              <a:gd name="connsiteX254" fmla="*/ 278395 w 489307"/>
              <a:gd name="connsiteY254" fmla="*/ 353300 h 405155"/>
              <a:gd name="connsiteX255" fmla="*/ 210633 w 489307"/>
              <a:gd name="connsiteY255" fmla="*/ 383946 h 405155"/>
              <a:gd name="connsiteX256" fmla="*/ 156453 w 489307"/>
              <a:gd name="connsiteY256" fmla="*/ 399396 h 405155"/>
              <a:gd name="connsiteX257" fmla="*/ 130358 w 489307"/>
              <a:gd name="connsiteY257" fmla="*/ 403605 h 405155"/>
              <a:gd name="connsiteX258" fmla="*/ 94853 w 489307"/>
              <a:gd name="connsiteY258" fmla="*/ 404973 h 405155"/>
              <a:gd name="connsiteX259" fmla="*/ 52808 w 489307"/>
              <a:gd name="connsiteY259" fmla="*/ 397228 h 405155"/>
              <a:gd name="connsiteX260" fmla="*/ 21914 w 489307"/>
              <a:gd name="connsiteY260" fmla="*/ 378705 h 405155"/>
              <a:gd name="connsiteX261" fmla="*/ 1688 w 489307"/>
              <a:gd name="connsiteY261" fmla="*/ 341155 h 405155"/>
              <a:gd name="connsiteX262" fmla="*/ 724 w 489307"/>
              <a:gd name="connsiteY262" fmla="*/ 311456 h 405155"/>
              <a:gd name="connsiteX263" fmla="*/ 13761 w 489307"/>
              <a:gd name="connsiteY263" fmla="*/ 265150 h 405155"/>
              <a:gd name="connsiteX264" fmla="*/ 41993 w 489307"/>
              <a:gd name="connsiteY264" fmla="*/ 216234 h 405155"/>
              <a:gd name="connsiteX265" fmla="*/ 88104 w 489307"/>
              <a:gd name="connsiteY265" fmla="*/ 162497 h 405155"/>
              <a:gd name="connsiteX266" fmla="*/ 172508 w 489307"/>
              <a:gd name="connsiteY266" fmla="*/ 94890 h 405155"/>
              <a:gd name="connsiteX267" fmla="*/ 243979 w 489307"/>
              <a:gd name="connsiteY267" fmla="*/ 55530 h 405155"/>
              <a:gd name="connsiteX268" fmla="*/ 316583 w 489307"/>
              <a:gd name="connsiteY268" fmla="*/ 29620 h 405155"/>
              <a:gd name="connsiteX269" fmla="*/ 357999 w 489307"/>
              <a:gd name="connsiteY269" fmla="*/ 21874 h 405155"/>
              <a:gd name="connsiteX270" fmla="*/ 382270 w 489307"/>
              <a:gd name="connsiteY270" fmla="*/ 20316 h 405155"/>
              <a:gd name="connsiteX271" fmla="*/ 383024 w 489307"/>
              <a:gd name="connsiteY271" fmla="*/ 20316 h 405155"/>
              <a:gd name="connsiteX272" fmla="*/ 386923 w 489307"/>
              <a:gd name="connsiteY272" fmla="*/ 17622 h 405155"/>
              <a:gd name="connsiteX273" fmla="*/ 416266 w 489307"/>
              <a:gd name="connsiteY273" fmla="*/ 131 h 405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Lst>
            <a:rect l="l" t="t" r="r" b="b"/>
            <a:pathLst>
              <a:path w="489307" h="405155">
                <a:moveTo>
                  <a:pt x="278290" y="349616"/>
                </a:moveTo>
                <a:lnTo>
                  <a:pt x="277683" y="349811"/>
                </a:lnTo>
                <a:lnTo>
                  <a:pt x="277976" y="349743"/>
                </a:lnTo>
                <a:close/>
                <a:moveTo>
                  <a:pt x="173116" y="214928"/>
                </a:moveTo>
                <a:cubicBezTo>
                  <a:pt x="186639" y="218079"/>
                  <a:pt x="199843" y="222476"/>
                  <a:pt x="212561" y="228062"/>
                </a:cubicBezTo>
                <a:cubicBezTo>
                  <a:pt x="213178" y="228246"/>
                  <a:pt x="213754" y="228547"/>
                  <a:pt x="214259" y="228947"/>
                </a:cubicBezTo>
                <a:cubicBezTo>
                  <a:pt x="214217" y="229557"/>
                  <a:pt x="213672" y="229599"/>
                  <a:pt x="213316" y="229788"/>
                </a:cubicBezTo>
                <a:cubicBezTo>
                  <a:pt x="202362" y="236025"/>
                  <a:pt x="191918" y="243127"/>
                  <a:pt x="182086" y="251026"/>
                </a:cubicBezTo>
                <a:cubicBezTo>
                  <a:pt x="181512" y="251550"/>
                  <a:pt x="180766" y="251843"/>
                  <a:pt x="179990" y="251847"/>
                </a:cubicBezTo>
                <a:lnTo>
                  <a:pt x="156055" y="251847"/>
                </a:lnTo>
                <a:cubicBezTo>
                  <a:pt x="155735" y="251891"/>
                  <a:pt x="155409" y="251824"/>
                  <a:pt x="155132" y="251658"/>
                </a:cubicBezTo>
                <a:cubicBezTo>
                  <a:pt x="155074" y="251207"/>
                  <a:pt x="155162" y="250748"/>
                  <a:pt x="155384" y="250353"/>
                </a:cubicBezTo>
                <a:cubicBezTo>
                  <a:pt x="159232" y="238513"/>
                  <a:pt x="164239" y="227084"/>
                  <a:pt x="170328" y="216233"/>
                </a:cubicBezTo>
                <a:cubicBezTo>
                  <a:pt x="171292" y="214507"/>
                  <a:pt x="171313" y="214507"/>
                  <a:pt x="173116" y="214928"/>
                </a:cubicBezTo>
                <a:close/>
                <a:moveTo>
                  <a:pt x="277908" y="214851"/>
                </a:moveTo>
                <a:cubicBezTo>
                  <a:pt x="278730" y="214533"/>
                  <a:pt x="279652" y="214946"/>
                  <a:pt x="279966" y="215771"/>
                </a:cubicBezTo>
                <a:cubicBezTo>
                  <a:pt x="286223" y="226906"/>
                  <a:pt x="291362" y="238640"/>
                  <a:pt x="295308" y="250795"/>
                </a:cubicBezTo>
                <a:cubicBezTo>
                  <a:pt x="295455" y="251088"/>
                  <a:pt x="295499" y="251423"/>
                  <a:pt x="295434" y="251743"/>
                </a:cubicBezTo>
                <a:cubicBezTo>
                  <a:pt x="294948" y="251907"/>
                  <a:pt x="294432" y="251957"/>
                  <a:pt x="293925" y="251890"/>
                </a:cubicBezTo>
                <a:cubicBezTo>
                  <a:pt x="286191" y="251890"/>
                  <a:pt x="278520" y="251890"/>
                  <a:pt x="270870" y="251890"/>
                </a:cubicBezTo>
                <a:cubicBezTo>
                  <a:pt x="269914" y="251905"/>
                  <a:pt x="268985" y="251576"/>
                  <a:pt x="268250" y="250964"/>
                </a:cubicBezTo>
                <a:cubicBezTo>
                  <a:pt x="258573" y="243178"/>
                  <a:pt x="248290" y="236182"/>
                  <a:pt x="237502" y="230042"/>
                </a:cubicBezTo>
                <a:cubicBezTo>
                  <a:pt x="237020" y="229859"/>
                  <a:pt x="236588" y="229564"/>
                  <a:pt x="236245" y="229179"/>
                </a:cubicBezTo>
                <a:cubicBezTo>
                  <a:pt x="236350" y="228589"/>
                  <a:pt x="236874" y="228547"/>
                  <a:pt x="237251" y="228400"/>
                </a:cubicBezTo>
                <a:cubicBezTo>
                  <a:pt x="250332" y="222603"/>
                  <a:pt x="263932" y="218072"/>
                  <a:pt x="277870" y="214866"/>
                </a:cubicBezTo>
                <a:cubicBezTo>
                  <a:pt x="277883" y="214862"/>
                  <a:pt x="277895" y="214856"/>
                  <a:pt x="277908" y="214851"/>
                </a:cubicBezTo>
                <a:close/>
                <a:moveTo>
                  <a:pt x="151422" y="211056"/>
                </a:moveTo>
                <a:cubicBezTo>
                  <a:pt x="154692" y="211561"/>
                  <a:pt x="157982" y="212024"/>
                  <a:pt x="161566" y="212550"/>
                </a:cubicBezTo>
                <a:cubicBezTo>
                  <a:pt x="159177" y="217160"/>
                  <a:pt x="156830" y="221622"/>
                  <a:pt x="154797" y="226084"/>
                </a:cubicBezTo>
                <a:cubicBezTo>
                  <a:pt x="152764" y="230546"/>
                  <a:pt x="150982" y="235114"/>
                  <a:pt x="148886" y="239639"/>
                </a:cubicBezTo>
                <a:cubicBezTo>
                  <a:pt x="148760" y="238250"/>
                  <a:pt x="148530" y="236840"/>
                  <a:pt x="148530" y="235429"/>
                </a:cubicBezTo>
                <a:cubicBezTo>
                  <a:pt x="148302" y="227778"/>
                  <a:pt x="148673" y="220121"/>
                  <a:pt x="149641" y="212529"/>
                </a:cubicBezTo>
                <a:cubicBezTo>
                  <a:pt x="149850" y="210908"/>
                  <a:pt x="149913" y="210845"/>
                  <a:pt x="151422" y="211056"/>
                </a:cubicBezTo>
                <a:close/>
                <a:moveTo>
                  <a:pt x="299584" y="210929"/>
                </a:moveTo>
                <a:cubicBezTo>
                  <a:pt x="300465" y="210803"/>
                  <a:pt x="300800" y="211224"/>
                  <a:pt x="300800" y="212003"/>
                </a:cubicBezTo>
                <a:cubicBezTo>
                  <a:pt x="301093" y="214655"/>
                  <a:pt x="301492" y="217328"/>
                  <a:pt x="301680" y="219980"/>
                </a:cubicBezTo>
                <a:cubicBezTo>
                  <a:pt x="302219" y="226164"/>
                  <a:pt x="302227" y="232382"/>
                  <a:pt x="301701" y="238566"/>
                </a:cubicBezTo>
                <a:cubicBezTo>
                  <a:pt x="301825" y="238991"/>
                  <a:pt x="301825" y="239445"/>
                  <a:pt x="301701" y="239871"/>
                </a:cubicBezTo>
                <a:cubicBezTo>
                  <a:pt x="301093" y="239765"/>
                  <a:pt x="301093" y="239344"/>
                  <a:pt x="301093" y="238923"/>
                </a:cubicBezTo>
                <a:cubicBezTo>
                  <a:pt x="297648" y="229900"/>
                  <a:pt x="293609" y="221117"/>
                  <a:pt x="289000" y="212634"/>
                </a:cubicBezTo>
                <a:cubicBezTo>
                  <a:pt x="292647" y="211813"/>
                  <a:pt x="296126" y="211455"/>
                  <a:pt x="299584" y="210929"/>
                </a:cubicBezTo>
                <a:close/>
                <a:moveTo>
                  <a:pt x="112605" y="209436"/>
                </a:moveTo>
                <a:cubicBezTo>
                  <a:pt x="121492" y="209225"/>
                  <a:pt x="130358" y="209162"/>
                  <a:pt x="139224" y="209814"/>
                </a:cubicBezTo>
                <a:cubicBezTo>
                  <a:pt x="140397" y="209899"/>
                  <a:pt x="140544" y="209920"/>
                  <a:pt x="140397" y="211204"/>
                </a:cubicBezTo>
                <a:cubicBezTo>
                  <a:pt x="140041" y="214445"/>
                  <a:pt x="139685" y="217707"/>
                  <a:pt x="139475" y="220970"/>
                </a:cubicBezTo>
                <a:cubicBezTo>
                  <a:pt x="139059" y="227242"/>
                  <a:pt x="139052" y="233536"/>
                  <a:pt x="139454" y="239808"/>
                </a:cubicBezTo>
                <a:cubicBezTo>
                  <a:pt x="139706" y="243786"/>
                  <a:pt x="140167" y="247722"/>
                  <a:pt x="140670" y="251616"/>
                </a:cubicBezTo>
                <a:cubicBezTo>
                  <a:pt x="140179" y="251869"/>
                  <a:pt x="139621" y="251957"/>
                  <a:pt x="139077" y="251869"/>
                </a:cubicBezTo>
                <a:cubicBezTo>
                  <a:pt x="131615" y="251869"/>
                  <a:pt x="124133" y="251869"/>
                  <a:pt x="116671" y="251869"/>
                </a:cubicBezTo>
                <a:cubicBezTo>
                  <a:pt x="115649" y="251976"/>
                  <a:pt x="114660" y="251463"/>
                  <a:pt x="114156" y="250564"/>
                </a:cubicBezTo>
                <a:cubicBezTo>
                  <a:pt x="106186" y="238977"/>
                  <a:pt x="104682" y="224098"/>
                  <a:pt x="110174" y="211140"/>
                </a:cubicBezTo>
                <a:cubicBezTo>
                  <a:pt x="110472" y="210061"/>
                  <a:pt x="111492" y="209345"/>
                  <a:pt x="112605" y="209436"/>
                </a:cubicBezTo>
                <a:close/>
                <a:moveTo>
                  <a:pt x="337584" y="209372"/>
                </a:moveTo>
                <a:cubicBezTo>
                  <a:pt x="338953" y="209237"/>
                  <a:pt x="340213" y="210134"/>
                  <a:pt x="340539" y="211477"/>
                </a:cubicBezTo>
                <a:cubicBezTo>
                  <a:pt x="345851" y="224367"/>
                  <a:pt x="344272" y="239083"/>
                  <a:pt x="336348" y="250542"/>
                </a:cubicBezTo>
                <a:cubicBezTo>
                  <a:pt x="335962" y="251350"/>
                  <a:pt x="335145" y="251860"/>
                  <a:pt x="334252" y="251847"/>
                </a:cubicBezTo>
                <a:cubicBezTo>
                  <a:pt x="326518" y="251847"/>
                  <a:pt x="318805" y="251847"/>
                  <a:pt x="311070" y="251847"/>
                </a:cubicBezTo>
                <a:cubicBezTo>
                  <a:pt x="310666" y="251921"/>
                  <a:pt x="310247" y="251822"/>
                  <a:pt x="309918" y="251574"/>
                </a:cubicBezTo>
                <a:cubicBezTo>
                  <a:pt x="310190" y="249090"/>
                  <a:pt x="310463" y="246564"/>
                  <a:pt x="310735" y="244038"/>
                </a:cubicBezTo>
                <a:cubicBezTo>
                  <a:pt x="311452" y="236806"/>
                  <a:pt x="311592" y="229528"/>
                  <a:pt x="311154" y="222274"/>
                </a:cubicBezTo>
                <a:cubicBezTo>
                  <a:pt x="310945" y="218612"/>
                  <a:pt x="310567" y="214992"/>
                  <a:pt x="310169" y="211350"/>
                </a:cubicBezTo>
                <a:cubicBezTo>
                  <a:pt x="310023" y="209919"/>
                  <a:pt x="310043" y="209814"/>
                  <a:pt x="311343" y="209814"/>
                </a:cubicBezTo>
                <a:cubicBezTo>
                  <a:pt x="320083" y="209161"/>
                  <a:pt x="328823" y="209245"/>
                  <a:pt x="337584" y="209372"/>
                </a:cubicBezTo>
                <a:close/>
                <a:moveTo>
                  <a:pt x="223837" y="156099"/>
                </a:moveTo>
                <a:cubicBezTo>
                  <a:pt x="225577" y="154857"/>
                  <a:pt x="225137" y="154920"/>
                  <a:pt x="226772" y="156099"/>
                </a:cubicBezTo>
                <a:cubicBezTo>
                  <a:pt x="245080" y="169370"/>
                  <a:pt x="260831" y="185874"/>
                  <a:pt x="273260" y="204805"/>
                </a:cubicBezTo>
                <a:lnTo>
                  <a:pt x="273909" y="205920"/>
                </a:lnTo>
                <a:lnTo>
                  <a:pt x="270220" y="206888"/>
                </a:lnTo>
                <a:cubicBezTo>
                  <a:pt x="255205" y="210723"/>
                  <a:pt x="240613" y="216070"/>
                  <a:pt x="226667" y="222843"/>
                </a:cubicBezTo>
                <a:cubicBezTo>
                  <a:pt x="225843" y="223317"/>
                  <a:pt x="224829" y="223317"/>
                  <a:pt x="224005" y="222843"/>
                </a:cubicBezTo>
                <a:cubicBezTo>
                  <a:pt x="209195" y="215638"/>
                  <a:pt x="193660" y="210050"/>
                  <a:pt x="177664" y="206173"/>
                </a:cubicBezTo>
                <a:cubicBezTo>
                  <a:pt x="177441" y="206099"/>
                  <a:pt x="177223" y="206006"/>
                  <a:pt x="177014" y="205899"/>
                </a:cubicBezTo>
                <a:cubicBezTo>
                  <a:pt x="176783" y="205289"/>
                  <a:pt x="177202" y="204994"/>
                  <a:pt x="177433" y="204636"/>
                </a:cubicBezTo>
                <a:cubicBezTo>
                  <a:pt x="189845" y="185766"/>
                  <a:pt x="205569" y="169321"/>
                  <a:pt x="223837" y="156099"/>
                </a:cubicBezTo>
                <a:close/>
                <a:moveTo>
                  <a:pt x="190281" y="135577"/>
                </a:moveTo>
                <a:cubicBezTo>
                  <a:pt x="198967" y="139281"/>
                  <a:pt x="207373" y="143615"/>
                  <a:pt x="215432" y="148542"/>
                </a:cubicBezTo>
                <a:cubicBezTo>
                  <a:pt x="215810" y="148774"/>
                  <a:pt x="216166" y="149048"/>
                  <a:pt x="216732" y="149426"/>
                </a:cubicBezTo>
                <a:cubicBezTo>
                  <a:pt x="214196" y="151426"/>
                  <a:pt x="211806" y="153278"/>
                  <a:pt x="209459" y="155194"/>
                </a:cubicBezTo>
                <a:cubicBezTo>
                  <a:pt x="193209" y="168404"/>
                  <a:pt x="179212" y="184185"/>
                  <a:pt x="168022" y="201921"/>
                </a:cubicBezTo>
                <a:cubicBezTo>
                  <a:pt x="167418" y="203270"/>
                  <a:pt x="165893" y="203935"/>
                  <a:pt x="164501" y="203457"/>
                </a:cubicBezTo>
                <a:cubicBezTo>
                  <a:pt x="160875" y="202721"/>
                  <a:pt x="157186" y="202215"/>
                  <a:pt x="153539" y="201626"/>
                </a:cubicBezTo>
                <a:cubicBezTo>
                  <a:pt x="151653" y="201331"/>
                  <a:pt x="151653" y="201331"/>
                  <a:pt x="152051" y="199521"/>
                </a:cubicBezTo>
                <a:cubicBezTo>
                  <a:pt x="153707" y="192399"/>
                  <a:pt x="155957" y="185427"/>
                  <a:pt x="158779" y="178683"/>
                </a:cubicBezTo>
                <a:cubicBezTo>
                  <a:pt x="165364" y="162853"/>
                  <a:pt x="174937" y="148450"/>
                  <a:pt x="186969" y="136271"/>
                </a:cubicBezTo>
                <a:cubicBezTo>
                  <a:pt x="187741" y="135236"/>
                  <a:pt x="189160" y="134937"/>
                  <a:pt x="190281" y="135577"/>
                </a:cubicBezTo>
                <a:close/>
                <a:moveTo>
                  <a:pt x="260223" y="135514"/>
                </a:moveTo>
                <a:cubicBezTo>
                  <a:pt x="261329" y="134828"/>
                  <a:pt x="262773" y="135102"/>
                  <a:pt x="263555" y="136146"/>
                </a:cubicBezTo>
                <a:cubicBezTo>
                  <a:pt x="279501" y="152309"/>
                  <a:pt x="291048" y="172311"/>
                  <a:pt x="297090" y="194239"/>
                </a:cubicBezTo>
                <a:cubicBezTo>
                  <a:pt x="297614" y="196133"/>
                  <a:pt x="298075" y="198027"/>
                  <a:pt x="298536" y="199943"/>
                </a:cubicBezTo>
                <a:cubicBezTo>
                  <a:pt x="298830" y="201248"/>
                  <a:pt x="298788" y="201269"/>
                  <a:pt x="297384" y="201479"/>
                </a:cubicBezTo>
                <a:cubicBezTo>
                  <a:pt x="293297" y="202237"/>
                  <a:pt x="289189" y="202848"/>
                  <a:pt x="285101" y="203584"/>
                </a:cubicBezTo>
                <a:cubicBezTo>
                  <a:pt x="284261" y="203820"/>
                  <a:pt x="283374" y="203412"/>
                  <a:pt x="283006" y="202616"/>
                </a:cubicBezTo>
                <a:cubicBezTo>
                  <a:pt x="277902" y="194481"/>
                  <a:pt x="272199" y="186741"/>
                  <a:pt x="265945" y="179463"/>
                </a:cubicBezTo>
                <a:cubicBezTo>
                  <a:pt x="257022" y="169004"/>
                  <a:pt x="247027" y="159522"/>
                  <a:pt x="236119" y="151174"/>
                </a:cubicBezTo>
                <a:lnTo>
                  <a:pt x="233793" y="149364"/>
                </a:lnTo>
                <a:cubicBezTo>
                  <a:pt x="235813" y="147960"/>
                  <a:pt x="237911" y="146674"/>
                  <a:pt x="240081" y="145512"/>
                </a:cubicBezTo>
                <a:cubicBezTo>
                  <a:pt x="246591" y="141782"/>
                  <a:pt x="253316" y="138444"/>
                  <a:pt x="260223" y="135514"/>
                </a:cubicBezTo>
                <a:close/>
                <a:moveTo>
                  <a:pt x="322955" y="47469"/>
                </a:moveTo>
                <a:cubicBezTo>
                  <a:pt x="300264" y="54570"/>
                  <a:pt x="278009" y="63003"/>
                  <a:pt x="256303" y="72727"/>
                </a:cubicBezTo>
                <a:cubicBezTo>
                  <a:pt x="245153" y="77799"/>
                  <a:pt x="234128" y="83145"/>
                  <a:pt x="223376" y="89060"/>
                </a:cubicBezTo>
                <a:cubicBezTo>
                  <a:pt x="197303" y="103220"/>
                  <a:pt x="172759" y="120058"/>
                  <a:pt x="150144" y="139302"/>
                </a:cubicBezTo>
                <a:cubicBezTo>
                  <a:pt x="120830" y="164358"/>
                  <a:pt x="95293" y="193554"/>
                  <a:pt x="74334" y="225979"/>
                </a:cubicBezTo>
                <a:cubicBezTo>
                  <a:pt x="65749" y="239223"/>
                  <a:pt x="58928" y="253537"/>
                  <a:pt x="54045" y="268560"/>
                </a:cubicBezTo>
                <a:cubicBezTo>
                  <a:pt x="50376" y="279928"/>
                  <a:pt x="48876" y="291889"/>
                  <a:pt x="49622" y="303815"/>
                </a:cubicBezTo>
                <a:cubicBezTo>
                  <a:pt x="50381" y="318010"/>
                  <a:pt x="55442" y="331635"/>
                  <a:pt x="64126" y="342860"/>
                </a:cubicBezTo>
                <a:cubicBezTo>
                  <a:pt x="69755" y="349890"/>
                  <a:pt x="76705" y="355742"/>
                  <a:pt x="84583" y="360077"/>
                </a:cubicBezTo>
                <a:cubicBezTo>
                  <a:pt x="99400" y="368204"/>
                  <a:pt x="115709" y="373216"/>
                  <a:pt x="132517" y="374811"/>
                </a:cubicBezTo>
                <a:cubicBezTo>
                  <a:pt x="140389" y="375666"/>
                  <a:pt x="148317" y="375870"/>
                  <a:pt x="156222" y="375422"/>
                </a:cubicBezTo>
                <a:cubicBezTo>
                  <a:pt x="168209" y="374761"/>
                  <a:pt x="180147" y="373405"/>
                  <a:pt x="191979" y="371359"/>
                </a:cubicBezTo>
                <a:cubicBezTo>
                  <a:pt x="209438" y="368413"/>
                  <a:pt x="226814" y="365024"/>
                  <a:pt x="244000" y="360604"/>
                </a:cubicBezTo>
                <a:lnTo>
                  <a:pt x="277680" y="349812"/>
                </a:lnTo>
                <a:lnTo>
                  <a:pt x="247375" y="356815"/>
                </a:lnTo>
                <a:cubicBezTo>
                  <a:pt x="237369" y="358185"/>
                  <a:pt x="227256" y="358602"/>
                  <a:pt x="217172" y="358057"/>
                </a:cubicBezTo>
                <a:cubicBezTo>
                  <a:pt x="196093" y="356998"/>
                  <a:pt x="175394" y="352001"/>
                  <a:pt x="156138" y="343323"/>
                </a:cubicBezTo>
                <a:cubicBezTo>
                  <a:pt x="127518" y="330429"/>
                  <a:pt x="102944" y="309934"/>
                  <a:pt x="85065" y="284051"/>
                </a:cubicBezTo>
                <a:cubicBezTo>
                  <a:pt x="84876" y="283777"/>
                  <a:pt x="84667" y="283525"/>
                  <a:pt x="84499" y="283251"/>
                </a:cubicBezTo>
                <a:cubicBezTo>
                  <a:pt x="83388" y="281462"/>
                  <a:pt x="83702" y="280768"/>
                  <a:pt x="85798" y="280768"/>
                </a:cubicBezTo>
                <a:cubicBezTo>
                  <a:pt x="97955" y="280768"/>
                  <a:pt x="110090" y="280768"/>
                  <a:pt x="122226" y="280768"/>
                </a:cubicBezTo>
                <a:cubicBezTo>
                  <a:pt x="123646" y="280875"/>
                  <a:pt x="124955" y="281578"/>
                  <a:pt x="125831" y="282704"/>
                </a:cubicBezTo>
                <a:cubicBezTo>
                  <a:pt x="133821" y="290881"/>
                  <a:pt x="142741" y="298088"/>
                  <a:pt x="152407" y="304173"/>
                </a:cubicBezTo>
                <a:cubicBezTo>
                  <a:pt x="168993" y="314500"/>
                  <a:pt x="187563" y="321191"/>
                  <a:pt x="206902" y="323811"/>
                </a:cubicBezTo>
                <a:cubicBezTo>
                  <a:pt x="203192" y="321138"/>
                  <a:pt x="199902" y="318507"/>
                  <a:pt x="196548" y="316002"/>
                </a:cubicBezTo>
                <a:cubicBezTo>
                  <a:pt x="186802" y="308699"/>
                  <a:pt x="177119" y="301290"/>
                  <a:pt x="167393" y="293965"/>
                </a:cubicBezTo>
                <a:cubicBezTo>
                  <a:pt x="154168" y="283904"/>
                  <a:pt x="140901" y="273780"/>
                  <a:pt x="127571" y="263740"/>
                </a:cubicBezTo>
                <a:cubicBezTo>
                  <a:pt x="126795" y="263150"/>
                  <a:pt x="125433" y="262687"/>
                  <a:pt x="125789" y="261466"/>
                </a:cubicBezTo>
                <a:cubicBezTo>
                  <a:pt x="126145" y="260246"/>
                  <a:pt x="127529" y="260666"/>
                  <a:pt x="128472" y="260666"/>
                </a:cubicBezTo>
                <a:cubicBezTo>
                  <a:pt x="143751" y="260666"/>
                  <a:pt x="159010" y="260666"/>
                  <a:pt x="174289" y="260666"/>
                </a:cubicBezTo>
                <a:cubicBezTo>
                  <a:pt x="176224" y="260587"/>
                  <a:pt x="178058" y="261538"/>
                  <a:pt x="179110" y="263171"/>
                </a:cubicBezTo>
                <a:cubicBezTo>
                  <a:pt x="193928" y="283378"/>
                  <a:pt x="208914" y="303289"/>
                  <a:pt x="223795" y="323369"/>
                </a:cubicBezTo>
                <a:cubicBezTo>
                  <a:pt x="225221" y="325348"/>
                  <a:pt x="225304" y="325327"/>
                  <a:pt x="226772" y="323369"/>
                </a:cubicBezTo>
                <a:cubicBezTo>
                  <a:pt x="241584" y="303557"/>
                  <a:pt x="256310" y="283742"/>
                  <a:pt x="270954" y="263929"/>
                </a:cubicBezTo>
                <a:cubicBezTo>
                  <a:pt x="272283" y="261856"/>
                  <a:pt x="274624" y="260664"/>
                  <a:pt x="277074" y="260814"/>
                </a:cubicBezTo>
                <a:cubicBezTo>
                  <a:pt x="292018" y="260814"/>
                  <a:pt x="306983" y="260814"/>
                  <a:pt x="321928" y="260814"/>
                </a:cubicBezTo>
                <a:cubicBezTo>
                  <a:pt x="322934" y="260814"/>
                  <a:pt x="324568" y="260498"/>
                  <a:pt x="324799" y="261614"/>
                </a:cubicBezTo>
                <a:cubicBezTo>
                  <a:pt x="325030" y="262729"/>
                  <a:pt x="323730" y="263234"/>
                  <a:pt x="322934" y="263824"/>
                </a:cubicBezTo>
                <a:lnTo>
                  <a:pt x="269298" y="304447"/>
                </a:lnTo>
                <a:cubicBezTo>
                  <a:pt x="261082" y="310677"/>
                  <a:pt x="252803" y="316844"/>
                  <a:pt x="244650" y="323159"/>
                </a:cubicBezTo>
                <a:cubicBezTo>
                  <a:pt x="244342" y="323331"/>
                  <a:pt x="244088" y="323586"/>
                  <a:pt x="243916" y="323895"/>
                </a:cubicBezTo>
                <a:cubicBezTo>
                  <a:pt x="268192" y="320507"/>
                  <a:pt x="291142" y="310734"/>
                  <a:pt x="310442" y="295565"/>
                </a:cubicBezTo>
                <a:cubicBezTo>
                  <a:pt x="315749" y="291353"/>
                  <a:pt x="320762" y="286781"/>
                  <a:pt x="325449" y="281883"/>
                </a:cubicBezTo>
                <a:cubicBezTo>
                  <a:pt x="326298" y="281079"/>
                  <a:pt x="327455" y="280694"/>
                  <a:pt x="328614" y="280831"/>
                </a:cubicBezTo>
                <a:cubicBezTo>
                  <a:pt x="337710" y="280831"/>
                  <a:pt x="346785" y="280704"/>
                  <a:pt x="355861" y="280831"/>
                </a:cubicBezTo>
                <a:cubicBezTo>
                  <a:pt x="357919" y="281003"/>
                  <a:pt x="359891" y="279961"/>
                  <a:pt x="360912" y="278158"/>
                </a:cubicBezTo>
                <a:cubicBezTo>
                  <a:pt x="371568" y="262456"/>
                  <a:pt x="379537" y="245076"/>
                  <a:pt x="384491" y="226737"/>
                </a:cubicBezTo>
                <a:cubicBezTo>
                  <a:pt x="387315" y="216183"/>
                  <a:pt x="389153" y="205387"/>
                  <a:pt x="389983" y="194491"/>
                </a:cubicBezTo>
                <a:cubicBezTo>
                  <a:pt x="390318" y="190281"/>
                  <a:pt x="390507" y="186071"/>
                  <a:pt x="390507" y="181862"/>
                </a:cubicBezTo>
                <a:cubicBezTo>
                  <a:pt x="390501" y="172251"/>
                  <a:pt x="389715" y="162655"/>
                  <a:pt x="388159" y="153173"/>
                </a:cubicBezTo>
                <a:cubicBezTo>
                  <a:pt x="385212" y="135768"/>
                  <a:pt x="379650" y="118913"/>
                  <a:pt x="371664" y="103183"/>
                </a:cubicBezTo>
                <a:cubicBezTo>
                  <a:pt x="365936" y="91914"/>
                  <a:pt x="358969" y="81324"/>
                  <a:pt x="350893" y="71611"/>
                </a:cubicBezTo>
                <a:cubicBezTo>
                  <a:pt x="343746" y="63084"/>
                  <a:pt x="335794" y="55274"/>
                  <a:pt x="327146" y="48289"/>
                </a:cubicBezTo>
                <a:cubicBezTo>
                  <a:pt x="326002" y="47268"/>
                  <a:pt x="324397" y="46953"/>
                  <a:pt x="322955" y="47469"/>
                </a:cubicBezTo>
                <a:close/>
                <a:moveTo>
                  <a:pt x="279044" y="15391"/>
                </a:moveTo>
                <a:cubicBezTo>
                  <a:pt x="280107" y="14960"/>
                  <a:pt x="281293" y="14960"/>
                  <a:pt x="282356" y="15391"/>
                </a:cubicBezTo>
                <a:cubicBezTo>
                  <a:pt x="284473" y="16296"/>
                  <a:pt x="286694" y="17075"/>
                  <a:pt x="288790" y="17896"/>
                </a:cubicBezTo>
                <a:cubicBezTo>
                  <a:pt x="288958" y="17959"/>
                  <a:pt x="289126" y="18085"/>
                  <a:pt x="289650" y="18380"/>
                </a:cubicBezTo>
                <a:cubicBezTo>
                  <a:pt x="281266" y="21200"/>
                  <a:pt x="273217" y="23852"/>
                  <a:pt x="265211" y="26947"/>
                </a:cubicBezTo>
                <a:cubicBezTo>
                  <a:pt x="257204" y="30041"/>
                  <a:pt x="249282" y="33282"/>
                  <a:pt x="241422" y="36755"/>
                </a:cubicBezTo>
                <a:cubicBezTo>
                  <a:pt x="233562" y="40228"/>
                  <a:pt x="225807" y="43911"/>
                  <a:pt x="218115" y="47742"/>
                </a:cubicBezTo>
                <a:cubicBezTo>
                  <a:pt x="210429" y="51601"/>
                  <a:pt x="202835" y="55635"/>
                  <a:pt x="195332" y="59845"/>
                </a:cubicBezTo>
                <a:cubicBezTo>
                  <a:pt x="187814" y="64069"/>
                  <a:pt x="180403" y="68454"/>
                  <a:pt x="173094" y="73000"/>
                </a:cubicBezTo>
                <a:cubicBezTo>
                  <a:pt x="165785" y="77547"/>
                  <a:pt x="158569" y="82254"/>
                  <a:pt x="151443" y="87124"/>
                </a:cubicBezTo>
                <a:cubicBezTo>
                  <a:pt x="144373" y="92007"/>
                  <a:pt x="137386" y="97044"/>
                  <a:pt x="130483" y="102236"/>
                </a:cubicBezTo>
                <a:cubicBezTo>
                  <a:pt x="123581" y="107428"/>
                  <a:pt x="116804" y="112781"/>
                  <a:pt x="110153" y="118296"/>
                </a:cubicBezTo>
                <a:cubicBezTo>
                  <a:pt x="103516" y="123796"/>
                  <a:pt x="96990" y="129466"/>
                  <a:pt x="90577" y="135303"/>
                </a:cubicBezTo>
                <a:cubicBezTo>
                  <a:pt x="84163" y="141140"/>
                  <a:pt x="77910" y="147132"/>
                  <a:pt x="71818" y="153278"/>
                </a:cubicBezTo>
                <a:cubicBezTo>
                  <a:pt x="65740" y="159424"/>
                  <a:pt x="59850" y="165739"/>
                  <a:pt x="53814" y="172474"/>
                </a:cubicBezTo>
                <a:cubicBezTo>
                  <a:pt x="53793" y="170496"/>
                  <a:pt x="53940" y="169043"/>
                  <a:pt x="53940" y="167612"/>
                </a:cubicBezTo>
                <a:cubicBezTo>
                  <a:pt x="53730" y="163739"/>
                  <a:pt x="55616" y="161129"/>
                  <a:pt x="58131" y="158456"/>
                </a:cubicBezTo>
                <a:cubicBezTo>
                  <a:pt x="80821" y="134501"/>
                  <a:pt x="105627" y="112661"/>
                  <a:pt x="132244" y="93206"/>
                </a:cubicBezTo>
                <a:cubicBezTo>
                  <a:pt x="156774" y="75183"/>
                  <a:pt x="182675" y="59123"/>
                  <a:pt x="209710" y="45174"/>
                </a:cubicBezTo>
                <a:cubicBezTo>
                  <a:pt x="232078" y="33585"/>
                  <a:pt x="255249" y="23631"/>
                  <a:pt x="279044" y="15391"/>
                </a:cubicBezTo>
                <a:close/>
                <a:moveTo>
                  <a:pt x="261648" y="9456"/>
                </a:moveTo>
                <a:cubicBezTo>
                  <a:pt x="264037" y="10193"/>
                  <a:pt x="266469" y="10698"/>
                  <a:pt x="268900" y="11287"/>
                </a:cubicBezTo>
                <a:cubicBezTo>
                  <a:pt x="269067" y="11351"/>
                  <a:pt x="269227" y="11429"/>
                  <a:pt x="269382" y="11519"/>
                </a:cubicBezTo>
                <a:cubicBezTo>
                  <a:pt x="269005" y="12087"/>
                  <a:pt x="268376" y="12108"/>
                  <a:pt x="267852" y="12298"/>
                </a:cubicBezTo>
                <a:cubicBezTo>
                  <a:pt x="242275" y="21696"/>
                  <a:pt x="217451" y="33038"/>
                  <a:pt x="193593" y="46227"/>
                </a:cubicBezTo>
                <a:cubicBezTo>
                  <a:pt x="177984" y="54843"/>
                  <a:pt x="162747" y="64161"/>
                  <a:pt x="147880" y="74180"/>
                </a:cubicBezTo>
                <a:cubicBezTo>
                  <a:pt x="131120" y="85503"/>
                  <a:pt x="114947" y="97678"/>
                  <a:pt x="99422" y="110656"/>
                </a:cubicBezTo>
                <a:cubicBezTo>
                  <a:pt x="90437" y="118219"/>
                  <a:pt x="81690" y="126057"/>
                  <a:pt x="73180" y="134167"/>
                </a:cubicBezTo>
                <a:cubicBezTo>
                  <a:pt x="67605" y="139471"/>
                  <a:pt x="62261" y="145007"/>
                  <a:pt x="56853" y="150479"/>
                </a:cubicBezTo>
                <a:cubicBezTo>
                  <a:pt x="56769" y="150732"/>
                  <a:pt x="56602" y="150985"/>
                  <a:pt x="56371" y="150985"/>
                </a:cubicBezTo>
                <a:cubicBezTo>
                  <a:pt x="56015" y="151027"/>
                  <a:pt x="56036" y="150690"/>
                  <a:pt x="56057" y="150458"/>
                </a:cubicBezTo>
                <a:cubicBezTo>
                  <a:pt x="56043" y="150016"/>
                  <a:pt x="56167" y="149583"/>
                  <a:pt x="56413" y="149217"/>
                </a:cubicBezTo>
                <a:cubicBezTo>
                  <a:pt x="56806" y="146377"/>
                  <a:pt x="57380" y="143563"/>
                  <a:pt x="58132" y="140797"/>
                </a:cubicBezTo>
                <a:cubicBezTo>
                  <a:pt x="58380" y="140120"/>
                  <a:pt x="58808" y="139524"/>
                  <a:pt x="59368" y="139071"/>
                </a:cubicBezTo>
                <a:cubicBezTo>
                  <a:pt x="66760" y="131690"/>
                  <a:pt x="74354" y="124491"/>
                  <a:pt x="82151" y="117476"/>
                </a:cubicBezTo>
                <a:cubicBezTo>
                  <a:pt x="101750" y="100000"/>
                  <a:pt x="122497" y="83868"/>
                  <a:pt x="144254" y="69191"/>
                </a:cubicBezTo>
                <a:cubicBezTo>
                  <a:pt x="163134" y="56408"/>
                  <a:pt x="182729" y="44722"/>
                  <a:pt x="202940" y="34188"/>
                </a:cubicBezTo>
                <a:cubicBezTo>
                  <a:pt x="220404" y="25119"/>
                  <a:pt x="238335" y="16989"/>
                  <a:pt x="256660" y="9835"/>
                </a:cubicBezTo>
                <a:cubicBezTo>
                  <a:pt x="258227" y="9124"/>
                  <a:pt x="259992" y="8990"/>
                  <a:pt x="261648" y="9456"/>
                </a:cubicBezTo>
                <a:close/>
                <a:moveTo>
                  <a:pt x="245404" y="6677"/>
                </a:moveTo>
                <a:cubicBezTo>
                  <a:pt x="245634" y="6614"/>
                  <a:pt x="246158" y="6256"/>
                  <a:pt x="246033" y="6825"/>
                </a:cubicBezTo>
                <a:cubicBezTo>
                  <a:pt x="245907" y="7393"/>
                  <a:pt x="245488" y="7393"/>
                  <a:pt x="245027" y="7393"/>
                </a:cubicBezTo>
                <a:cubicBezTo>
                  <a:pt x="236643" y="10887"/>
                  <a:pt x="228301" y="14528"/>
                  <a:pt x="220064" y="18401"/>
                </a:cubicBezTo>
                <a:cubicBezTo>
                  <a:pt x="203994" y="25993"/>
                  <a:pt x="188275" y="34293"/>
                  <a:pt x="172905" y="43301"/>
                </a:cubicBezTo>
                <a:cubicBezTo>
                  <a:pt x="147433" y="58287"/>
                  <a:pt x="123089" y="75129"/>
                  <a:pt x="100071" y="93691"/>
                </a:cubicBezTo>
                <a:cubicBezTo>
                  <a:pt x="88166" y="103268"/>
                  <a:pt x="76638" y="113308"/>
                  <a:pt x="65572" y="123916"/>
                </a:cubicBezTo>
                <a:lnTo>
                  <a:pt x="62407" y="126842"/>
                </a:lnTo>
                <a:cubicBezTo>
                  <a:pt x="62176" y="122148"/>
                  <a:pt x="74501" y="95754"/>
                  <a:pt x="82507" y="83546"/>
                </a:cubicBezTo>
                <a:cubicBezTo>
                  <a:pt x="91237" y="70196"/>
                  <a:pt x="101729" y="58095"/>
                  <a:pt x="113695" y="47574"/>
                </a:cubicBezTo>
                <a:cubicBezTo>
                  <a:pt x="125704" y="37085"/>
                  <a:pt x="139107" y="28323"/>
                  <a:pt x="153518" y="21538"/>
                </a:cubicBezTo>
                <a:cubicBezTo>
                  <a:pt x="167768" y="14781"/>
                  <a:pt x="182897" y="10076"/>
                  <a:pt x="198455" y="7561"/>
                </a:cubicBezTo>
                <a:cubicBezTo>
                  <a:pt x="213981" y="5016"/>
                  <a:pt x="229793" y="4718"/>
                  <a:pt x="245404" y="6677"/>
                </a:cubicBezTo>
                <a:close/>
                <a:moveTo>
                  <a:pt x="416266" y="131"/>
                </a:moveTo>
                <a:cubicBezTo>
                  <a:pt x="431122" y="1575"/>
                  <a:pt x="442595" y="13881"/>
                  <a:pt x="443052" y="28862"/>
                </a:cubicBezTo>
                <a:cubicBezTo>
                  <a:pt x="442977" y="30144"/>
                  <a:pt x="443767" y="31318"/>
                  <a:pt x="444980" y="31724"/>
                </a:cubicBezTo>
                <a:cubicBezTo>
                  <a:pt x="453519" y="35548"/>
                  <a:pt x="461323" y="40849"/>
                  <a:pt x="468036" y="47384"/>
                </a:cubicBezTo>
                <a:cubicBezTo>
                  <a:pt x="477738" y="56923"/>
                  <a:pt x="484430" y="69119"/>
                  <a:pt x="487277" y="82451"/>
                </a:cubicBezTo>
                <a:cubicBezTo>
                  <a:pt x="489207" y="91549"/>
                  <a:pt x="489767" y="100886"/>
                  <a:pt x="488932" y="110150"/>
                </a:cubicBezTo>
                <a:cubicBezTo>
                  <a:pt x="487807" y="123049"/>
                  <a:pt x="484952" y="135737"/>
                  <a:pt x="480444" y="147869"/>
                </a:cubicBezTo>
                <a:cubicBezTo>
                  <a:pt x="475168" y="162253"/>
                  <a:pt x="468476" y="176074"/>
                  <a:pt x="460470" y="189123"/>
                </a:cubicBezTo>
                <a:cubicBezTo>
                  <a:pt x="453762" y="200176"/>
                  <a:pt x="446414" y="210824"/>
                  <a:pt x="438462" y="221012"/>
                </a:cubicBezTo>
                <a:cubicBezTo>
                  <a:pt x="438190" y="221369"/>
                  <a:pt x="437854" y="221685"/>
                  <a:pt x="437561" y="222022"/>
                </a:cubicBezTo>
                <a:cubicBezTo>
                  <a:pt x="436599" y="223510"/>
                  <a:pt x="435519" y="224918"/>
                  <a:pt x="434333" y="226232"/>
                </a:cubicBezTo>
                <a:cubicBezTo>
                  <a:pt x="434023" y="226802"/>
                  <a:pt x="433635" y="227326"/>
                  <a:pt x="433180" y="227789"/>
                </a:cubicBezTo>
                <a:cubicBezTo>
                  <a:pt x="432837" y="228469"/>
                  <a:pt x="432323" y="229050"/>
                  <a:pt x="431692" y="229473"/>
                </a:cubicBezTo>
                <a:cubicBezTo>
                  <a:pt x="431650" y="230083"/>
                  <a:pt x="431315" y="230483"/>
                  <a:pt x="430539" y="230799"/>
                </a:cubicBezTo>
                <a:cubicBezTo>
                  <a:pt x="430770" y="230115"/>
                  <a:pt x="431158" y="229494"/>
                  <a:pt x="431671" y="228989"/>
                </a:cubicBezTo>
                <a:lnTo>
                  <a:pt x="432803" y="227389"/>
                </a:lnTo>
                <a:cubicBezTo>
                  <a:pt x="433067" y="226783"/>
                  <a:pt x="433453" y="226240"/>
                  <a:pt x="433935" y="225789"/>
                </a:cubicBezTo>
                <a:cubicBezTo>
                  <a:pt x="434851" y="224165"/>
                  <a:pt x="435897" y="222615"/>
                  <a:pt x="437058" y="221159"/>
                </a:cubicBezTo>
                <a:cubicBezTo>
                  <a:pt x="439929" y="216423"/>
                  <a:pt x="443136" y="211940"/>
                  <a:pt x="445945" y="207183"/>
                </a:cubicBezTo>
                <a:cubicBezTo>
                  <a:pt x="453589" y="194691"/>
                  <a:pt x="460524" y="181775"/>
                  <a:pt x="466715" y="168496"/>
                </a:cubicBezTo>
                <a:cubicBezTo>
                  <a:pt x="471721" y="157743"/>
                  <a:pt x="475462" y="146442"/>
                  <a:pt x="477866" y="134819"/>
                </a:cubicBezTo>
                <a:cubicBezTo>
                  <a:pt x="479557" y="126606"/>
                  <a:pt x="480261" y="118216"/>
                  <a:pt x="479962" y="109835"/>
                </a:cubicBezTo>
                <a:cubicBezTo>
                  <a:pt x="479685" y="98430"/>
                  <a:pt x="477082" y="87205"/>
                  <a:pt x="472312" y="76852"/>
                </a:cubicBezTo>
                <a:cubicBezTo>
                  <a:pt x="467095" y="66064"/>
                  <a:pt x="458969" y="56963"/>
                  <a:pt x="448858" y="50584"/>
                </a:cubicBezTo>
                <a:cubicBezTo>
                  <a:pt x="446272" y="48900"/>
                  <a:pt x="443593" y="47368"/>
                  <a:pt x="440831" y="45995"/>
                </a:cubicBezTo>
                <a:cubicBezTo>
                  <a:pt x="439384" y="45280"/>
                  <a:pt x="439384" y="45301"/>
                  <a:pt x="438462" y="46732"/>
                </a:cubicBezTo>
                <a:cubicBezTo>
                  <a:pt x="434377" y="53474"/>
                  <a:pt x="427664" y="58185"/>
                  <a:pt x="419955" y="59719"/>
                </a:cubicBezTo>
                <a:cubicBezTo>
                  <a:pt x="404254" y="63069"/>
                  <a:pt x="388759" y="53219"/>
                  <a:pt x="385057" y="37534"/>
                </a:cubicBezTo>
                <a:cubicBezTo>
                  <a:pt x="384659" y="36039"/>
                  <a:pt x="384659" y="36039"/>
                  <a:pt x="383087" y="36039"/>
                </a:cubicBezTo>
                <a:cubicBezTo>
                  <a:pt x="374729" y="36508"/>
                  <a:pt x="366408" y="37485"/>
                  <a:pt x="358166" y="38965"/>
                </a:cubicBezTo>
                <a:cubicBezTo>
                  <a:pt x="349971" y="40270"/>
                  <a:pt x="341839" y="41912"/>
                  <a:pt x="333707" y="43575"/>
                </a:cubicBezTo>
                <a:cubicBezTo>
                  <a:pt x="333378" y="43576"/>
                  <a:pt x="333074" y="43752"/>
                  <a:pt x="332910" y="44038"/>
                </a:cubicBezTo>
                <a:cubicBezTo>
                  <a:pt x="333015" y="44627"/>
                  <a:pt x="333665" y="44901"/>
                  <a:pt x="334105" y="45280"/>
                </a:cubicBezTo>
                <a:cubicBezTo>
                  <a:pt x="353098" y="61237"/>
                  <a:pt x="368476" y="81087"/>
                  <a:pt x="379210" y="103499"/>
                </a:cubicBezTo>
                <a:cubicBezTo>
                  <a:pt x="386818" y="119273"/>
                  <a:pt x="392085" y="136078"/>
                  <a:pt x="394845" y="153383"/>
                </a:cubicBezTo>
                <a:cubicBezTo>
                  <a:pt x="396864" y="165903"/>
                  <a:pt x="397509" y="178608"/>
                  <a:pt x="396774" y="191270"/>
                </a:cubicBezTo>
                <a:cubicBezTo>
                  <a:pt x="395223" y="221224"/>
                  <a:pt x="386128" y="250294"/>
                  <a:pt x="370344" y="275758"/>
                </a:cubicBezTo>
                <a:cubicBezTo>
                  <a:pt x="360587" y="291612"/>
                  <a:pt x="348334" y="305773"/>
                  <a:pt x="334063" y="317686"/>
                </a:cubicBezTo>
                <a:cubicBezTo>
                  <a:pt x="329242" y="321706"/>
                  <a:pt x="324233" y="325432"/>
                  <a:pt x="319098" y="328968"/>
                </a:cubicBezTo>
                <a:cubicBezTo>
                  <a:pt x="317337" y="330147"/>
                  <a:pt x="315325" y="330884"/>
                  <a:pt x="313670" y="332252"/>
                </a:cubicBezTo>
                <a:cubicBezTo>
                  <a:pt x="313552" y="332694"/>
                  <a:pt x="313265" y="333073"/>
                  <a:pt x="312873" y="333304"/>
                </a:cubicBezTo>
                <a:lnTo>
                  <a:pt x="307549" y="336630"/>
                </a:lnTo>
                <a:lnTo>
                  <a:pt x="304846" y="338166"/>
                </a:lnTo>
                <a:lnTo>
                  <a:pt x="301408" y="340145"/>
                </a:lnTo>
                <a:cubicBezTo>
                  <a:pt x="300323" y="340905"/>
                  <a:pt x="299172" y="341568"/>
                  <a:pt x="297971" y="342123"/>
                </a:cubicBezTo>
                <a:cubicBezTo>
                  <a:pt x="297321" y="342687"/>
                  <a:pt x="296567" y="343117"/>
                  <a:pt x="295749" y="343386"/>
                </a:cubicBezTo>
                <a:cubicBezTo>
                  <a:pt x="295676" y="343576"/>
                  <a:pt x="295489" y="343696"/>
                  <a:pt x="295288" y="343681"/>
                </a:cubicBezTo>
                <a:cubicBezTo>
                  <a:pt x="295141" y="343946"/>
                  <a:pt x="294856" y="344102"/>
                  <a:pt x="294554" y="344081"/>
                </a:cubicBezTo>
                <a:cubicBezTo>
                  <a:pt x="294399" y="344352"/>
                  <a:pt x="294112" y="344521"/>
                  <a:pt x="293800" y="344523"/>
                </a:cubicBezTo>
                <a:cubicBezTo>
                  <a:pt x="293655" y="344792"/>
                  <a:pt x="293370" y="344956"/>
                  <a:pt x="293066" y="344944"/>
                </a:cubicBezTo>
                <a:cubicBezTo>
                  <a:pt x="292995" y="345125"/>
                  <a:pt x="292819" y="345243"/>
                  <a:pt x="292626" y="345238"/>
                </a:cubicBezTo>
                <a:cubicBezTo>
                  <a:pt x="287994" y="348122"/>
                  <a:pt x="283174" y="350711"/>
                  <a:pt x="278395" y="353300"/>
                </a:cubicBezTo>
                <a:cubicBezTo>
                  <a:pt x="256599" y="365194"/>
                  <a:pt x="233948" y="375438"/>
                  <a:pt x="210633" y="383946"/>
                </a:cubicBezTo>
                <a:cubicBezTo>
                  <a:pt x="192968" y="390402"/>
                  <a:pt x="174859" y="395565"/>
                  <a:pt x="156453" y="399396"/>
                </a:cubicBezTo>
                <a:cubicBezTo>
                  <a:pt x="147817" y="401220"/>
                  <a:pt x="139119" y="402622"/>
                  <a:pt x="130358" y="403605"/>
                </a:cubicBezTo>
                <a:cubicBezTo>
                  <a:pt x="118577" y="404992"/>
                  <a:pt x="106705" y="405449"/>
                  <a:pt x="94853" y="404973"/>
                </a:cubicBezTo>
                <a:cubicBezTo>
                  <a:pt x="80530" y="404529"/>
                  <a:pt x="66356" y="401917"/>
                  <a:pt x="52808" y="397228"/>
                </a:cubicBezTo>
                <a:cubicBezTo>
                  <a:pt x="41327" y="393306"/>
                  <a:pt x="30799" y="386994"/>
                  <a:pt x="21914" y="378705"/>
                </a:cubicBezTo>
                <a:cubicBezTo>
                  <a:pt x="11426" y="368621"/>
                  <a:pt x="4352" y="355489"/>
                  <a:pt x="1688" y="341155"/>
                </a:cubicBezTo>
                <a:cubicBezTo>
                  <a:pt x="-172" y="331366"/>
                  <a:pt x="-498" y="321347"/>
                  <a:pt x="724" y="311456"/>
                </a:cubicBezTo>
                <a:cubicBezTo>
                  <a:pt x="2699" y="295445"/>
                  <a:pt x="7095" y="279829"/>
                  <a:pt x="13761" y="265150"/>
                </a:cubicBezTo>
                <a:cubicBezTo>
                  <a:pt x="21442" y="247897"/>
                  <a:pt x="30904" y="231502"/>
                  <a:pt x="41993" y="216234"/>
                </a:cubicBezTo>
                <a:cubicBezTo>
                  <a:pt x="55802" y="197029"/>
                  <a:pt x="71229" y="179050"/>
                  <a:pt x="88104" y="162497"/>
                </a:cubicBezTo>
                <a:cubicBezTo>
                  <a:pt x="113892" y="137157"/>
                  <a:pt x="142171" y="114505"/>
                  <a:pt x="172508" y="94890"/>
                </a:cubicBezTo>
                <a:cubicBezTo>
                  <a:pt x="195316" y="79990"/>
                  <a:pt x="219207" y="66833"/>
                  <a:pt x="243979" y="55530"/>
                </a:cubicBezTo>
                <a:cubicBezTo>
                  <a:pt x="267374" y="44765"/>
                  <a:pt x="291670" y="36095"/>
                  <a:pt x="316583" y="29620"/>
                </a:cubicBezTo>
                <a:cubicBezTo>
                  <a:pt x="330194" y="26085"/>
                  <a:pt x="344033" y="23497"/>
                  <a:pt x="357999" y="21874"/>
                </a:cubicBezTo>
                <a:cubicBezTo>
                  <a:pt x="366053" y="20902"/>
                  <a:pt x="374156" y="20382"/>
                  <a:pt x="382270" y="20316"/>
                </a:cubicBezTo>
                <a:cubicBezTo>
                  <a:pt x="382521" y="20316"/>
                  <a:pt x="382773" y="20316"/>
                  <a:pt x="383024" y="20316"/>
                </a:cubicBezTo>
                <a:cubicBezTo>
                  <a:pt x="385015" y="20443"/>
                  <a:pt x="386043" y="19622"/>
                  <a:pt x="386923" y="17622"/>
                </a:cubicBezTo>
                <a:cubicBezTo>
                  <a:pt x="391878" y="6006"/>
                  <a:pt x="403739" y="-1064"/>
                  <a:pt x="416266" y="131"/>
                </a:cubicBezTo>
                <a:close/>
              </a:path>
            </a:pathLst>
          </a:custGeom>
          <a:solidFill>
            <a:srgbClr val="376DB5"/>
          </a:solidFill>
          <a:ln w="2090" cap="flat">
            <a:noFill/>
            <a:prstDash val="solid"/>
            <a:miter/>
          </a:ln>
        </p:spPr>
        <p:txBody>
          <a:bodyPr rtlCol="0" anchor="ctr"/>
          <a:lstStyle/>
          <a:p>
            <a:endParaRPr lang="en-US"/>
          </a:p>
        </p:txBody>
      </p:sp>
      <p:sp>
        <p:nvSpPr>
          <p:cNvPr id="17" name="Oval 16"/>
          <p:cNvSpPr/>
          <p:nvPr/>
        </p:nvSpPr>
        <p:spPr>
          <a:xfrm>
            <a:off x="92963" y="6542941"/>
            <a:ext cx="280476" cy="28047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latin typeface="Arial" panose="020B0604020202020204" pitchFamily="34" charset="0"/>
              <a:cs typeface="Arial" panose="020B0604020202020204" pitchFamily="34" charset="0"/>
            </a:endParaRPr>
          </a:p>
        </p:txBody>
      </p:sp>
      <p:sp>
        <p:nvSpPr>
          <p:cNvPr id="6" name="Slide Number Placeholder 5"/>
          <p:cNvSpPr>
            <a:spLocks noGrp="1"/>
          </p:cNvSpPr>
          <p:nvPr>
            <p:ph type="sldNum" sz="quarter" idx="12"/>
          </p:nvPr>
        </p:nvSpPr>
        <p:spPr>
          <a:xfrm>
            <a:off x="58380" y="6508358"/>
            <a:ext cx="349642" cy="349642"/>
          </a:xfrm>
        </p:spPr>
        <p:txBody>
          <a:bodyPr/>
          <a:lstStyle>
            <a:lvl1pPr algn="ctr">
              <a:defRPr lang="en-US" sz="700" kern="1200" smtClean="0">
                <a:solidFill>
                  <a:schemeClr val="tx1"/>
                </a:solidFill>
                <a:latin typeface="Arial" panose="020B0604020202020204" pitchFamily="34" charset="0"/>
                <a:ea typeface="+mn-ea"/>
                <a:cs typeface="Arial" panose="020B0604020202020204" pitchFamily="34" charset="0"/>
              </a:defRPr>
            </a:lvl1pPr>
          </a:lstStyle>
          <a:p>
            <a:fld id="{D8B0B3AC-44A8-D142-AAF6-9A453466E1A4}" type="slidenum">
              <a:rPr lang="en-US" smtClean="0"/>
            </a:fld>
            <a:endParaRPr lang="en-US"/>
          </a:p>
        </p:txBody>
      </p:sp>
      <p:grpSp>
        <p:nvGrpSpPr>
          <p:cNvPr id="21" name="Group 20"/>
          <p:cNvGrpSpPr/>
          <p:nvPr/>
        </p:nvGrpSpPr>
        <p:grpSpPr>
          <a:xfrm flipH="1" flipV="1">
            <a:off x="9265363" y="5246044"/>
            <a:ext cx="2869771" cy="1563379"/>
            <a:chOff x="44879" y="27296"/>
            <a:chExt cx="2869771" cy="1563379"/>
          </a:xfrm>
          <a:solidFill>
            <a:srgbClr val="0072FF"/>
          </a:solidFill>
        </p:grpSpPr>
        <p:cxnSp>
          <p:nvCxnSpPr>
            <p:cNvPr id="30" name="Straight Connector 29"/>
            <p:cNvCxnSpPr/>
            <p:nvPr/>
          </p:nvCxnSpPr>
          <p:spPr>
            <a:xfrm flipH="1">
              <a:off x="766351" y="34631"/>
              <a:ext cx="2148299" cy="0"/>
            </a:xfrm>
            <a:prstGeom prst="line">
              <a:avLst/>
            </a:prstGeom>
            <a:grpFill/>
            <a:ln w="38100">
              <a:solidFill>
                <a:srgbClr val="00C6FF"/>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flipH="1">
              <a:off x="44879" y="27296"/>
              <a:ext cx="737495" cy="644210"/>
            </a:xfrm>
            <a:prstGeom prst="line">
              <a:avLst/>
            </a:prstGeom>
            <a:grpFill/>
            <a:ln w="38100">
              <a:solidFill>
                <a:srgbClr val="00C6FF"/>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flipV="1">
              <a:off x="52214" y="654128"/>
              <a:ext cx="0" cy="936547"/>
            </a:xfrm>
            <a:prstGeom prst="line">
              <a:avLst/>
            </a:prstGeom>
            <a:grpFill/>
            <a:ln w="38100">
              <a:solidFill>
                <a:srgbClr val="00C6FF"/>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1_Noi dung">
    <p:spTree>
      <p:nvGrpSpPr>
        <p:cNvPr id="1" name=""/>
        <p:cNvGrpSpPr/>
        <p:nvPr/>
      </p:nvGrpSpPr>
      <p:grpSpPr>
        <a:xfrm>
          <a:off x="0" y="0"/>
          <a:ext cx="0" cy="0"/>
          <a:chOff x="0" y="0"/>
          <a:chExt cx="0" cy="0"/>
        </a:xfrm>
      </p:grpSpPr>
      <p:sp>
        <p:nvSpPr>
          <p:cNvPr id="22" name="Freeform 21"/>
          <p:cNvSpPr/>
          <p:nvPr/>
        </p:nvSpPr>
        <p:spPr>
          <a:xfrm rot="10800000">
            <a:off x="-2" y="0"/>
            <a:ext cx="12192000" cy="6858000"/>
          </a:xfrm>
          <a:custGeom>
            <a:avLst/>
            <a:gdLst>
              <a:gd name="connsiteX0" fmla="*/ 0 w 12192000"/>
              <a:gd name="connsiteY0" fmla="*/ 616911 h 6858000"/>
              <a:gd name="connsiteX1" fmla="*/ 0 w 12192000"/>
              <a:gd name="connsiteY1" fmla="*/ 0 h 6858000"/>
              <a:gd name="connsiteX2" fmla="*/ 715617 w 12192000"/>
              <a:gd name="connsiteY2" fmla="*/ 0 h 6858000"/>
              <a:gd name="connsiteX3" fmla="*/ 12192000 w 12192000"/>
              <a:gd name="connsiteY3" fmla="*/ 6858000 h 6858000"/>
              <a:gd name="connsiteX4" fmla="*/ 11476383 w 12192000"/>
              <a:gd name="connsiteY4" fmla="*/ 6858000 h 6858000"/>
              <a:gd name="connsiteX5" fmla="*/ 12192000 w 12192000"/>
              <a:gd name="connsiteY5" fmla="*/ 624108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6858000">
                <a:moveTo>
                  <a:pt x="0" y="616911"/>
                </a:moveTo>
                <a:lnTo>
                  <a:pt x="0" y="0"/>
                </a:lnTo>
                <a:lnTo>
                  <a:pt x="715617" y="0"/>
                </a:lnTo>
                <a:close/>
                <a:moveTo>
                  <a:pt x="12192000" y="6858000"/>
                </a:moveTo>
                <a:lnTo>
                  <a:pt x="11476383" y="6858000"/>
                </a:lnTo>
                <a:lnTo>
                  <a:pt x="12192000" y="6241089"/>
                </a:lnTo>
                <a:close/>
              </a:path>
            </a:pathLst>
          </a:custGeom>
          <a:blipFill>
            <a:blip r:embed="rId2" cstate="screen"/>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 name="Isosceles Triangle 12"/>
          <p:cNvSpPr/>
          <p:nvPr/>
        </p:nvSpPr>
        <p:spPr>
          <a:xfrm rot="10800000">
            <a:off x="0" y="0"/>
            <a:ext cx="715617" cy="616911"/>
          </a:xfrm>
          <a:prstGeom prst="triangle">
            <a:avLst>
              <a:gd name="adj" fmla="val 100000"/>
            </a:avLst>
          </a:prstGeom>
          <a:solidFill>
            <a:srgbClr val="0072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p:cNvGrpSpPr/>
          <p:nvPr/>
        </p:nvGrpSpPr>
        <p:grpSpPr>
          <a:xfrm>
            <a:off x="58527" y="54292"/>
            <a:ext cx="2869771" cy="1563379"/>
            <a:chOff x="44879" y="27296"/>
            <a:chExt cx="2869771" cy="1563379"/>
          </a:xfrm>
          <a:solidFill>
            <a:srgbClr val="0072FF"/>
          </a:solidFill>
        </p:grpSpPr>
        <p:cxnSp>
          <p:nvCxnSpPr>
            <p:cNvPr id="9" name="Straight Connector 8"/>
            <p:cNvCxnSpPr/>
            <p:nvPr/>
          </p:nvCxnSpPr>
          <p:spPr>
            <a:xfrm flipH="1">
              <a:off x="766351" y="34631"/>
              <a:ext cx="2148299" cy="0"/>
            </a:xfrm>
            <a:prstGeom prst="line">
              <a:avLst/>
            </a:prstGeom>
            <a:grpFill/>
            <a:ln w="38100">
              <a:solidFill>
                <a:srgbClr val="00C6FF"/>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H="1">
              <a:off x="44879" y="27296"/>
              <a:ext cx="737495" cy="644210"/>
            </a:xfrm>
            <a:prstGeom prst="line">
              <a:avLst/>
            </a:prstGeom>
            <a:grpFill/>
            <a:ln w="38100">
              <a:solidFill>
                <a:srgbClr val="00C6FF"/>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V="1">
              <a:off x="52214" y="654128"/>
              <a:ext cx="0" cy="936547"/>
            </a:xfrm>
            <a:prstGeom prst="line">
              <a:avLst/>
            </a:prstGeom>
            <a:grpFill/>
            <a:ln w="38100">
              <a:solidFill>
                <a:srgbClr val="00C6FF"/>
              </a:solidFill>
            </a:ln>
          </p:spPr>
          <p:style>
            <a:lnRef idx="1">
              <a:schemeClr val="accent1"/>
            </a:lnRef>
            <a:fillRef idx="0">
              <a:schemeClr val="accent1"/>
            </a:fillRef>
            <a:effectRef idx="0">
              <a:schemeClr val="accent1"/>
            </a:effectRef>
            <a:fontRef idx="minor">
              <a:schemeClr val="tx1"/>
            </a:fontRef>
          </p:style>
        </p:cxnSp>
      </p:grpSp>
      <p:sp>
        <p:nvSpPr>
          <p:cNvPr id="12" name="Isosceles Triangle 12"/>
          <p:cNvSpPr/>
          <p:nvPr/>
        </p:nvSpPr>
        <p:spPr>
          <a:xfrm rot="10800000" flipH="1" flipV="1">
            <a:off x="11476383" y="6241089"/>
            <a:ext cx="715617" cy="616911"/>
          </a:xfrm>
          <a:prstGeom prst="triangle">
            <a:avLst>
              <a:gd name="adj" fmla="val 100000"/>
            </a:avLst>
          </a:prstGeom>
          <a:solidFill>
            <a:srgbClr val="0072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774145" y="223964"/>
            <a:ext cx="10579655" cy="785896"/>
          </a:xfrm>
        </p:spPr>
        <p:txBody>
          <a:bodyPr>
            <a:normAutofit/>
          </a:bodyPr>
          <a:lstStyle>
            <a:lvl1pPr>
              <a:lnSpc>
                <a:spcPct val="120000"/>
              </a:lnSpc>
              <a:spcBef>
                <a:spcPts val="200"/>
              </a:spcBef>
              <a:spcAft>
                <a:spcPts val="200"/>
              </a:spcAft>
              <a:defRPr sz="4400"/>
            </a:lvl1pPr>
          </a:lstStyle>
          <a:p>
            <a:r>
              <a:rPr lang="en-US" dirty="0" err="1"/>
              <a:t>Nhập</a:t>
            </a:r>
            <a:r>
              <a:rPr lang="en-US" dirty="0"/>
              <a:t> </a:t>
            </a:r>
            <a:r>
              <a:rPr lang="en-US" dirty="0" err="1"/>
              <a:t>tiêu</a:t>
            </a:r>
            <a:r>
              <a:rPr lang="en-US" dirty="0"/>
              <a:t> </a:t>
            </a:r>
            <a:r>
              <a:rPr lang="en-US" dirty="0" err="1"/>
              <a:t>đề</a:t>
            </a:r>
            <a:endParaRPr lang="en-US" dirty="0"/>
          </a:p>
        </p:txBody>
      </p:sp>
      <p:sp>
        <p:nvSpPr>
          <p:cNvPr id="3" name="Content Placeholder 2"/>
          <p:cNvSpPr>
            <a:spLocks noGrp="1"/>
          </p:cNvSpPr>
          <p:nvPr>
            <p:ph idx="1" hasCustomPrompt="1"/>
          </p:nvPr>
        </p:nvSpPr>
        <p:spPr>
          <a:xfrm>
            <a:off x="774145" y="1233824"/>
            <a:ext cx="10579654" cy="4943139"/>
          </a:xfrm>
        </p:spPr>
        <p:txBody>
          <a:bodyPr/>
          <a:lstStyle>
            <a:lvl1pPr algn="just">
              <a:lnSpc>
                <a:spcPct val="130000"/>
              </a:lnSpc>
              <a:spcBef>
                <a:spcPts val="300"/>
              </a:spcBef>
              <a:spcAft>
                <a:spcPts val="300"/>
              </a:spcAft>
              <a:defRPr>
                <a:latin typeface="Arial" panose="020B0604020202020204" pitchFamily="34" charset="0"/>
                <a:cs typeface="Arial" panose="020B0604020202020204" pitchFamily="34" charset="0"/>
              </a:defRPr>
            </a:lvl1pPr>
            <a:lvl2pPr algn="just">
              <a:lnSpc>
                <a:spcPct val="130000"/>
              </a:lnSpc>
              <a:spcBef>
                <a:spcPts val="300"/>
              </a:spcBef>
              <a:spcAft>
                <a:spcPts val="300"/>
              </a:spcAft>
              <a:defRPr>
                <a:latin typeface="Arial" panose="020B0604020202020204" pitchFamily="34" charset="0"/>
                <a:cs typeface="Arial" panose="020B0604020202020204" pitchFamily="34" charset="0"/>
              </a:defRPr>
            </a:lvl2pPr>
            <a:lvl3pPr algn="just">
              <a:lnSpc>
                <a:spcPct val="130000"/>
              </a:lnSpc>
              <a:spcBef>
                <a:spcPts val="300"/>
              </a:spcBef>
              <a:spcAft>
                <a:spcPts val="300"/>
              </a:spcAft>
              <a:defRPr>
                <a:latin typeface="Arial" panose="020B0604020202020204" pitchFamily="34" charset="0"/>
                <a:cs typeface="Arial" panose="020B0604020202020204" pitchFamily="34" charset="0"/>
              </a:defRPr>
            </a:lvl3pPr>
            <a:lvl4pPr algn="just">
              <a:lnSpc>
                <a:spcPct val="130000"/>
              </a:lnSpc>
              <a:spcBef>
                <a:spcPts val="300"/>
              </a:spcBef>
              <a:spcAft>
                <a:spcPts val="300"/>
              </a:spcAft>
              <a:defRPr>
                <a:latin typeface="Arial" panose="020B0604020202020204" pitchFamily="34" charset="0"/>
                <a:cs typeface="Arial" panose="020B0604020202020204" pitchFamily="34" charset="0"/>
              </a:defRPr>
            </a:lvl4pPr>
            <a:lvl5pPr algn="just">
              <a:lnSpc>
                <a:spcPct val="130000"/>
              </a:lnSpc>
              <a:spcBef>
                <a:spcPts val="300"/>
              </a:spcBef>
              <a:spcAft>
                <a:spcPts val="300"/>
              </a:spcAft>
              <a:defRPr>
                <a:latin typeface="Arial" panose="020B0604020202020204" pitchFamily="34" charset="0"/>
                <a:cs typeface="Arial" panose="020B0604020202020204" pitchFamily="34" charset="0"/>
              </a:defRPr>
            </a:lvl5pPr>
          </a:lstStyle>
          <a:p>
            <a:pPr lvl="0"/>
            <a:r>
              <a:rPr lang="en-US" dirty="0" err="1"/>
              <a:t>Nhập</a:t>
            </a:r>
            <a:r>
              <a:rPr lang="en-US" dirty="0"/>
              <a:t> </a:t>
            </a:r>
            <a:r>
              <a:rPr lang="en-US" dirty="0" err="1"/>
              <a:t>nội</a:t>
            </a:r>
            <a:r>
              <a:rPr lang="en-US" dirty="0"/>
              <a:t> dung</a:t>
            </a:r>
            <a:endParaRPr lang="en-US" dirty="0"/>
          </a:p>
        </p:txBody>
      </p:sp>
      <p:sp>
        <p:nvSpPr>
          <p:cNvPr id="5" name="Footer Placeholder 4"/>
          <p:cNvSpPr>
            <a:spLocks noGrp="1"/>
          </p:cNvSpPr>
          <p:nvPr>
            <p:ph type="ftr" sz="quarter" idx="11"/>
          </p:nvPr>
        </p:nvSpPr>
        <p:spPr>
          <a:xfrm>
            <a:off x="774146" y="6475620"/>
            <a:ext cx="4311788" cy="263110"/>
          </a:xfrm>
        </p:spPr>
        <p:txBody>
          <a:bodyPr/>
          <a:lstStyle>
            <a:lvl1pPr marL="0" algn="l" defTabSz="914400" rtl="0" eaLnBrk="1" latinLnBrk="0" hangingPunct="1">
              <a:defRPr lang="en-US" sz="1100" kern="1200" dirty="0">
                <a:solidFill>
                  <a:schemeClr val="tx1">
                    <a:tint val="75000"/>
                  </a:schemeClr>
                </a:solidFill>
                <a:latin typeface="Arial" panose="020B0604020202020204" pitchFamily="34" charset="0"/>
                <a:ea typeface="+mn-ea"/>
                <a:cs typeface="Arial" panose="020B0604020202020204" pitchFamily="34" charset="0"/>
              </a:defRPr>
            </a:lvl1pPr>
          </a:lstStyle>
          <a:p>
            <a:r>
              <a:rPr lang="vi-VN"/>
              <a:t>Thực hiện bởi Trường Đại học Công nghệ Thông tin, ĐHQG-HCM</a:t>
            </a:r>
            <a:endParaRPr lang="en-US"/>
          </a:p>
        </p:txBody>
      </p:sp>
      <p:grpSp>
        <p:nvGrpSpPr>
          <p:cNvPr id="20" name="Group 19"/>
          <p:cNvGrpSpPr/>
          <p:nvPr/>
        </p:nvGrpSpPr>
        <p:grpSpPr>
          <a:xfrm>
            <a:off x="16026" y="4629289"/>
            <a:ext cx="434350" cy="2228711"/>
            <a:chOff x="16026" y="4629289"/>
            <a:chExt cx="434350" cy="2228711"/>
          </a:xfrm>
          <a:gradFill flip="none" rotWithShape="1">
            <a:gsLst>
              <a:gs pos="0">
                <a:srgbClr val="0072FF"/>
              </a:gs>
              <a:gs pos="100000">
                <a:srgbClr val="00C6FF">
                  <a:alpha val="0"/>
                </a:srgbClr>
              </a:gs>
            </a:gsLst>
            <a:lin ang="16200000" scaled="1"/>
            <a:tileRect/>
          </a:gradFill>
        </p:grpSpPr>
        <p:sp>
          <p:nvSpPr>
            <p:cNvPr id="23" name="Rectangle 22"/>
            <p:cNvSpPr/>
            <p:nvPr userDrawn="1"/>
          </p:nvSpPr>
          <p:spPr>
            <a:xfrm>
              <a:off x="16026" y="4629289"/>
              <a:ext cx="434350" cy="3469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userDrawn="1"/>
          </p:nvSpPr>
          <p:spPr>
            <a:xfrm>
              <a:off x="16026" y="5005641"/>
              <a:ext cx="434350" cy="3469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userDrawn="1"/>
          </p:nvSpPr>
          <p:spPr>
            <a:xfrm>
              <a:off x="16026" y="5381993"/>
              <a:ext cx="434350" cy="3469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6" name="Rectangle 25"/>
            <p:cNvSpPr/>
            <p:nvPr userDrawn="1"/>
          </p:nvSpPr>
          <p:spPr>
            <a:xfrm>
              <a:off x="16026" y="5758345"/>
              <a:ext cx="434350" cy="3469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userDrawn="1"/>
          </p:nvSpPr>
          <p:spPr>
            <a:xfrm>
              <a:off x="16026" y="6134697"/>
              <a:ext cx="434350" cy="3469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userDrawn="1"/>
          </p:nvSpPr>
          <p:spPr>
            <a:xfrm>
              <a:off x="16026" y="6511050"/>
              <a:ext cx="434350" cy="3469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grpSp>
      <p:sp>
        <p:nvSpPr>
          <p:cNvPr id="4" name="Date Placeholder 3"/>
          <p:cNvSpPr>
            <a:spLocks noGrp="1"/>
          </p:cNvSpPr>
          <p:nvPr>
            <p:ph type="dt" sz="half" idx="13"/>
          </p:nvPr>
        </p:nvSpPr>
        <p:spPr>
          <a:xfrm>
            <a:off x="6447446" y="6475620"/>
            <a:ext cx="2090098" cy="263110"/>
          </a:xfrm>
        </p:spPr>
        <p:txBody>
          <a:bodyPr/>
          <a:lstStyle>
            <a:lvl1pPr marL="0" algn="ctr" defTabSz="914400" rtl="0" eaLnBrk="1" latinLnBrk="0" hangingPunct="1">
              <a:defRPr lang="en-US" sz="1100" kern="1200" smtClean="0">
                <a:solidFill>
                  <a:schemeClr val="tx1">
                    <a:tint val="75000"/>
                  </a:schemeClr>
                </a:solidFill>
                <a:latin typeface="Arial" panose="020B0604020202020204" pitchFamily="34" charset="0"/>
                <a:ea typeface="+mn-ea"/>
                <a:cs typeface="Arial" panose="020B0604020202020204" pitchFamily="34" charset="0"/>
              </a:defRPr>
            </a:lvl1pPr>
          </a:lstStyle>
          <a:p>
            <a:fld id="{F0322777-9F63-499E-A7D7-912D1A362250}" type="datetime4">
              <a:rPr lang="en-US" smtClean="0"/>
            </a:fld>
            <a:endParaRPr lang="en-US"/>
          </a:p>
        </p:txBody>
      </p:sp>
      <p:sp>
        <p:nvSpPr>
          <p:cNvPr id="18" name="Freeform 17"/>
          <p:cNvSpPr/>
          <p:nvPr/>
        </p:nvSpPr>
        <p:spPr>
          <a:xfrm>
            <a:off x="11589537" y="105878"/>
            <a:ext cx="489307" cy="405155"/>
          </a:xfrm>
          <a:custGeom>
            <a:avLst/>
            <a:gdLst>
              <a:gd name="connsiteX0" fmla="*/ 278290 w 489307"/>
              <a:gd name="connsiteY0" fmla="*/ 349616 h 405155"/>
              <a:gd name="connsiteX1" fmla="*/ 277683 w 489307"/>
              <a:gd name="connsiteY1" fmla="*/ 349811 h 405155"/>
              <a:gd name="connsiteX2" fmla="*/ 277976 w 489307"/>
              <a:gd name="connsiteY2" fmla="*/ 349743 h 405155"/>
              <a:gd name="connsiteX3" fmla="*/ 173116 w 489307"/>
              <a:gd name="connsiteY3" fmla="*/ 214928 h 405155"/>
              <a:gd name="connsiteX4" fmla="*/ 212561 w 489307"/>
              <a:gd name="connsiteY4" fmla="*/ 228062 h 405155"/>
              <a:gd name="connsiteX5" fmla="*/ 214259 w 489307"/>
              <a:gd name="connsiteY5" fmla="*/ 228947 h 405155"/>
              <a:gd name="connsiteX6" fmla="*/ 213316 w 489307"/>
              <a:gd name="connsiteY6" fmla="*/ 229788 h 405155"/>
              <a:gd name="connsiteX7" fmla="*/ 182086 w 489307"/>
              <a:gd name="connsiteY7" fmla="*/ 251026 h 405155"/>
              <a:gd name="connsiteX8" fmla="*/ 179990 w 489307"/>
              <a:gd name="connsiteY8" fmla="*/ 251847 h 405155"/>
              <a:gd name="connsiteX9" fmla="*/ 156055 w 489307"/>
              <a:gd name="connsiteY9" fmla="*/ 251847 h 405155"/>
              <a:gd name="connsiteX10" fmla="*/ 155132 w 489307"/>
              <a:gd name="connsiteY10" fmla="*/ 251658 h 405155"/>
              <a:gd name="connsiteX11" fmla="*/ 155384 w 489307"/>
              <a:gd name="connsiteY11" fmla="*/ 250353 h 405155"/>
              <a:gd name="connsiteX12" fmla="*/ 170328 w 489307"/>
              <a:gd name="connsiteY12" fmla="*/ 216233 h 405155"/>
              <a:gd name="connsiteX13" fmla="*/ 173116 w 489307"/>
              <a:gd name="connsiteY13" fmla="*/ 214928 h 405155"/>
              <a:gd name="connsiteX14" fmla="*/ 277908 w 489307"/>
              <a:gd name="connsiteY14" fmla="*/ 214851 h 405155"/>
              <a:gd name="connsiteX15" fmla="*/ 279966 w 489307"/>
              <a:gd name="connsiteY15" fmla="*/ 215771 h 405155"/>
              <a:gd name="connsiteX16" fmla="*/ 295308 w 489307"/>
              <a:gd name="connsiteY16" fmla="*/ 250795 h 405155"/>
              <a:gd name="connsiteX17" fmla="*/ 295434 w 489307"/>
              <a:gd name="connsiteY17" fmla="*/ 251743 h 405155"/>
              <a:gd name="connsiteX18" fmla="*/ 293925 w 489307"/>
              <a:gd name="connsiteY18" fmla="*/ 251890 h 405155"/>
              <a:gd name="connsiteX19" fmla="*/ 270870 w 489307"/>
              <a:gd name="connsiteY19" fmla="*/ 251890 h 405155"/>
              <a:gd name="connsiteX20" fmla="*/ 268250 w 489307"/>
              <a:gd name="connsiteY20" fmla="*/ 250964 h 405155"/>
              <a:gd name="connsiteX21" fmla="*/ 237502 w 489307"/>
              <a:gd name="connsiteY21" fmla="*/ 230042 h 405155"/>
              <a:gd name="connsiteX22" fmla="*/ 236245 w 489307"/>
              <a:gd name="connsiteY22" fmla="*/ 229179 h 405155"/>
              <a:gd name="connsiteX23" fmla="*/ 237251 w 489307"/>
              <a:gd name="connsiteY23" fmla="*/ 228400 h 405155"/>
              <a:gd name="connsiteX24" fmla="*/ 277870 w 489307"/>
              <a:gd name="connsiteY24" fmla="*/ 214866 h 405155"/>
              <a:gd name="connsiteX25" fmla="*/ 277908 w 489307"/>
              <a:gd name="connsiteY25" fmla="*/ 214851 h 405155"/>
              <a:gd name="connsiteX26" fmla="*/ 151422 w 489307"/>
              <a:gd name="connsiteY26" fmla="*/ 211056 h 405155"/>
              <a:gd name="connsiteX27" fmla="*/ 161566 w 489307"/>
              <a:gd name="connsiteY27" fmla="*/ 212550 h 405155"/>
              <a:gd name="connsiteX28" fmla="*/ 154797 w 489307"/>
              <a:gd name="connsiteY28" fmla="*/ 226084 h 405155"/>
              <a:gd name="connsiteX29" fmla="*/ 148886 w 489307"/>
              <a:gd name="connsiteY29" fmla="*/ 239639 h 405155"/>
              <a:gd name="connsiteX30" fmla="*/ 148530 w 489307"/>
              <a:gd name="connsiteY30" fmla="*/ 235429 h 405155"/>
              <a:gd name="connsiteX31" fmla="*/ 149641 w 489307"/>
              <a:gd name="connsiteY31" fmla="*/ 212529 h 405155"/>
              <a:gd name="connsiteX32" fmla="*/ 151422 w 489307"/>
              <a:gd name="connsiteY32" fmla="*/ 211056 h 405155"/>
              <a:gd name="connsiteX33" fmla="*/ 299584 w 489307"/>
              <a:gd name="connsiteY33" fmla="*/ 210929 h 405155"/>
              <a:gd name="connsiteX34" fmla="*/ 300800 w 489307"/>
              <a:gd name="connsiteY34" fmla="*/ 212003 h 405155"/>
              <a:gd name="connsiteX35" fmla="*/ 301680 w 489307"/>
              <a:gd name="connsiteY35" fmla="*/ 219980 h 405155"/>
              <a:gd name="connsiteX36" fmla="*/ 301701 w 489307"/>
              <a:gd name="connsiteY36" fmla="*/ 238566 h 405155"/>
              <a:gd name="connsiteX37" fmla="*/ 301701 w 489307"/>
              <a:gd name="connsiteY37" fmla="*/ 239871 h 405155"/>
              <a:gd name="connsiteX38" fmla="*/ 301093 w 489307"/>
              <a:gd name="connsiteY38" fmla="*/ 238923 h 405155"/>
              <a:gd name="connsiteX39" fmla="*/ 289000 w 489307"/>
              <a:gd name="connsiteY39" fmla="*/ 212634 h 405155"/>
              <a:gd name="connsiteX40" fmla="*/ 299584 w 489307"/>
              <a:gd name="connsiteY40" fmla="*/ 210929 h 405155"/>
              <a:gd name="connsiteX41" fmla="*/ 112605 w 489307"/>
              <a:gd name="connsiteY41" fmla="*/ 209436 h 405155"/>
              <a:gd name="connsiteX42" fmla="*/ 139224 w 489307"/>
              <a:gd name="connsiteY42" fmla="*/ 209814 h 405155"/>
              <a:gd name="connsiteX43" fmla="*/ 140397 w 489307"/>
              <a:gd name="connsiteY43" fmla="*/ 211204 h 405155"/>
              <a:gd name="connsiteX44" fmla="*/ 139475 w 489307"/>
              <a:gd name="connsiteY44" fmla="*/ 220970 h 405155"/>
              <a:gd name="connsiteX45" fmla="*/ 139454 w 489307"/>
              <a:gd name="connsiteY45" fmla="*/ 239808 h 405155"/>
              <a:gd name="connsiteX46" fmla="*/ 140670 w 489307"/>
              <a:gd name="connsiteY46" fmla="*/ 251616 h 405155"/>
              <a:gd name="connsiteX47" fmla="*/ 139077 w 489307"/>
              <a:gd name="connsiteY47" fmla="*/ 251869 h 405155"/>
              <a:gd name="connsiteX48" fmla="*/ 116671 w 489307"/>
              <a:gd name="connsiteY48" fmla="*/ 251869 h 405155"/>
              <a:gd name="connsiteX49" fmla="*/ 114156 w 489307"/>
              <a:gd name="connsiteY49" fmla="*/ 250564 h 405155"/>
              <a:gd name="connsiteX50" fmla="*/ 110174 w 489307"/>
              <a:gd name="connsiteY50" fmla="*/ 211140 h 405155"/>
              <a:gd name="connsiteX51" fmla="*/ 112605 w 489307"/>
              <a:gd name="connsiteY51" fmla="*/ 209436 h 405155"/>
              <a:gd name="connsiteX52" fmla="*/ 337584 w 489307"/>
              <a:gd name="connsiteY52" fmla="*/ 209372 h 405155"/>
              <a:gd name="connsiteX53" fmla="*/ 340539 w 489307"/>
              <a:gd name="connsiteY53" fmla="*/ 211477 h 405155"/>
              <a:gd name="connsiteX54" fmla="*/ 336348 w 489307"/>
              <a:gd name="connsiteY54" fmla="*/ 250542 h 405155"/>
              <a:gd name="connsiteX55" fmla="*/ 334252 w 489307"/>
              <a:gd name="connsiteY55" fmla="*/ 251847 h 405155"/>
              <a:gd name="connsiteX56" fmla="*/ 311070 w 489307"/>
              <a:gd name="connsiteY56" fmla="*/ 251847 h 405155"/>
              <a:gd name="connsiteX57" fmla="*/ 309918 w 489307"/>
              <a:gd name="connsiteY57" fmla="*/ 251574 h 405155"/>
              <a:gd name="connsiteX58" fmla="*/ 310735 w 489307"/>
              <a:gd name="connsiteY58" fmla="*/ 244038 h 405155"/>
              <a:gd name="connsiteX59" fmla="*/ 311154 w 489307"/>
              <a:gd name="connsiteY59" fmla="*/ 222274 h 405155"/>
              <a:gd name="connsiteX60" fmla="*/ 310169 w 489307"/>
              <a:gd name="connsiteY60" fmla="*/ 211350 h 405155"/>
              <a:gd name="connsiteX61" fmla="*/ 311343 w 489307"/>
              <a:gd name="connsiteY61" fmla="*/ 209814 h 405155"/>
              <a:gd name="connsiteX62" fmla="*/ 337584 w 489307"/>
              <a:gd name="connsiteY62" fmla="*/ 209372 h 405155"/>
              <a:gd name="connsiteX63" fmla="*/ 223837 w 489307"/>
              <a:gd name="connsiteY63" fmla="*/ 156099 h 405155"/>
              <a:gd name="connsiteX64" fmla="*/ 226772 w 489307"/>
              <a:gd name="connsiteY64" fmla="*/ 156099 h 405155"/>
              <a:gd name="connsiteX65" fmla="*/ 273260 w 489307"/>
              <a:gd name="connsiteY65" fmla="*/ 204805 h 405155"/>
              <a:gd name="connsiteX66" fmla="*/ 273909 w 489307"/>
              <a:gd name="connsiteY66" fmla="*/ 205920 h 405155"/>
              <a:gd name="connsiteX67" fmla="*/ 270220 w 489307"/>
              <a:gd name="connsiteY67" fmla="*/ 206888 h 405155"/>
              <a:gd name="connsiteX68" fmla="*/ 226667 w 489307"/>
              <a:gd name="connsiteY68" fmla="*/ 222843 h 405155"/>
              <a:gd name="connsiteX69" fmla="*/ 224005 w 489307"/>
              <a:gd name="connsiteY69" fmla="*/ 222843 h 405155"/>
              <a:gd name="connsiteX70" fmla="*/ 177664 w 489307"/>
              <a:gd name="connsiteY70" fmla="*/ 206173 h 405155"/>
              <a:gd name="connsiteX71" fmla="*/ 177014 w 489307"/>
              <a:gd name="connsiteY71" fmla="*/ 205899 h 405155"/>
              <a:gd name="connsiteX72" fmla="*/ 177433 w 489307"/>
              <a:gd name="connsiteY72" fmla="*/ 204636 h 405155"/>
              <a:gd name="connsiteX73" fmla="*/ 223837 w 489307"/>
              <a:gd name="connsiteY73" fmla="*/ 156099 h 405155"/>
              <a:gd name="connsiteX74" fmla="*/ 190281 w 489307"/>
              <a:gd name="connsiteY74" fmla="*/ 135577 h 405155"/>
              <a:gd name="connsiteX75" fmla="*/ 215432 w 489307"/>
              <a:gd name="connsiteY75" fmla="*/ 148542 h 405155"/>
              <a:gd name="connsiteX76" fmla="*/ 216732 w 489307"/>
              <a:gd name="connsiteY76" fmla="*/ 149426 h 405155"/>
              <a:gd name="connsiteX77" fmla="*/ 209459 w 489307"/>
              <a:gd name="connsiteY77" fmla="*/ 155194 h 405155"/>
              <a:gd name="connsiteX78" fmla="*/ 168022 w 489307"/>
              <a:gd name="connsiteY78" fmla="*/ 201921 h 405155"/>
              <a:gd name="connsiteX79" fmla="*/ 164501 w 489307"/>
              <a:gd name="connsiteY79" fmla="*/ 203457 h 405155"/>
              <a:gd name="connsiteX80" fmla="*/ 153539 w 489307"/>
              <a:gd name="connsiteY80" fmla="*/ 201626 h 405155"/>
              <a:gd name="connsiteX81" fmla="*/ 152051 w 489307"/>
              <a:gd name="connsiteY81" fmla="*/ 199521 h 405155"/>
              <a:gd name="connsiteX82" fmla="*/ 158779 w 489307"/>
              <a:gd name="connsiteY82" fmla="*/ 178683 h 405155"/>
              <a:gd name="connsiteX83" fmla="*/ 186969 w 489307"/>
              <a:gd name="connsiteY83" fmla="*/ 136271 h 405155"/>
              <a:gd name="connsiteX84" fmla="*/ 190281 w 489307"/>
              <a:gd name="connsiteY84" fmla="*/ 135577 h 405155"/>
              <a:gd name="connsiteX85" fmla="*/ 260223 w 489307"/>
              <a:gd name="connsiteY85" fmla="*/ 135514 h 405155"/>
              <a:gd name="connsiteX86" fmla="*/ 263555 w 489307"/>
              <a:gd name="connsiteY86" fmla="*/ 136146 h 405155"/>
              <a:gd name="connsiteX87" fmla="*/ 297090 w 489307"/>
              <a:gd name="connsiteY87" fmla="*/ 194239 h 405155"/>
              <a:gd name="connsiteX88" fmla="*/ 298536 w 489307"/>
              <a:gd name="connsiteY88" fmla="*/ 199943 h 405155"/>
              <a:gd name="connsiteX89" fmla="*/ 297384 w 489307"/>
              <a:gd name="connsiteY89" fmla="*/ 201479 h 405155"/>
              <a:gd name="connsiteX90" fmla="*/ 285101 w 489307"/>
              <a:gd name="connsiteY90" fmla="*/ 203584 h 405155"/>
              <a:gd name="connsiteX91" fmla="*/ 283006 w 489307"/>
              <a:gd name="connsiteY91" fmla="*/ 202616 h 405155"/>
              <a:gd name="connsiteX92" fmla="*/ 265945 w 489307"/>
              <a:gd name="connsiteY92" fmla="*/ 179463 h 405155"/>
              <a:gd name="connsiteX93" fmla="*/ 236119 w 489307"/>
              <a:gd name="connsiteY93" fmla="*/ 151174 h 405155"/>
              <a:gd name="connsiteX94" fmla="*/ 233793 w 489307"/>
              <a:gd name="connsiteY94" fmla="*/ 149364 h 405155"/>
              <a:gd name="connsiteX95" fmla="*/ 240081 w 489307"/>
              <a:gd name="connsiteY95" fmla="*/ 145512 h 405155"/>
              <a:gd name="connsiteX96" fmla="*/ 260223 w 489307"/>
              <a:gd name="connsiteY96" fmla="*/ 135514 h 405155"/>
              <a:gd name="connsiteX97" fmla="*/ 322955 w 489307"/>
              <a:gd name="connsiteY97" fmla="*/ 47469 h 405155"/>
              <a:gd name="connsiteX98" fmla="*/ 256303 w 489307"/>
              <a:gd name="connsiteY98" fmla="*/ 72727 h 405155"/>
              <a:gd name="connsiteX99" fmla="*/ 223376 w 489307"/>
              <a:gd name="connsiteY99" fmla="*/ 89060 h 405155"/>
              <a:gd name="connsiteX100" fmla="*/ 150144 w 489307"/>
              <a:gd name="connsiteY100" fmla="*/ 139302 h 405155"/>
              <a:gd name="connsiteX101" fmla="*/ 74334 w 489307"/>
              <a:gd name="connsiteY101" fmla="*/ 225979 h 405155"/>
              <a:gd name="connsiteX102" fmla="*/ 54045 w 489307"/>
              <a:gd name="connsiteY102" fmla="*/ 268560 h 405155"/>
              <a:gd name="connsiteX103" fmla="*/ 49622 w 489307"/>
              <a:gd name="connsiteY103" fmla="*/ 303815 h 405155"/>
              <a:gd name="connsiteX104" fmla="*/ 64126 w 489307"/>
              <a:gd name="connsiteY104" fmla="*/ 342860 h 405155"/>
              <a:gd name="connsiteX105" fmla="*/ 84583 w 489307"/>
              <a:gd name="connsiteY105" fmla="*/ 360077 h 405155"/>
              <a:gd name="connsiteX106" fmla="*/ 132517 w 489307"/>
              <a:gd name="connsiteY106" fmla="*/ 374811 h 405155"/>
              <a:gd name="connsiteX107" fmla="*/ 156222 w 489307"/>
              <a:gd name="connsiteY107" fmla="*/ 375422 h 405155"/>
              <a:gd name="connsiteX108" fmla="*/ 191979 w 489307"/>
              <a:gd name="connsiteY108" fmla="*/ 371359 h 405155"/>
              <a:gd name="connsiteX109" fmla="*/ 244000 w 489307"/>
              <a:gd name="connsiteY109" fmla="*/ 360604 h 405155"/>
              <a:gd name="connsiteX110" fmla="*/ 277680 w 489307"/>
              <a:gd name="connsiteY110" fmla="*/ 349812 h 405155"/>
              <a:gd name="connsiteX111" fmla="*/ 247375 w 489307"/>
              <a:gd name="connsiteY111" fmla="*/ 356815 h 405155"/>
              <a:gd name="connsiteX112" fmla="*/ 217172 w 489307"/>
              <a:gd name="connsiteY112" fmla="*/ 358057 h 405155"/>
              <a:gd name="connsiteX113" fmla="*/ 156138 w 489307"/>
              <a:gd name="connsiteY113" fmla="*/ 343323 h 405155"/>
              <a:gd name="connsiteX114" fmla="*/ 85065 w 489307"/>
              <a:gd name="connsiteY114" fmla="*/ 284051 h 405155"/>
              <a:gd name="connsiteX115" fmla="*/ 84499 w 489307"/>
              <a:gd name="connsiteY115" fmla="*/ 283251 h 405155"/>
              <a:gd name="connsiteX116" fmla="*/ 85798 w 489307"/>
              <a:gd name="connsiteY116" fmla="*/ 280768 h 405155"/>
              <a:gd name="connsiteX117" fmla="*/ 122226 w 489307"/>
              <a:gd name="connsiteY117" fmla="*/ 280768 h 405155"/>
              <a:gd name="connsiteX118" fmla="*/ 125831 w 489307"/>
              <a:gd name="connsiteY118" fmla="*/ 282704 h 405155"/>
              <a:gd name="connsiteX119" fmla="*/ 152407 w 489307"/>
              <a:gd name="connsiteY119" fmla="*/ 304173 h 405155"/>
              <a:gd name="connsiteX120" fmla="*/ 206902 w 489307"/>
              <a:gd name="connsiteY120" fmla="*/ 323811 h 405155"/>
              <a:gd name="connsiteX121" fmla="*/ 196548 w 489307"/>
              <a:gd name="connsiteY121" fmla="*/ 316002 h 405155"/>
              <a:gd name="connsiteX122" fmla="*/ 167393 w 489307"/>
              <a:gd name="connsiteY122" fmla="*/ 293965 h 405155"/>
              <a:gd name="connsiteX123" fmla="*/ 127571 w 489307"/>
              <a:gd name="connsiteY123" fmla="*/ 263740 h 405155"/>
              <a:gd name="connsiteX124" fmla="*/ 125789 w 489307"/>
              <a:gd name="connsiteY124" fmla="*/ 261466 h 405155"/>
              <a:gd name="connsiteX125" fmla="*/ 128472 w 489307"/>
              <a:gd name="connsiteY125" fmla="*/ 260666 h 405155"/>
              <a:gd name="connsiteX126" fmla="*/ 174289 w 489307"/>
              <a:gd name="connsiteY126" fmla="*/ 260666 h 405155"/>
              <a:gd name="connsiteX127" fmla="*/ 179110 w 489307"/>
              <a:gd name="connsiteY127" fmla="*/ 263171 h 405155"/>
              <a:gd name="connsiteX128" fmla="*/ 223795 w 489307"/>
              <a:gd name="connsiteY128" fmla="*/ 323369 h 405155"/>
              <a:gd name="connsiteX129" fmla="*/ 226772 w 489307"/>
              <a:gd name="connsiteY129" fmla="*/ 323369 h 405155"/>
              <a:gd name="connsiteX130" fmla="*/ 270954 w 489307"/>
              <a:gd name="connsiteY130" fmla="*/ 263929 h 405155"/>
              <a:gd name="connsiteX131" fmla="*/ 277074 w 489307"/>
              <a:gd name="connsiteY131" fmla="*/ 260814 h 405155"/>
              <a:gd name="connsiteX132" fmla="*/ 321928 w 489307"/>
              <a:gd name="connsiteY132" fmla="*/ 260814 h 405155"/>
              <a:gd name="connsiteX133" fmla="*/ 324799 w 489307"/>
              <a:gd name="connsiteY133" fmla="*/ 261614 h 405155"/>
              <a:gd name="connsiteX134" fmla="*/ 322934 w 489307"/>
              <a:gd name="connsiteY134" fmla="*/ 263824 h 405155"/>
              <a:gd name="connsiteX135" fmla="*/ 269298 w 489307"/>
              <a:gd name="connsiteY135" fmla="*/ 304447 h 405155"/>
              <a:gd name="connsiteX136" fmla="*/ 244650 w 489307"/>
              <a:gd name="connsiteY136" fmla="*/ 323159 h 405155"/>
              <a:gd name="connsiteX137" fmla="*/ 243916 w 489307"/>
              <a:gd name="connsiteY137" fmla="*/ 323895 h 405155"/>
              <a:gd name="connsiteX138" fmla="*/ 310442 w 489307"/>
              <a:gd name="connsiteY138" fmla="*/ 295565 h 405155"/>
              <a:gd name="connsiteX139" fmla="*/ 325449 w 489307"/>
              <a:gd name="connsiteY139" fmla="*/ 281883 h 405155"/>
              <a:gd name="connsiteX140" fmla="*/ 328614 w 489307"/>
              <a:gd name="connsiteY140" fmla="*/ 280831 h 405155"/>
              <a:gd name="connsiteX141" fmla="*/ 355861 w 489307"/>
              <a:gd name="connsiteY141" fmla="*/ 280831 h 405155"/>
              <a:gd name="connsiteX142" fmla="*/ 360912 w 489307"/>
              <a:gd name="connsiteY142" fmla="*/ 278158 h 405155"/>
              <a:gd name="connsiteX143" fmla="*/ 384491 w 489307"/>
              <a:gd name="connsiteY143" fmla="*/ 226737 h 405155"/>
              <a:gd name="connsiteX144" fmla="*/ 389983 w 489307"/>
              <a:gd name="connsiteY144" fmla="*/ 194491 h 405155"/>
              <a:gd name="connsiteX145" fmla="*/ 390507 w 489307"/>
              <a:gd name="connsiteY145" fmla="*/ 181862 h 405155"/>
              <a:gd name="connsiteX146" fmla="*/ 388159 w 489307"/>
              <a:gd name="connsiteY146" fmla="*/ 153173 h 405155"/>
              <a:gd name="connsiteX147" fmla="*/ 371664 w 489307"/>
              <a:gd name="connsiteY147" fmla="*/ 103183 h 405155"/>
              <a:gd name="connsiteX148" fmla="*/ 350893 w 489307"/>
              <a:gd name="connsiteY148" fmla="*/ 71611 h 405155"/>
              <a:gd name="connsiteX149" fmla="*/ 327146 w 489307"/>
              <a:gd name="connsiteY149" fmla="*/ 48289 h 405155"/>
              <a:gd name="connsiteX150" fmla="*/ 322955 w 489307"/>
              <a:gd name="connsiteY150" fmla="*/ 47469 h 405155"/>
              <a:gd name="connsiteX151" fmla="*/ 279044 w 489307"/>
              <a:gd name="connsiteY151" fmla="*/ 15391 h 405155"/>
              <a:gd name="connsiteX152" fmla="*/ 282356 w 489307"/>
              <a:gd name="connsiteY152" fmla="*/ 15391 h 405155"/>
              <a:gd name="connsiteX153" fmla="*/ 288790 w 489307"/>
              <a:gd name="connsiteY153" fmla="*/ 17896 h 405155"/>
              <a:gd name="connsiteX154" fmla="*/ 289650 w 489307"/>
              <a:gd name="connsiteY154" fmla="*/ 18380 h 405155"/>
              <a:gd name="connsiteX155" fmla="*/ 265211 w 489307"/>
              <a:gd name="connsiteY155" fmla="*/ 26947 h 405155"/>
              <a:gd name="connsiteX156" fmla="*/ 241422 w 489307"/>
              <a:gd name="connsiteY156" fmla="*/ 36755 h 405155"/>
              <a:gd name="connsiteX157" fmla="*/ 218115 w 489307"/>
              <a:gd name="connsiteY157" fmla="*/ 47742 h 405155"/>
              <a:gd name="connsiteX158" fmla="*/ 195332 w 489307"/>
              <a:gd name="connsiteY158" fmla="*/ 59845 h 405155"/>
              <a:gd name="connsiteX159" fmla="*/ 173094 w 489307"/>
              <a:gd name="connsiteY159" fmla="*/ 73000 h 405155"/>
              <a:gd name="connsiteX160" fmla="*/ 151443 w 489307"/>
              <a:gd name="connsiteY160" fmla="*/ 87124 h 405155"/>
              <a:gd name="connsiteX161" fmla="*/ 130483 w 489307"/>
              <a:gd name="connsiteY161" fmla="*/ 102236 h 405155"/>
              <a:gd name="connsiteX162" fmla="*/ 110153 w 489307"/>
              <a:gd name="connsiteY162" fmla="*/ 118296 h 405155"/>
              <a:gd name="connsiteX163" fmla="*/ 90577 w 489307"/>
              <a:gd name="connsiteY163" fmla="*/ 135303 h 405155"/>
              <a:gd name="connsiteX164" fmla="*/ 71818 w 489307"/>
              <a:gd name="connsiteY164" fmla="*/ 153278 h 405155"/>
              <a:gd name="connsiteX165" fmla="*/ 53814 w 489307"/>
              <a:gd name="connsiteY165" fmla="*/ 172474 h 405155"/>
              <a:gd name="connsiteX166" fmla="*/ 53940 w 489307"/>
              <a:gd name="connsiteY166" fmla="*/ 167612 h 405155"/>
              <a:gd name="connsiteX167" fmla="*/ 58131 w 489307"/>
              <a:gd name="connsiteY167" fmla="*/ 158456 h 405155"/>
              <a:gd name="connsiteX168" fmla="*/ 132244 w 489307"/>
              <a:gd name="connsiteY168" fmla="*/ 93206 h 405155"/>
              <a:gd name="connsiteX169" fmla="*/ 209710 w 489307"/>
              <a:gd name="connsiteY169" fmla="*/ 45174 h 405155"/>
              <a:gd name="connsiteX170" fmla="*/ 279044 w 489307"/>
              <a:gd name="connsiteY170" fmla="*/ 15391 h 405155"/>
              <a:gd name="connsiteX171" fmla="*/ 261648 w 489307"/>
              <a:gd name="connsiteY171" fmla="*/ 9456 h 405155"/>
              <a:gd name="connsiteX172" fmla="*/ 268900 w 489307"/>
              <a:gd name="connsiteY172" fmla="*/ 11287 h 405155"/>
              <a:gd name="connsiteX173" fmla="*/ 269382 w 489307"/>
              <a:gd name="connsiteY173" fmla="*/ 11519 h 405155"/>
              <a:gd name="connsiteX174" fmla="*/ 267852 w 489307"/>
              <a:gd name="connsiteY174" fmla="*/ 12298 h 405155"/>
              <a:gd name="connsiteX175" fmla="*/ 193593 w 489307"/>
              <a:gd name="connsiteY175" fmla="*/ 46227 h 405155"/>
              <a:gd name="connsiteX176" fmla="*/ 147880 w 489307"/>
              <a:gd name="connsiteY176" fmla="*/ 74180 h 405155"/>
              <a:gd name="connsiteX177" fmla="*/ 99422 w 489307"/>
              <a:gd name="connsiteY177" fmla="*/ 110656 h 405155"/>
              <a:gd name="connsiteX178" fmla="*/ 73180 w 489307"/>
              <a:gd name="connsiteY178" fmla="*/ 134167 h 405155"/>
              <a:gd name="connsiteX179" fmla="*/ 56853 w 489307"/>
              <a:gd name="connsiteY179" fmla="*/ 150479 h 405155"/>
              <a:gd name="connsiteX180" fmla="*/ 56371 w 489307"/>
              <a:gd name="connsiteY180" fmla="*/ 150985 h 405155"/>
              <a:gd name="connsiteX181" fmla="*/ 56057 w 489307"/>
              <a:gd name="connsiteY181" fmla="*/ 150458 h 405155"/>
              <a:gd name="connsiteX182" fmla="*/ 56413 w 489307"/>
              <a:gd name="connsiteY182" fmla="*/ 149217 h 405155"/>
              <a:gd name="connsiteX183" fmla="*/ 58132 w 489307"/>
              <a:gd name="connsiteY183" fmla="*/ 140797 h 405155"/>
              <a:gd name="connsiteX184" fmla="*/ 59368 w 489307"/>
              <a:gd name="connsiteY184" fmla="*/ 139071 h 405155"/>
              <a:gd name="connsiteX185" fmla="*/ 82151 w 489307"/>
              <a:gd name="connsiteY185" fmla="*/ 117476 h 405155"/>
              <a:gd name="connsiteX186" fmla="*/ 144254 w 489307"/>
              <a:gd name="connsiteY186" fmla="*/ 69191 h 405155"/>
              <a:gd name="connsiteX187" fmla="*/ 202940 w 489307"/>
              <a:gd name="connsiteY187" fmla="*/ 34188 h 405155"/>
              <a:gd name="connsiteX188" fmla="*/ 256660 w 489307"/>
              <a:gd name="connsiteY188" fmla="*/ 9835 h 405155"/>
              <a:gd name="connsiteX189" fmla="*/ 261648 w 489307"/>
              <a:gd name="connsiteY189" fmla="*/ 9456 h 405155"/>
              <a:gd name="connsiteX190" fmla="*/ 245404 w 489307"/>
              <a:gd name="connsiteY190" fmla="*/ 6677 h 405155"/>
              <a:gd name="connsiteX191" fmla="*/ 246033 w 489307"/>
              <a:gd name="connsiteY191" fmla="*/ 6825 h 405155"/>
              <a:gd name="connsiteX192" fmla="*/ 245027 w 489307"/>
              <a:gd name="connsiteY192" fmla="*/ 7393 h 405155"/>
              <a:gd name="connsiteX193" fmla="*/ 220064 w 489307"/>
              <a:gd name="connsiteY193" fmla="*/ 18401 h 405155"/>
              <a:gd name="connsiteX194" fmla="*/ 172905 w 489307"/>
              <a:gd name="connsiteY194" fmla="*/ 43301 h 405155"/>
              <a:gd name="connsiteX195" fmla="*/ 100071 w 489307"/>
              <a:gd name="connsiteY195" fmla="*/ 93691 h 405155"/>
              <a:gd name="connsiteX196" fmla="*/ 65572 w 489307"/>
              <a:gd name="connsiteY196" fmla="*/ 123916 h 405155"/>
              <a:gd name="connsiteX197" fmla="*/ 62407 w 489307"/>
              <a:gd name="connsiteY197" fmla="*/ 126842 h 405155"/>
              <a:gd name="connsiteX198" fmla="*/ 82507 w 489307"/>
              <a:gd name="connsiteY198" fmla="*/ 83546 h 405155"/>
              <a:gd name="connsiteX199" fmla="*/ 113695 w 489307"/>
              <a:gd name="connsiteY199" fmla="*/ 47574 h 405155"/>
              <a:gd name="connsiteX200" fmla="*/ 153518 w 489307"/>
              <a:gd name="connsiteY200" fmla="*/ 21538 h 405155"/>
              <a:gd name="connsiteX201" fmla="*/ 198455 w 489307"/>
              <a:gd name="connsiteY201" fmla="*/ 7561 h 405155"/>
              <a:gd name="connsiteX202" fmla="*/ 245404 w 489307"/>
              <a:gd name="connsiteY202" fmla="*/ 6677 h 405155"/>
              <a:gd name="connsiteX203" fmla="*/ 416266 w 489307"/>
              <a:gd name="connsiteY203" fmla="*/ 131 h 405155"/>
              <a:gd name="connsiteX204" fmla="*/ 443052 w 489307"/>
              <a:gd name="connsiteY204" fmla="*/ 28862 h 405155"/>
              <a:gd name="connsiteX205" fmla="*/ 444980 w 489307"/>
              <a:gd name="connsiteY205" fmla="*/ 31724 h 405155"/>
              <a:gd name="connsiteX206" fmla="*/ 468036 w 489307"/>
              <a:gd name="connsiteY206" fmla="*/ 47384 h 405155"/>
              <a:gd name="connsiteX207" fmla="*/ 487277 w 489307"/>
              <a:gd name="connsiteY207" fmla="*/ 82451 h 405155"/>
              <a:gd name="connsiteX208" fmla="*/ 488932 w 489307"/>
              <a:gd name="connsiteY208" fmla="*/ 110150 h 405155"/>
              <a:gd name="connsiteX209" fmla="*/ 480444 w 489307"/>
              <a:gd name="connsiteY209" fmla="*/ 147869 h 405155"/>
              <a:gd name="connsiteX210" fmla="*/ 460470 w 489307"/>
              <a:gd name="connsiteY210" fmla="*/ 189123 h 405155"/>
              <a:gd name="connsiteX211" fmla="*/ 438462 w 489307"/>
              <a:gd name="connsiteY211" fmla="*/ 221012 h 405155"/>
              <a:gd name="connsiteX212" fmla="*/ 437561 w 489307"/>
              <a:gd name="connsiteY212" fmla="*/ 222022 h 405155"/>
              <a:gd name="connsiteX213" fmla="*/ 434333 w 489307"/>
              <a:gd name="connsiteY213" fmla="*/ 226232 h 405155"/>
              <a:gd name="connsiteX214" fmla="*/ 433180 w 489307"/>
              <a:gd name="connsiteY214" fmla="*/ 227789 h 405155"/>
              <a:gd name="connsiteX215" fmla="*/ 431692 w 489307"/>
              <a:gd name="connsiteY215" fmla="*/ 229473 h 405155"/>
              <a:gd name="connsiteX216" fmla="*/ 430539 w 489307"/>
              <a:gd name="connsiteY216" fmla="*/ 230799 h 405155"/>
              <a:gd name="connsiteX217" fmla="*/ 431671 w 489307"/>
              <a:gd name="connsiteY217" fmla="*/ 228989 h 405155"/>
              <a:gd name="connsiteX218" fmla="*/ 432803 w 489307"/>
              <a:gd name="connsiteY218" fmla="*/ 227389 h 405155"/>
              <a:gd name="connsiteX219" fmla="*/ 433935 w 489307"/>
              <a:gd name="connsiteY219" fmla="*/ 225789 h 405155"/>
              <a:gd name="connsiteX220" fmla="*/ 437058 w 489307"/>
              <a:gd name="connsiteY220" fmla="*/ 221159 h 405155"/>
              <a:gd name="connsiteX221" fmla="*/ 445945 w 489307"/>
              <a:gd name="connsiteY221" fmla="*/ 207183 h 405155"/>
              <a:gd name="connsiteX222" fmla="*/ 466715 w 489307"/>
              <a:gd name="connsiteY222" fmla="*/ 168496 h 405155"/>
              <a:gd name="connsiteX223" fmla="*/ 477866 w 489307"/>
              <a:gd name="connsiteY223" fmla="*/ 134819 h 405155"/>
              <a:gd name="connsiteX224" fmla="*/ 479962 w 489307"/>
              <a:gd name="connsiteY224" fmla="*/ 109835 h 405155"/>
              <a:gd name="connsiteX225" fmla="*/ 472312 w 489307"/>
              <a:gd name="connsiteY225" fmla="*/ 76852 h 405155"/>
              <a:gd name="connsiteX226" fmla="*/ 448858 w 489307"/>
              <a:gd name="connsiteY226" fmla="*/ 50584 h 405155"/>
              <a:gd name="connsiteX227" fmla="*/ 440831 w 489307"/>
              <a:gd name="connsiteY227" fmla="*/ 45995 h 405155"/>
              <a:gd name="connsiteX228" fmla="*/ 438462 w 489307"/>
              <a:gd name="connsiteY228" fmla="*/ 46732 h 405155"/>
              <a:gd name="connsiteX229" fmla="*/ 419955 w 489307"/>
              <a:gd name="connsiteY229" fmla="*/ 59719 h 405155"/>
              <a:gd name="connsiteX230" fmla="*/ 385057 w 489307"/>
              <a:gd name="connsiteY230" fmla="*/ 37534 h 405155"/>
              <a:gd name="connsiteX231" fmla="*/ 383087 w 489307"/>
              <a:gd name="connsiteY231" fmla="*/ 36039 h 405155"/>
              <a:gd name="connsiteX232" fmla="*/ 358166 w 489307"/>
              <a:gd name="connsiteY232" fmla="*/ 38965 h 405155"/>
              <a:gd name="connsiteX233" fmla="*/ 333707 w 489307"/>
              <a:gd name="connsiteY233" fmla="*/ 43575 h 405155"/>
              <a:gd name="connsiteX234" fmla="*/ 332910 w 489307"/>
              <a:gd name="connsiteY234" fmla="*/ 44038 h 405155"/>
              <a:gd name="connsiteX235" fmla="*/ 334105 w 489307"/>
              <a:gd name="connsiteY235" fmla="*/ 45280 h 405155"/>
              <a:gd name="connsiteX236" fmla="*/ 379210 w 489307"/>
              <a:gd name="connsiteY236" fmla="*/ 103499 h 405155"/>
              <a:gd name="connsiteX237" fmla="*/ 394845 w 489307"/>
              <a:gd name="connsiteY237" fmla="*/ 153383 h 405155"/>
              <a:gd name="connsiteX238" fmla="*/ 396774 w 489307"/>
              <a:gd name="connsiteY238" fmla="*/ 191270 h 405155"/>
              <a:gd name="connsiteX239" fmla="*/ 370344 w 489307"/>
              <a:gd name="connsiteY239" fmla="*/ 275758 h 405155"/>
              <a:gd name="connsiteX240" fmla="*/ 334063 w 489307"/>
              <a:gd name="connsiteY240" fmla="*/ 317686 h 405155"/>
              <a:gd name="connsiteX241" fmla="*/ 319098 w 489307"/>
              <a:gd name="connsiteY241" fmla="*/ 328968 h 405155"/>
              <a:gd name="connsiteX242" fmla="*/ 313670 w 489307"/>
              <a:gd name="connsiteY242" fmla="*/ 332252 h 405155"/>
              <a:gd name="connsiteX243" fmla="*/ 312873 w 489307"/>
              <a:gd name="connsiteY243" fmla="*/ 333304 h 405155"/>
              <a:gd name="connsiteX244" fmla="*/ 307549 w 489307"/>
              <a:gd name="connsiteY244" fmla="*/ 336630 h 405155"/>
              <a:gd name="connsiteX245" fmla="*/ 304846 w 489307"/>
              <a:gd name="connsiteY245" fmla="*/ 338166 h 405155"/>
              <a:gd name="connsiteX246" fmla="*/ 301408 w 489307"/>
              <a:gd name="connsiteY246" fmla="*/ 340145 h 405155"/>
              <a:gd name="connsiteX247" fmla="*/ 297971 w 489307"/>
              <a:gd name="connsiteY247" fmla="*/ 342123 h 405155"/>
              <a:gd name="connsiteX248" fmla="*/ 295749 w 489307"/>
              <a:gd name="connsiteY248" fmla="*/ 343386 h 405155"/>
              <a:gd name="connsiteX249" fmla="*/ 295288 w 489307"/>
              <a:gd name="connsiteY249" fmla="*/ 343681 h 405155"/>
              <a:gd name="connsiteX250" fmla="*/ 294554 w 489307"/>
              <a:gd name="connsiteY250" fmla="*/ 344081 h 405155"/>
              <a:gd name="connsiteX251" fmla="*/ 293800 w 489307"/>
              <a:gd name="connsiteY251" fmla="*/ 344523 h 405155"/>
              <a:gd name="connsiteX252" fmla="*/ 293066 w 489307"/>
              <a:gd name="connsiteY252" fmla="*/ 344944 h 405155"/>
              <a:gd name="connsiteX253" fmla="*/ 292626 w 489307"/>
              <a:gd name="connsiteY253" fmla="*/ 345238 h 405155"/>
              <a:gd name="connsiteX254" fmla="*/ 278395 w 489307"/>
              <a:gd name="connsiteY254" fmla="*/ 353300 h 405155"/>
              <a:gd name="connsiteX255" fmla="*/ 210633 w 489307"/>
              <a:gd name="connsiteY255" fmla="*/ 383946 h 405155"/>
              <a:gd name="connsiteX256" fmla="*/ 156453 w 489307"/>
              <a:gd name="connsiteY256" fmla="*/ 399396 h 405155"/>
              <a:gd name="connsiteX257" fmla="*/ 130358 w 489307"/>
              <a:gd name="connsiteY257" fmla="*/ 403605 h 405155"/>
              <a:gd name="connsiteX258" fmla="*/ 94853 w 489307"/>
              <a:gd name="connsiteY258" fmla="*/ 404973 h 405155"/>
              <a:gd name="connsiteX259" fmla="*/ 52808 w 489307"/>
              <a:gd name="connsiteY259" fmla="*/ 397228 h 405155"/>
              <a:gd name="connsiteX260" fmla="*/ 21914 w 489307"/>
              <a:gd name="connsiteY260" fmla="*/ 378705 h 405155"/>
              <a:gd name="connsiteX261" fmla="*/ 1688 w 489307"/>
              <a:gd name="connsiteY261" fmla="*/ 341155 h 405155"/>
              <a:gd name="connsiteX262" fmla="*/ 724 w 489307"/>
              <a:gd name="connsiteY262" fmla="*/ 311456 h 405155"/>
              <a:gd name="connsiteX263" fmla="*/ 13761 w 489307"/>
              <a:gd name="connsiteY263" fmla="*/ 265150 h 405155"/>
              <a:gd name="connsiteX264" fmla="*/ 41993 w 489307"/>
              <a:gd name="connsiteY264" fmla="*/ 216234 h 405155"/>
              <a:gd name="connsiteX265" fmla="*/ 88104 w 489307"/>
              <a:gd name="connsiteY265" fmla="*/ 162497 h 405155"/>
              <a:gd name="connsiteX266" fmla="*/ 172508 w 489307"/>
              <a:gd name="connsiteY266" fmla="*/ 94890 h 405155"/>
              <a:gd name="connsiteX267" fmla="*/ 243979 w 489307"/>
              <a:gd name="connsiteY267" fmla="*/ 55530 h 405155"/>
              <a:gd name="connsiteX268" fmla="*/ 316583 w 489307"/>
              <a:gd name="connsiteY268" fmla="*/ 29620 h 405155"/>
              <a:gd name="connsiteX269" fmla="*/ 357999 w 489307"/>
              <a:gd name="connsiteY269" fmla="*/ 21874 h 405155"/>
              <a:gd name="connsiteX270" fmla="*/ 382270 w 489307"/>
              <a:gd name="connsiteY270" fmla="*/ 20316 h 405155"/>
              <a:gd name="connsiteX271" fmla="*/ 383024 w 489307"/>
              <a:gd name="connsiteY271" fmla="*/ 20316 h 405155"/>
              <a:gd name="connsiteX272" fmla="*/ 386923 w 489307"/>
              <a:gd name="connsiteY272" fmla="*/ 17622 h 405155"/>
              <a:gd name="connsiteX273" fmla="*/ 416266 w 489307"/>
              <a:gd name="connsiteY273" fmla="*/ 131 h 405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Lst>
            <a:rect l="l" t="t" r="r" b="b"/>
            <a:pathLst>
              <a:path w="489307" h="405155">
                <a:moveTo>
                  <a:pt x="278290" y="349616"/>
                </a:moveTo>
                <a:lnTo>
                  <a:pt x="277683" y="349811"/>
                </a:lnTo>
                <a:lnTo>
                  <a:pt x="277976" y="349743"/>
                </a:lnTo>
                <a:close/>
                <a:moveTo>
                  <a:pt x="173116" y="214928"/>
                </a:moveTo>
                <a:cubicBezTo>
                  <a:pt x="186639" y="218079"/>
                  <a:pt x="199843" y="222476"/>
                  <a:pt x="212561" y="228062"/>
                </a:cubicBezTo>
                <a:cubicBezTo>
                  <a:pt x="213178" y="228246"/>
                  <a:pt x="213754" y="228547"/>
                  <a:pt x="214259" y="228947"/>
                </a:cubicBezTo>
                <a:cubicBezTo>
                  <a:pt x="214217" y="229557"/>
                  <a:pt x="213672" y="229599"/>
                  <a:pt x="213316" y="229788"/>
                </a:cubicBezTo>
                <a:cubicBezTo>
                  <a:pt x="202362" y="236025"/>
                  <a:pt x="191918" y="243127"/>
                  <a:pt x="182086" y="251026"/>
                </a:cubicBezTo>
                <a:cubicBezTo>
                  <a:pt x="181512" y="251550"/>
                  <a:pt x="180766" y="251843"/>
                  <a:pt x="179990" y="251847"/>
                </a:cubicBezTo>
                <a:lnTo>
                  <a:pt x="156055" y="251847"/>
                </a:lnTo>
                <a:cubicBezTo>
                  <a:pt x="155735" y="251891"/>
                  <a:pt x="155409" y="251824"/>
                  <a:pt x="155132" y="251658"/>
                </a:cubicBezTo>
                <a:cubicBezTo>
                  <a:pt x="155074" y="251207"/>
                  <a:pt x="155162" y="250748"/>
                  <a:pt x="155384" y="250353"/>
                </a:cubicBezTo>
                <a:cubicBezTo>
                  <a:pt x="159232" y="238513"/>
                  <a:pt x="164239" y="227084"/>
                  <a:pt x="170328" y="216233"/>
                </a:cubicBezTo>
                <a:cubicBezTo>
                  <a:pt x="171292" y="214507"/>
                  <a:pt x="171313" y="214507"/>
                  <a:pt x="173116" y="214928"/>
                </a:cubicBezTo>
                <a:close/>
                <a:moveTo>
                  <a:pt x="277908" y="214851"/>
                </a:moveTo>
                <a:cubicBezTo>
                  <a:pt x="278730" y="214533"/>
                  <a:pt x="279652" y="214946"/>
                  <a:pt x="279966" y="215771"/>
                </a:cubicBezTo>
                <a:cubicBezTo>
                  <a:pt x="286223" y="226906"/>
                  <a:pt x="291362" y="238640"/>
                  <a:pt x="295308" y="250795"/>
                </a:cubicBezTo>
                <a:cubicBezTo>
                  <a:pt x="295455" y="251088"/>
                  <a:pt x="295499" y="251423"/>
                  <a:pt x="295434" y="251743"/>
                </a:cubicBezTo>
                <a:cubicBezTo>
                  <a:pt x="294948" y="251907"/>
                  <a:pt x="294432" y="251957"/>
                  <a:pt x="293925" y="251890"/>
                </a:cubicBezTo>
                <a:cubicBezTo>
                  <a:pt x="286191" y="251890"/>
                  <a:pt x="278520" y="251890"/>
                  <a:pt x="270870" y="251890"/>
                </a:cubicBezTo>
                <a:cubicBezTo>
                  <a:pt x="269914" y="251905"/>
                  <a:pt x="268985" y="251576"/>
                  <a:pt x="268250" y="250964"/>
                </a:cubicBezTo>
                <a:cubicBezTo>
                  <a:pt x="258573" y="243178"/>
                  <a:pt x="248290" y="236182"/>
                  <a:pt x="237502" y="230042"/>
                </a:cubicBezTo>
                <a:cubicBezTo>
                  <a:pt x="237020" y="229859"/>
                  <a:pt x="236588" y="229564"/>
                  <a:pt x="236245" y="229179"/>
                </a:cubicBezTo>
                <a:cubicBezTo>
                  <a:pt x="236350" y="228589"/>
                  <a:pt x="236874" y="228547"/>
                  <a:pt x="237251" y="228400"/>
                </a:cubicBezTo>
                <a:cubicBezTo>
                  <a:pt x="250332" y="222603"/>
                  <a:pt x="263932" y="218072"/>
                  <a:pt x="277870" y="214866"/>
                </a:cubicBezTo>
                <a:cubicBezTo>
                  <a:pt x="277883" y="214862"/>
                  <a:pt x="277895" y="214856"/>
                  <a:pt x="277908" y="214851"/>
                </a:cubicBezTo>
                <a:close/>
                <a:moveTo>
                  <a:pt x="151422" y="211056"/>
                </a:moveTo>
                <a:cubicBezTo>
                  <a:pt x="154692" y="211561"/>
                  <a:pt x="157982" y="212024"/>
                  <a:pt x="161566" y="212550"/>
                </a:cubicBezTo>
                <a:cubicBezTo>
                  <a:pt x="159177" y="217160"/>
                  <a:pt x="156830" y="221622"/>
                  <a:pt x="154797" y="226084"/>
                </a:cubicBezTo>
                <a:cubicBezTo>
                  <a:pt x="152764" y="230546"/>
                  <a:pt x="150982" y="235114"/>
                  <a:pt x="148886" y="239639"/>
                </a:cubicBezTo>
                <a:cubicBezTo>
                  <a:pt x="148760" y="238250"/>
                  <a:pt x="148530" y="236840"/>
                  <a:pt x="148530" y="235429"/>
                </a:cubicBezTo>
                <a:cubicBezTo>
                  <a:pt x="148302" y="227778"/>
                  <a:pt x="148673" y="220121"/>
                  <a:pt x="149641" y="212529"/>
                </a:cubicBezTo>
                <a:cubicBezTo>
                  <a:pt x="149850" y="210908"/>
                  <a:pt x="149913" y="210845"/>
                  <a:pt x="151422" y="211056"/>
                </a:cubicBezTo>
                <a:close/>
                <a:moveTo>
                  <a:pt x="299584" y="210929"/>
                </a:moveTo>
                <a:cubicBezTo>
                  <a:pt x="300465" y="210803"/>
                  <a:pt x="300800" y="211224"/>
                  <a:pt x="300800" y="212003"/>
                </a:cubicBezTo>
                <a:cubicBezTo>
                  <a:pt x="301093" y="214655"/>
                  <a:pt x="301492" y="217328"/>
                  <a:pt x="301680" y="219980"/>
                </a:cubicBezTo>
                <a:cubicBezTo>
                  <a:pt x="302219" y="226164"/>
                  <a:pt x="302227" y="232382"/>
                  <a:pt x="301701" y="238566"/>
                </a:cubicBezTo>
                <a:cubicBezTo>
                  <a:pt x="301825" y="238991"/>
                  <a:pt x="301825" y="239445"/>
                  <a:pt x="301701" y="239871"/>
                </a:cubicBezTo>
                <a:cubicBezTo>
                  <a:pt x="301093" y="239765"/>
                  <a:pt x="301093" y="239344"/>
                  <a:pt x="301093" y="238923"/>
                </a:cubicBezTo>
                <a:cubicBezTo>
                  <a:pt x="297648" y="229900"/>
                  <a:pt x="293609" y="221117"/>
                  <a:pt x="289000" y="212634"/>
                </a:cubicBezTo>
                <a:cubicBezTo>
                  <a:pt x="292647" y="211813"/>
                  <a:pt x="296126" y="211455"/>
                  <a:pt x="299584" y="210929"/>
                </a:cubicBezTo>
                <a:close/>
                <a:moveTo>
                  <a:pt x="112605" y="209436"/>
                </a:moveTo>
                <a:cubicBezTo>
                  <a:pt x="121492" y="209225"/>
                  <a:pt x="130358" y="209162"/>
                  <a:pt x="139224" y="209814"/>
                </a:cubicBezTo>
                <a:cubicBezTo>
                  <a:pt x="140397" y="209899"/>
                  <a:pt x="140544" y="209920"/>
                  <a:pt x="140397" y="211204"/>
                </a:cubicBezTo>
                <a:cubicBezTo>
                  <a:pt x="140041" y="214445"/>
                  <a:pt x="139685" y="217707"/>
                  <a:pt x="139475" y="220970"/>
                </a:cubicBezTo>
                <a:cubicBezTo>
                  <a:pt x="139059" y="227242"/>
                  <a:pt x="139052" y="233536"/>
                  <a:pt x="139454" y="239808"/>
                </a:cubicBezTo>
                <a:cubicBezTo>
                  <a:pt x="139706" y="243786"/>
                  <a:pt x="140167" y="247722"/>
                  <a:pt x="140670" y="251616"/>
                </a:cubicBezTo>
                <a:cubicBezTo>
                  <a:pt x="140179" y="251869"/>
                  <a:pt x="139621" y="251957"/>
                  <a:pt x="139077" y="251869"/>
                </a:cubicBezTo>
                <a:cubicBezTo>
                  <a:pt x="131615" y="251869"/>
                  <a:pt x="124133" y="251869"/>
                  <a:pt x="116671" y="251869"/>
                </a:cubicBezTo>
                <a:cubicBezTo>
                  <a:pt x="115649" y="251976"/>
                  <a:pt x="114660" y="251463"/>
                  <a:pt x="114156" y="250564"/>
                </a:cubicBezTo>
                <a:cubicBezTo>
                  <a:pt x="106186" y="238977"/>
                  <a:pt x="104682" y="224098"/>
                  <a:pt x="110174" y="211140"/>
                </a:cubicBezTo>
                <a:cubicBezTo>
                  <a:pt x="110472" y="210061"/>
                  <a:pt x="111492" y="209345"/>
                  <a:pt x="112605" y="209436"/>
                </a:cubicBezTo>
                <a:close/>
                <a:moveTo>
                  <a:pt x="337584" y="209372"/>
                </a:moveTo>
                <a:cubicBezTo>
                  <a:pt x="338953" y="209237"/>
                  <a:pt x="340213" y="210134"/>
                  <a:pt x="340539" y="211477"/>
                </a:cubicBezTo>
                <a:cubicBezTo>
                  <a:pt x="345851" y="224367"/>
                  <a:pt x="344272" y="239083"/>
                  <a:pt x="336348" y="250542"/>
                </a:cubicBezTo>
                <a:cubicBezTo>
                  <a:pt x="335962" y="251350"/>
                  <a:pt x="335145" y="251860"/>
                  <a:pt x="334252" y="251847"/>
                </a:cubicBezTo>
                <a:cubicBezTo>
                  <a:pt x="326518" y="251847"/>
                  <a:pt x="318805" y="251847"/>
                  <a:pt x="311070" y="251847"/>
                </a:cubicBezTo>
                <a:cubicBezTo>
                  <a:pt x="310666" y="251921"/>
                  <a:pt x="310247" y="251822"/>
                  <a:pt x="309918" y="251574"/>
                </a:cubicBezTo>
                <a:cubicBezTo>
                  <a:pt x="310190" y="249090"/>
                  <a:pt x="310463" y="246564"/>
                  <a:pt x="310735" y="244038"/>
                </a:cubicBezTo>
                <a:cubicBezTo>
                  <a:pt x="311452" y="236806"/>
                  <a:pt x="311592" y="229528"/>
                  <a:pt x="311154" y="222274"/>
                </a:cubicBezTo>
                <a:cubicBezTo>
                  <a:pt x="310945" y="218612"/>
                  <a:pt x="310567" y="214992"/>
                  <a:pt x="310169" y="211350"/>
                </a:cubicBezTo>
                <a:cubicBezTo>
                  <a:pt x="310023" y="209919"/>
                  <a:pt x="310043" y="209814"/>
                  <a:pt x="311343" y="209814"/>
                </a:cubicBezTo>
                <a:cubicBezTo>
                  <a:pt x="320083" y="209161"/>
                  <a:pt x="328823" y="209245"/>
                  <a:pt x="337584" y="209372"/>
                </a:cubicBezTo>
                <a:close/>
                <a:moveTo>
                  <a:pt x="223837" y="156099"/>
                </a:moveTo>
                <a:cubicBezTo>
                  <a:pt x="225577" y="154857"/>
                  <a:pt x="225137" y="154920"/>
                  <a:pt x="226772" y="156099"/>
                </a:cubicBezTo>
                <a:cubicBezTo>
                  <a:pt x="245080" y="169370"/>
                  <a:pt x="260831" y="185874"/>
                  <a:pt x="273260" y="204805"/>
                </a:cubicBezTo>
                <a:lnTo>
                  <a:pt x="273909" y="205920"/>
                </a:lnTo>
                <a:lnTo>
                  <a:pt x="270220" y="206888"/>
                </a:lnTo>
                <a:cubicBezTo>
                  <a:pt x="255205" y="210723"/>
                  <a:pt x="240613" y="216070"/>
                  <a:pt x="226667" y="222843"/>
                </a:cubicBezTo>
                <a:cubicBezTo>
                  <a:pt x="225843" y="223317"/>
                  <a:pt x="224829" y="223317"/>
                  <a:pt x="224005" y="222843"/>
                </a:cubicBezTo>
                <a:cubicBezTo>
                  <a:pt x="209195" y="215638"/>
                  <a:pt x="193660" y="210050"/>
                  <a:pt x="177664" y="206173"/>
                </a:cubicBezTo>
                <a:cubicBezTo>
                  <a:pt x="177441" y="206099"/>
                  <a:pt x="177223" y="206006"/>
                  <a:pt x="177014" y="205899"/>
                </a:cubicBezTo>
                <a:cubicBezTo>
                  <a:pt x="176783" y="205289"/>
                  <a:pt x="177202" y="204994"/>
                  <a:pt x="177433" y="204636"/>
                </a:cubicBezTo>
                <a:cubicBezTo>
                  <a:pt x="189845" y="185766"/>
                  <a:pt x="205569" y="169321"/>
                  <a:pt x="223837" y="156099"/>
                </a:cubicBezTo>
                <a:close/>
                <a:moveTo>
                  <a:pt x="190281" y="135577"/>
                </a:moveTo>
                <a:cubicBezTo>
                  <a:pt x="198967" y="139281"/>
                  <a:pt x="207373" y="143615"/>
                  <a:pt x="215432" y="148542"/>
                </a:cubicBezTo>
                <a:cubicBezTo>
                  <a:pt x="215810" y="148774"/>
                  <a:pt x="216166" y="149048"/>
                  <a:pt x="216732" y="149426"/>
                </a:cubicBezTo>
                <a:cubicBezTo>
                  <a:pt x="214196" y="151426"/>
                  <a:pt x="211806" y="153278"/>
                  <a:pt x="209459" y="155194"/>
                </a:cubicBezTo>
                <a:cubicBezTo>
                  <a:pt x="193209" y="168404"/>
                  <a:pt x="179212" y="184185"/>
                  <a:pt x="168022" y="201921"/>
                </a:cubicBezTo>
                <a:cubicBezTo>
                  <a:pt x="167418" y="203270"/>
                  <a:pt x="165893" y="203935"/>
                  <a:pt x="164501" y="203457"/>
                </a:cubicBezTo>
                <a:cubicBezTo>
                  <a:pt x="160875" y="202721"/>
                  <a:pt x="157186" y="202215"/>
                  <a:pt x="153539" y="201626"/>
                </a:cubicBezTo>
                <a:cubicBezTo>
                  <a:pt x="151653" y="201331"/>
                  <a:pt x="151653" y="201331"/>
                  <a:pt x="152051" y="199521"/>
                </a:cubicBezTo>
                <a:cubicBezTo>
                  <a:pt x="153707" y="192399"/>
                  <a:pt x="155957" y="185427"/>
                  <a:pt x="158779" y="178683"/>
                </a:cubicBezTo>
                <a:cubicBezTo>
                  <a:pt x="165364" y="162853"/>
                  <a:pt x="174937" y="148450"/>
                  <a:pt x="186969" y="136271"/>
                </a:cubicBezTo>
                <a:cubicBezTo>
                  <a:pt x="187741" y="135236"/>
                  <a:pt x="189160" y="134937"/>
                  <a:pt x="190281" y="135577"/>
                </a:cubicBezTo>
                <a:close/>
                <a:moveTo>
                  <a:pt x="260223" y="135514"/>
                </a:moveTo>
                <a:cubicBezTo>
                  <a:pt x="261329" y="134828"/>
                  <a:pt x="262773" y="135102"/>
                  <a:pt x="263555" y="136146"/>
                </a:cubicBezTo>
                <a:cubicBezTo>
                  <a:pt x="279501" y="152309"/>
                  <a:pt x="291048" y="172311"/>
                  <a:pt x="297090" y="194239"/>
                </a:cubicBezTo>
                <a:cubicBezTo>
                  <a:pt x="297614" y="196133"/>
                  <a:pt x="298075" y="198027"/>
                  <a:pt x="298536" y="199943"/>
                </a:cubicBezTo>
                <a:cubicBezTo>
                  <a:pt x="298830" y="201248"/>
                  <a:pt x="298788" y="201269"/>
                  <a:pt x="297384" y="201479"/>
                </a:cubicBezTo>
                <a:cubicBezTo>
                  <a:pt x="293297" y="202237"/>
                  <a:pt x="289189" y="202848"/>
                  <a:pt x="285101" y="203584"/>
                </a:cubicBezTo>
                <a:cubicBezTo>
                  <a:pt x="284261" y="203820"/>
                  <a:pt x="283374" y="203412"/>
                  <a:pt x="283006" y="202616"/>
                </a:cubicBezTo>
                <a:cubicBezTo>
                  <a:pt x="277902" y="194481"/>
                  <a:pt x="272199" y="186741"/>
                  <a:pt x="265945" y="179463"/>
                </a:cubicBezTo>
                <a:cubicBezTo>
                  <a:pt x="257022" y="169004"/>
                  <a:pt x="247027" y="159522"/>
                  <a:pt x="236119" y="151174"/>
                </a:cubicBezTo>
                <a:lnTo>
                  <a:pt x="233793" y="149364"/>
                </a:lnTo>
                <a:cubicBezTo>
                  <a:pt x="235813" y="147960"/>
                  <a:pt x="237911" y="146674"/>
                  <a:pt x="240081" y="145512"/>
                </a:cubicBezTo>
                <a:cubicBezTo>
                  <a:pt x="246591" y="141782"/>
                  <a:pt x="253316" y="138444"/>
                  <a:pt x="260223" y="135514"/>
                </a:cubicBezTo>
                <a:close/>
                <a:moveTo>
                  <a:pt x="322955" y="47469"/>
                </a:moveTo>
                <a:cubicBezTo>
                  <a:pt x="300264" y="54570"/>
                  <a:pt x="278009" y="63003"/>
                  <a:pt x="256303" y="72727"/>
                </a:cubicBezTo>
                <a:cubicBezTo>
                  <a:pt x="245153" y="77799"/>
                  <a:pt x="234128" y="83145"/>
                  <a:pt x="223376" y="89060"/>
                </a:cubicBezTo>
                <a:cubicBezTo>
                  <a:pt x="197303" y="103220"/>
                  <a:pt x="172759" y="120058"/>
                  <a:pt x="150144" y="139302"/>
                </a:cubicBezTo>
                <a:cubicBezTo>
                  <a:pt x="120830" y="164358"/>
                  <a:pt x="95293" y="193554"/>
                  <a:pt x="74334" y="225979"/>
                </a:cubicBezTo>
                <a:cubicBezTo>
                  <a:pt x="65749" y="239223"/>
                  <a:pt x="58928" y="253537"/>
                  <a:pt x="54045" y="268560"/>
                </a:cubicBezTo>
                <a:cubicBezTo>
                  <a:pt x="50376" y="279928"/>
                  <a:pt x="48876" y="291889"/>
                  <a:pt x="49622" y="303815"/>
                </a:cubicBezTo>
                <a:cubicBezTo>
                  <a:pt x="50381" y="318010"/>
                  <a:pt x="55442" y="331635"/>
                  <a:pt x="64126" y="342860"/>
                </a:cubicBezTo>
                <a:cubicBezTo>
                  <a:pt x="69755" y="349890"/>
                  <a:pt x="76705" y="355742"/>
                  <a:pt x="84583" y="360077"/>
                </a:cubicBezTo>
                <a:cubicBezTo>
                  <a:pt x="99400" y="368204"/>
                  <a:pt x="115709" y="373216"/>
                  <a:pt x="132517" y="374811"/>
                </a:cubicBezTo>
                <a:cubicBezTo>
                  <a:pt x="140389" y="375666"/>
                  <a:pt x="148317" y="375870"/>
                  <a:pt x="156222" y="375422"/>
                </a:cubicBezTo>
                <a:cubicBezTo>
                  <a:pt x="168209" y="374761"/>
                  <a:pt x="180147" y="373405"/>
                  <a:pt x="191979" y="371359"/>
                </a:cubicBezTo>
                <a:cubicBezTo>
                  <a:pt x="209438" y="368413"/>
                  <a:pt x="226814" y="365024"/>
                  <a:pt x="244000" y="360604"/>
                </a:cubicBezTo>
                <a:lnTo>
                  <a:pt x="277680" y="349812"/>
                </a:lnTo>
                <a:lnTo>
                  <a:pt x="247375" y="356815"/>
                </a:lnTo>
                <a:cubicBezTo>
                  <a:pt x="237369" y="358185"/>
                  <a:pt x="227256" y="358602"/>
                  <a:pt x="217172" y="358057"/>
                </a:cubicBezTo>
                <a:cubicBezTo>
                  <a:pt x="196093" y="356998"/>
                  <a:pt x="175394" y="352001"/>
                  <a:pt x="156138" y="343323"/>
                </a:cubicBezTo>
                <a:cubicBezTo>
                  <a:pt x="127518" y="330429"/>
                  <a:pt x="102944" y="309934"/>
                  <a:pt x="85065" y="284051"/>
                </a:cubicBezTo>
                <a:cubicBezTo>
                  <a:pt x="84876" y="283777"/>
                  <a:pt x="84667" y="283525"/>
                  <a:pt x="84499" y="283251"/>
                </a:cubicBezTo>
                <a:cubicBezTo>
                  <a:pt x="83388" y="281462"/>
                  <a:pt x="83702" y="280768"/>
                  <a:pt x="85798" y="280768"/>
                </a:cubicBezTo>
                <a:cubicBezTo>
                  <a:pt x="97955" y="280768"/>
                  <a:pt x="110090" y="280768"/>
                  <a:pt x="122226" y="280768"/>
                </a:cubicBezTo>
                <a:cubicBezTo>
                  <a:pt x="123646" y="280875"/>
                  <a:pt x="124955" y="281578"/>
                  <a:pt x="125831" y="282704"/>
                </a:cubicBezTo>
                <a:cubicBezTo>
                  <a:pt x="133821" y="290881"/>
                  <a:pt x="142741" y="298088"/>
                  <a:pt x="152407" y="304173"/>
                </a:cubicBezTo>
                <a:cubicBezTo>
                  <a:pt x="168993" y="314500"/>
                  <a:pt x="187563" y="321191"/>
                  <a:pt x="206902" y="323811"/>
                </a:cubicBezTo>
                <a:cubicBezTo>
                  <a:pt x="203192" y="321138"/>
                  <a:pt x="199902" y="318507"/>
                  <a:pt x="196548" y="316002"/>
                </a:cubicBezTo>
                <a:cubicBezTo>
                  <a:pt x="186802" y="308699"/>
                  <a:pt x="177119" y="301290"/>
                  <a:pt x="167393" y="293965"/>
                </a:cubicBezTo>
                <a:cubicBezTo>
                  <a:pt x="154168" y="283904"/>
                  <a:pt x="140901" y="273780"/>
                  <a:pt x="127571" y="263740"/>
                </a:cubicBezTo>
                <a:cubicBezTo>
                  <a:pt x="126795" y="263150"/>
                  <a:pt x="125433" y="262687"/>
                  <a:pt x="125789" y="261466"/>
                </a:cubicBezTo>
                <a:cubicBezTo>
                  <a:pt x="126145" y="260246"/>
                  <a:pt x="127529" y="260666"/>
                  <a:pt x="128472" y="260666"/>
                </a:cubicBezTo>
                <a:cubicBezTo>
                  <a:pt x="143751" y="260666"/>
                  <a:pt x="159010" y="260666"/>
                  <a:pt x="174289" y="260666"/>
                </a:cubicBezTo>
                <a:cubicBezTo>
                  <a:pt x="176224" y="260587"/>
                  <a:pt x="178058" y="261538"/>
                  <a:pt x="179110" y="263171"/>
                </a:cubicBezTo>
                <a:cubicBezTo>
                  <a:pt x="193928" y="283378"/>
                  <a:pt x="208914" y="303289"/>
                  <a:pt x="223795" y="323369"/>
                </a:cubicBezTo>
                <a:cubicBezTo>
                  <a:pt x="225221" y="325348"/>
                  <a:pt x="225304" y="325327"/>
                  <a:pt x="226772" y="323369"/>
                </a:cubicBezTo>
                <a:cubicBezTo>
                  <a:pt x="241584" y="303557"/>
                  <a:pt x="256310" y="283742"/>
                  <a:pt x="270954" y="263929"/>
                </a:cubicBezTo>
                <a:cubicBezTo>
                  <a:pt x="272283" y="261856"/>
                  <a:pt x="274624" y="260664"/>
                  <a:pt x="277074" y="260814"/>
                </a:cubicBezTo>
                <a:cubicBezTo>
                  <a:pt x="292018" y="260814"/>
                  <a:pt x="306983" y="260814"/>
                  <a:pt x="321928" y="260814"/>
                </a:cubicBezTo>
                <a:cubicBezTo>
                  <a:pt x="322934" y="260814"/>
                  <a:pt x="324568" y="260498"/>
                  <a:pt x="324799" y="261614"/>
                </a:cubicBezTo>
                <a:cubicBezTo>
                  <a:pt x="325030" y="262729"/>
                  <a:pt x="323730" y="263234"/>
                  <a:pt x="322934" y="263824"/>
                </a:cubicBezTo>
                <a:lnTo>
                  <a:pt x="269298" y="304447"/>
                </a:lnTo>
                <a:cubicBezTo>
                  <a:pt x="261082" y="310677"/>
                  <a:pt x="252803" y="316844"/>
                  <a:pt x="244650" y="323159"/>
                </a:cubicBezTo>
                <a:cubicBezTo>
                  <a:pt x="244342" y="323331"/>
                  <a:pt x="244088" y="323586"/>
                  <a:pt x="243916" y="323895"/>
                </a:cubicBezTo>
                <a:cubicBezTo>
                  <a:pt x="268192" y="320507"/>
                  <a:pt x="291142" y="310734"/>
                  <a:pt x="310442" y="295565"/>
                </a:cubicBezTo>
                <a:cubicBezTo>
                  <a:pt x="315749" y="291353"/>
                  <a:pt x="320762" y="286781"/>
                  <a:pt x="325449" y="281883"/>
                </a:cubicBezTo>
                <a:cubicBezTo>
                  <a:pt x="326298" y="281079"/>
                  <a:pt x="327455" y="280694"/>
                  <a:pt x="328614" y="280831"/>
                </a:cubicBezTo>
                <a:cubicBezTo>
                  <a:pt x="337710" y="280831"/>
                  <a:pt x="346785" y="280704"/>
                  <a:pt x="355861" y="280831"/>
                </a:cubicBezTo>
                <a:cubicBezTo>
                  <a:pt x="357919" y="281003"/>
                  <a:pt x="359891" y="279961"/>
                  <a:pt x="360912" y="278158"/>
                </a:cubicBezTo>
                <a:cubicBezTo>
                  <a:pt x="371568" y="262456"/>
                  <a:pt x="379537" y="245076"/>
                  <a:pt x="384491" y="226737"/>
                </a:cubicBezTo>
                <a:cubicBezTo>
                  <a:pt x="387315" y="216183"/>
                  <a:pt x="389153" y="205387"/>
                  <a:pt x="389983" y="194491"/>
                </a:cubicBezTo>
                <a:cubicBezTo>
                  <a:pt x="390318" y="190281"/>
                  <a:pt x="390507" y="186071"/>
                  <a:pt x="390507" y="181862"/>
                </a:cubicBezTo>
                <a:cubicBezTo>
                  <a:pt x="390501" y="172251"/>
                  <a:pt x="389715" y="162655"/>
                  <a:pt x="388159" y="153173"/>
                </a:cubicBezTo>
                <a:cubicBezTo>
                  <a:pt x="385212" y="135768"/>
                  <a:pt x="379650" y="118913"/>
                  <a:pt x="371664" y="103183"/>
                </a:cubicBezTo>
                <a:cubicBezTo>
                  <a:pt x="365936" y="91914"/>
                  <a:pt x="358969" y="81324"/>
                  <a:pt x="350893" y="71611"/>
                </a:cubicBezTo>
                <a:cubicBezTo>
                  <a:pt x="343746" y="63084"/>
                  <a:pt x="335794" y="55274"/>
                  <a:pt x="327146" y="48289"/>
                </a:cubicBezTo>
                <a:cubicBezTo>
                  <a:pt x="326002" y="47268"/>
                  <a:pt x="324397" y="46953"/>
                  <a:pt x="322955" y="47469"/>
                </a:cubicBezTo>
                <a:close/>
                <a:moveTo>
                  <a:pt x="279044" y="15391"/>
                </a:moveTo>
                <a:cubicBezTo>
                  <a:pt x="280107" y="14960"/>
                  <a:pt x="281293" y="14960"/>
                  <a:pt x="282356" y="15391"/>
                </a:cubicBezTo>
                <a:cubicBezTo>
                  <a:pt x="284473" y="16296"/>
                  <a:pt x="286694" y="17075"/>
                  <a:pt x="288790" y="17896"/>
                </a:cubicBezTo>
                <a:cubicBezTo>
                  <a:pt x="288958" y="17959"/>
                  <a:pt x="289126" y="18085"/>
                  <a:pt x="289650" y="18380"/>
                </a:cubicBezTo>
                <a:cubicBezTo>
                  <a:pt x="281266" y="21200"/>
                  <a:pt x="273217" y="23852"/>
                  <a:pt x="265211" y="26947"/>
                </a:cubicBezTo>
                <a:cubicBezTo>
                  <a:pt x="257204" y="30041"/>
                  <a:pt x="249282" y="33282"/>
                  <a:pt x="241422" y="36755"/>
                </a:cubicBezTo>
                <a:cubicBezTo>
                  <a:pt x="233562" y="40228"/>
                  <a:pt x="225807" y="43911"/>
                  <a:pt x="218115" y="47742"/>
                </a:cubicBezTo>
                <a:cubicBezTo>
                  <a:pt x="210429" y="51601"/>
                  <a:pt x="202835" y="55635"/>
                  <a:pt x="195332" y="59845"/>
                </a:cubicBezTo>
                <a:cubicBezTo>
                  <a:pt x="187814" y="64069"/>
                  <a:pt x="180403" y="68454"/>
                  <a:pt x="173094" y="73000"/>
                </a:cubicBezTo>
                <a:cubicBezTo>
                  <a:pt x="165785" y="77547"/>
                  <a:pt x="158569" y="82254"/>
                  <a:pt x="151443" y="87124"/>
                </a:cubicBezTo>
                <a:cubicBezTo>
                  <a:pt x="144373" y="92007"/>
                  <a:pt x="137386" y="97044"/>
                  <a:pt x="130483" y="102236"/>
                </a:cubicBezTo>
                <a:cubicBezTo>
                  <a:pt x="123581" y="107428"/>
                  <a:pt x="116804" y="112781"/>
                  <a:pt x="110153" y="118296"/>
                </a:cubicBezTo>
                <a:cubicBezTo>
                  <a:pt x="103516" y="123796"/>
                  <a:pt x="96990" y="129466"/>
                  <a:pt x="90577" y="135303"/>
                </a:cubicBezTo>
                <a:cubicBezTo>
                  <a:pt x="84163" y="141140"/>
                  <a:pt x="77910" y="147132"/>
                  <a:pt x="71818" y="153278"/>
                </a:cubicBezTo>
                <a:cubicBezTo>
                  <a:pt x="65740" y="159424"/>
                  <a:pt x="59850" y="165739"/>
                  <a:pt x="53814" y="172474"/>
                </a:cubicBezTo>
                <a:cubicBezTo>
                  <a:pt x="53793" y="170496"/>
                  <a:pt x="53940" y="169043"/>
                  <a:pt x="53940" y="167612"/>
                </a:cubicBezTo>
                <a:cubicBezTo>
                  <a:pt x="53730" y="163739"/>
                  <a:pt x="55616" y="161129"/>
                  <a:pt x="58131" y="158456"/>
                </a:cubicBezTo>
                <a:cubicBezTo>
                  <a:pt x="80821" y="134501"/>
                  <a:pt x="105627" y="112661"/>
                  <a:pt x="132244" y="93206"/>
                </a:cubicBezTo>
                <a:cubicBezTo>
                  <a:pt x="156774" y="75183"/>
                  <a:pt x="182675" y="59123"/>
                  <a:pt x="209710" y="45174"/>
                </a:cubicBezTo>
                <a:cubicBezTo>
                  <a:pt x="232078" y="33585"/>
                  <a:pt x="255249" y="23631"/>
                  <a:pt x="279044" y="15391"/>
                </a:cubicBezTo>
                <a:close/>
                <a:moveTo>
                  <a:pt x="261648" y="9456"/>
                </a:moveTo>
                <a:cubicBezTo>
                  <a:pt x="264037" y="10193"/>
                  <a:pt x="266469" y="10698"/>
                  <a:pt x="268900" y="11287"/>
                </a:cubicBezTo>
                <a:cubicBezTo>
                  <a:pt x="269067" y="11351"/>
                  <a:pt x="269227" y="11429"/>
                  <a:pt x="269382" y="11519"/>
                </a:cubicBezTo>
                <a:cubicBezTo>
                  <a:pt x="269005" y="12087"/>
                  <a:pt x="268376" y="12108"/>
                  <a:pt x="267852" y="12298"/>
                </a:cubicBezTo>
                <a:cubicBezTo>
                  <a:pt x="242275" y="21696"/>
                  <a:pt x="217451" y="33038"/>
                  <a:pt x="193593" y="46227"/>
                </a:cubicBezTo>
                <a:cubicBezTo>
                  <a:pt x="177984" y="54843"/>
                  <a:pt x="162747" y="64161"/>
                  <a:pt x="147880" y="74180"/>
                </a:cubicBezTo>
                <a:cubicBezTo>
                  <a:pt x="131120" y="85503"/>
                  <a:pt x="114947" y="97678"/>
                  <a:pt x="99422" y="110656"/>
                </a:cubicBezTo>
                <a:cubicBezTo>
                  <a:pt x="90437" y="118219"/>
                  <a:pt x="81690" y="126057"/>
                  <a:pt x="73180" y="134167"/>
                </a:cubicBezTo>
                <a:cubicBezTo>
                  <a:pt x="67605" y="139471"/>
                  <a:pt x="62261" y="145007"/>
                  <a:pt x="56853" y="150479"/>
                </a:cubicBezTo>
                <a:cubicBezTo>
                  <a:pt x="56769" y="150732"/>
                  <a:pt x="56602" y="150985"/>
                  <a:pt x="56371" y="150985"/>
                </a:cubicBezTo>
                <a:cubicBezTo>
                  <a:pt x="56015" y="151027"/>
                  <a:pt x="56036" y="150690"/>
                  <a:pt x="56057" y="150458"/>
                </a:cubicBezTo>
                <a:cubicBezTo>
                  <a:pt x="56043" y="150016"/>
                  <a:pt x="56167" y="149583"/>
                  <a:pt x="56413" y="149217"/>
                </a:cubicBezTo>
                <a:cubicBezTo>
                  <a:pt x="56806" y="146377"/>
                  <a:pt x="57380" y="143563"/>
                  <a:pt x="58132" y="140797"/>
                </a:cubicBezTo>
                <a:cubicBezTo>
                  <a:pt x="58380" y="140120"/>
                  <a:pt x="58808" y="139524"/>
                  <a:pt x="59368" y="139071"/>
                </a:cubicBezTo>
                <a:cubicBezTo>
                  <a:pt x="66760" y="131690"/>
                  <a:pt x="74354" y="124491"/>
                  <a:pt x="82151" y="117476"/>
                </a:cubicBezTo>
                <a:cubicBezTo>
                  <a:pt x="101750" y="100000"/>
                  <a:pt x="122497" y="83868"/>
                  <a:pt x="144254" y="69191"/>
                </a:cubicBezTo>
                <a:cubicBezTo>
                  <a:pt x="163134" y="56408"/>
                  <a:pt x="182729" y="44722"/>
                  <a:pt x="202940" y="34188"/>
                </a:cubicBezTo>
                <a:cubicBezTo>
                  <a:pt x="220404" y="25119"/>
                  <a:pt x="238335" y="16989"/>
                  <a:pt x="256660" y="9835"/>
                </a:cubicBezTo>
                <a:cubicBezTo>
                  <a:pt x="258227" y="9124"/>
                  <a:pt x="259992" y="8990"/>
                  <a:pt x="261648" y="9456"/>
                </a:cubicBezTo>
                <a:close/>
                <a:moveTo>
                  <a:pt x="245404" y="6677"/>
                </a:moveTo>
                <a:cubicBezTo>
                  <a:pt x="245634" y="6614"/>
                  <a:pt x="246158" y="6256"/>
                  <a:pt x="246033" y="6825"/>
                </a:cubicBezTo>
                <a:cubicBezTo>
                  <a:pt x="245907" y="7393"/>
                  <a:pt x="245488" y="7393"/>
                  <a:pt x="245027" y="7393"/>
                </a:cubicBezTo>
                <a:cubicBezTo>
                  <a:pt x="236643" y="10887"/>
                  <a:pt x="228301" y="14528"/>
                  <a:pt x="220064" y="18401"/>
                </a:cubicBezTo>
                <a:cubicBezTo>
                  <a:pt x="203994" y="25993"/>
                  <a:pt x="188275" y="34293"/>
                  <a:pt x="172905" y="43301"/>
                </a:cubicBezTo>
                <a:cubicBezTo>
                  <a:pt x="147433" y="58287"/>
                  <a:pt x="123089" y="75129"/>
                  <a:pt x="100071" y="93691"/>
                </a:cubicBezTo>
                <a:cubicBezTo>
                  <a:pt x="88166" y="103268"/>
                  <a:pt x="76638" y="113308"/>
                  <a:pt x="65572" y="123916"/>
                </a:cubicBezTo>
                <a:lnTo>
                  <a:pt x="62407" y="126842"/>
                </a:lnTo>
                <a:cubicBezTo>
                  <a:pt x="62176" y="122148"/>
                  <a:pt x="74501" y="95754"/>
                  <a:pt x="82507" y="83546"/>
                </a:cubicBezTo>
                <a:cubicBezTo>
                  <a:pt x="91237" y="70196"/>
                  <a:pt x="101729" y="58095"/>
                  <a:pt x="113695" y="47574"/>
                </a:cubicBezTo>
                <a:cubicBezTo>
                  <a:pt x="125704" y="37085"/>
                  <a:pt x="139107" y="28323"/>
                  <a:pt x="153518" y="21538"/>
                </a:cubicBezTo>
                <a:cubicBezTo>
                  <a:pt x="167768" y="14781"/>
                  <a:pt x="182897" y="10076"/>
                  <a:pt x="198455" y="7561"/>
                </a:cubicBezTo>
                <a:cubicBezTo>
                  <a:pt x="213981" y="5016"/>
                  <a:pt x="229793" y="4718"/>
                  <a:pt x="245404" y="6677"/>
                </a:cubicBezTo>
                <a:close/>
                <a:moveTo>
                  <a:pt x="416266" y="131"/>
                </a:moveTo>
                <a:cubicBezTo>
                  <a:pt x="431122" y="1575"/>
                  <a:pt x="442595" y="13881"/>
                  <a:pt x="443052" y="28862"/>
                </a:cubicBezTo>
                <a:cubicBezTo>
                  <a:pt x="442977" y="30144"/>
                  <a:pt x="443767" y="31318"/>
                  <a:pt x="444980" y="31724"/>
                </a:cubicBezTo>
                <a:cubicBezTo>
                  <a:pt x="453519" y="35548"/>
                  <a:pt x="461323" y="40849"/>
                  <a:pt x="468036" y="47384"/>
                </a:cubicBezTo>
                <a:cubicBezTo>
                  <a:pt x="477738" y="56923"/>
                  <a:pt x="484430" y="69119"/>
                  <a:pt x="487277" y="82451"/>
                </a:cubicBezTo>
                <a:cubicBezTo>
                  <a:pt x="489207" y="91549"/>
                  <a:pt x="489767" y="100886"/>
                  <a:pt x="488932" y="110150"/>
                </a:cubicBezTo>
                <a:cubicBezTo>
                  <a:pt x="487807" y="123049"/>
                  <a:pt x="484952" y="135737"/>
                  <a:pt x="480444" y="147869"/>
                </a:cubicBezTo>
                <a:cubicBezTo>
                  <a:pt x="475168" y="162253"/>
                  <a:pt x="468476" y="176074"/>
                  <a:pt x="460470" y="189123"/>
                </a:cubicBezTo>
                <a:cubicBezTo>
                  <a:pt x="453762" y="200176"/>
                  <a:pt x="446414" y="210824"/>
                  <a:pt x="438462" y="221012"/>
                </a:cubicBezTo>
                <a:cubicBezTo>
                  <a:pt x="438190" y="221369"/>
                  <a:pt x="437854" y="221685"/>
                  <a:pt x="437561" y="222022"/>
                </a:cubicBezTo>
                <a:cubicBezTo>
                  <a:pt x="436599" y="223510"/>
                  <a:pt x="435519" y="224918"/>
                  <a:pt x="434333" y="226232"/>
                </a:cubicBezTo>
                <a:cubicBezTo>
                  <a:pt x="434023" y="226802"/>
                  <a:pt x="433635" y="227326"/>
                  <a:pt x="433180" y="227789"/>
                </a:cubicBezTo>
                <a:cubicBezTo>
                  <a:pt x="432837" y="228469"/>
                  <a:pt x="432323" y="229050"/>
                  <a:pt x="431692" y="229473"/>
                </a:cubicBezTo>
                <a:cubicBezTo>
                  <a:pt x="431650" y="230083"/>
                  <a:pt x="431315" y="230483"/>
                  <a:pt x="430539" y="230799"/>
                </a:cubicBezTo>
                <a:cubicBezTo>
                  <a:pt x="430770" y="230115"/>
                  <a:pt x="431158" y="229494"/>
                  <a:pt x="431671" y="228989"/>
                </a:cubicBezTo>
                <a:lnTo>
                  <a:pt x="432803" y="227389"/>
                </a:lnTo>
                <a:cubicBezTo>
                  <a:pt x="433067" y="226783"/>
                  <a:pt x="433453" y="226240"/>
                  <a:pt x="433935" y="225789"/>
                </a:cubicBezTo>
                <a:cubicBezTo>
                  <a:pt x="434851" y="224165"/>
                  <a:pt x="435897" y="222615"/>
                  <a:pt x="437058" y="221159"/>
                </a:cubicBezTo>
                <a:cubicBezTo>
                  <a:pt x="439929" y="216423"/>
                  <a:pt x="443136" y="211940"/>
                  <a:pt x="445945" y="207183"/>
                </a:cubicBezTo>
                <a:cubicBezTo>
                  <a:pt x="453589" y="194691"/>
                  <a:pt x="460524" y="181775"/>
                  <a:pt x="466715" y="168496"/>
                </a:cubicBezTo>
                <a:cubicBezTo>
                  <a:pt x="471721" y="157743"/>
                  <a:pt x="475462" y="146442"/>
                  <a:pt x="477866" y="134819"/>
                </a:cubicBezTo>
                <a:cubicBezTo>
                  <a:pt x="479557" y="126606"/>
                  <a:pt x="480261" y="118216"/>
                  <a:pt x="479962" y="109835"/>
                </a:cubicBezTo>
                <a:cubicBezTo>
                  <a:pt x="479685" y="98430"/>
                  <a:pt x="477082" y="87205"/>
                  <a:pt x="472312" y="76852"/>
                </a:cubicBezTo>
                <a:cubicBezTo>
                  <a:pt x="467095" y="66064"/>
                  <a:pt x="458969" y="56963"/>
                  <a:pt x="448858" y="50584"/>
                </a:cubicBezTo>
                <a:cubicBezTo>
                  <a:pt x="446272" y="48900"/>
                  <a:pt x="443593" y="47368"/>
                  <a:pt x="440831" y="45995"/>
                </a:cubicBezTo>
                <a:cubicBezTo>
                  <a:pt x="439384" y="45280"/>
                  <a:pt x="439384" y="45301"/>
                  <a:pt x="438462" y="46732"/>
                </a:cubicBezTo>
                <a:cubicBezTo>
                  <a:pt x="434377" y="53474"/>
                  <a:pt x="427664" y="58185"/>
                  <a:pt x="419955" y="59719"/>
                </a:cubicBezTo>
                <a:cubicBezTo>
                  <a:pt x="404254" y="63069"/>
                  <a:pt x="388759" y="53219"/>
                  <a:pt x="385057" y="37534"/>
                </a:cubicBezTo>
                <a:cubicBezTo>
                  <a:pt x="384659" y="36039"/>
                  <a:pt x="384659" y="36039"/>
                  <a:pt x="383087" y="36039"/>
                </a:cubicBezTo>
                <a:cubicBezTo>
                  <a:pt x="374729" y="36508"/>
                  <a:pt x="366408" y="37485"/>
                  <a:pt x="358166" y="38965"/>
                </a:cubicBezTo>
                <a:cubicBezTo>
                  <a:pt x="349971" y="40270"/>
                  <a:pt x="341839" y="41912"/>
                  <a:pt x="333707" y="43575"/>
                </a:cubicBezTo>
                <a:cubicBezTo>
                  <a:pt x="333378" y="43576"/>
                  <a:pt x="333074" y="43752"/>
                  <a:pt x="332910" y="44038"/>
                </a:cubicBezTo>
                <a:cubicBezTo>
                  <a:pt x="333015" y="44627"/>
                  <a:pt x="333665" y="44901"/>
                  <a:pt x="334105" y="45280"/>
                </a:cubicBezTo>
                <a:cubicBezTo>
                  <a:pt x="353098" y="61237"/>
                  <a:pt x="368476" y="81087"/>
                  <a:pt x="379210" y="103499"/>
                </a:cubicBezTo>
                <a:cubicBezTo>
                  <a:pt x="386818" y="119273"/>
                  <a:pt x="392085" y="136078"/>
                  <a:pt x="394845" y="153383"/>
                </a:cubicBezTo>
                <a:cubicBezTo>
                  <a:pt x="396864" y="165903"/>
                  <a:pt x="397509" y="178608"/>
                  <a:pt x="396774" y="191270"/>
                </a:cubicBezTo>
                <a:cubicBezTo>
                  <a:pt x="395223" y="221224"/>
                  <a:pt x="386128" y="250294"/>
                  <a:pt x="370344" y="275758"/>
                </a:cubicBezTo>
                <a:cubicBezTo>
                  <a:pt x="360587" y="291612"/>
                  <a:pt x="348334" y="305773"/>
                  <a:pt x="334063" y="317686"/>
                </a:cubicBezTo>
                <a:cubicBezTo>
                  <a:pt x="329242" y="321706"/>
                  <a:pt x="324233" y="325432"/>
                  <a:pt x="319098" y="328968"/>
                </a:cubicBezTo>
                <a:cubicBezTo>
                  <a:pt x="317337" y="330147"/>
                  <a:pt x="315325" y="330884"/>
                  <a:pt x="313670" y="332252"/>
                </a:cubicBezTo>
                <a:cubicBezTo>
                  <a:pt x="313552" y="332694"/>
                  <a:pt x="313265" y="333073"/>
                  <a:pt x="312873" y="333304"/>
                </a:cubicBezTo>
                <a:lnTo>
                  <a:pt x="307549" y="336630"/>
                </a:lnTo>
                <a:lnTo>
                  <a:pt x="304846" y="338166"/>
                </a:lnTo>
                <a:lnTo>
                  <a:pt x="301408" y="340145"/>
                </a:lnTo>
                <a:cubicBezTo>
                  <a:pt x="300323" y="340905"/>
                  <a:pt x="299172" y="341568"/>
                  <a:pt x="297971" y="342123"/>
                </a:cubicBezTo>
                <a:cubicBezTo>
                  <a:pt x="297321" y="342687"/>
                  <a:pt x="296567" y="343117"/>
                  <a:pt x="295749" y="343386"/>
                </a:cubicBezTo>
                <a:cubicBezTo>
                  <a:pt x="295676" y="343576"/>
                  <a:pt x="295489" y="343696"/>
                  <a:pt x="295288" y="343681"/>
                </a:cubicBezTo>
                <a:cubicBezTo>
                  <a:pt x="295141" y="343946"/>
                  <a:pt x="294856" y="344102"/>
                  <a:pt x="294554" y="344081"/>
                </a:cubicBezTo>
                <a:cubicBezTo>
                  <a:pt x="294399" y="344352"/>
                  <a:pt x="294112" y="344521"/>
                  <a:pt x="293800" y="344523"/>
                </a:cubicBezTo>
                <a:cubicBezTo>
                  <a:pt x="293655" y="344792"/>
                  <a:pt x="293370" y="344956"/>
                  <a:pt x="293066" y="344944"/>
                </a:cubicBezTo>
                <a:cubicBezTo>
                  <a:pt x="292995" y="345125"/>
                  <a:pt x="292819" y="345243"/>
                  <a:pt x="292626" y="345238"/>
                </a:cubicBezTo>
                <a:cubicBezTo>
                  <a:pt x="287994" y="348122"/>
                  <a:pt x="283174" y="350711"/>
                  <a:pt x="278395" y="353300"/>
                </a:cubicBezTo>
                <a:cubicBezTo>
                  <a:pt x="256599" y="365194"/>
                  <a:pt x="233948" y="375438"/>
                  <a:pt x="210633" y="383946"/>
                </a:cubicBezTo>
                <a:cubicBezTo>
                  <a:pt x="192968" y="390402"/>
                  <a:pt x="174859" y="395565"/>
                  <a:pt x="156453" y="399396"/>
                </a:cubicBezTo>
                <a:cubicBezTo>
                  <a:pt x="147817" y="401220"/>
                  <a:pt x="139119" y="402622"/>
                  <a:pt x="130358" y="403605"/>
                </a:cubicBezTo>
                <a:cubicBezTo>
                  <a:pt x="118577" y="404992"/>
                  <a:pt x="106705" y="405449"/>
                  <a:pt x="94853" y="404973"/>
                </a:cubicBezTo>
                <a:cubicBezTo>
                  <a:pt x="80530" y="404529"/>
                  <a:pt x="66356" y="401917"/>
                  <a:pt x="52808" y="397228"/>
                </a:cubicBezTo>
                <a:cubicBezTo>
                  <a:pt x="41327" y="393306"/>
                  <a:pt x="30799" y="386994"/>
                  <a:pt x="21914" y="378705"/>
                </a:cubicBezTo>
                <a:cubicBezTo>
                  <a:pt x="11426" y="368621"/>
                  <a:pt x="4352" y="355489"/>
                  <a:pt x="1688" y="341155"/>
                </a:cubicBezTo>
                <a:cubicBezTo>
                  <a:pt x="-172" y="331366"/>
                  <a:pt x="-498" y="321347"/>
                  <a:pt x="724" y="311456"/>
                </a:cubicBezTo>
                <a:cubicBezTo>
                  <a:pt x="2699" y="295445"/>
                  <a:pt x="7095" y="279829"/>
                  <a:pt x="13761" y="265150"/>
                </a:cubicBezTo>
                <a:cubicBezTo>
                  <a:pt x="21442" y="247897"/>
                  <a:pt x="30904" y="231502"/>
                  <a:pt x="41993" y="216234"/>
                </a:cubicBezTo>
                <a:cubicBezTo>
                  <a:pt x="55802" y="197029"/>
                  <a:pt x="71229" y="179050"/>
                  <a:pt x="88104" y="162497"/>
                </a:cubicBezTo>
                <a:cubicBezTo>
                  <a:pt x="113892" y="137157"/>
                  <a:pt x="142171" y="114505"/>
                  <a:pt x="172508" y="94890"/>
                </a:cubicBezTo>
                <a:cubicBezTo>
                  <a:pt x="195316" y="79990"/>
                  <a:pt x="219207" y="66833"/>
                  <a:pt x="243979" y="55530"/>
                </a:cubicBezTo>
                <a:cubicBezTo>
                  <a:pt x="267374" y="44765"/>
                  <a:pt x="291670" y="36095"/>
                  <a:pt x="316583" y="29620"/>
                </a:cubicBezTo>
                <a:cubicBezTo>
                  <a:pt x="330194" y="26085"/>
                  <a:pt x="344033" y="23497"/>
                  <a:pt x="357999" y="21874"/>
                </a:cubicBezTo>
                <a:cubicBezTo>
                  <a:pt x="366053" y="20902"/>
                  <a:pt x="374156" y="20382"/>
                  <a:pt x="382270" y="20316"/>
                </a:cubicBezTo>
                <a:cubicBezTo>
                  <a:pt x="382521" y="20316"/>
                  <a:pt x="382773" y="20316"/>
                  <a:pt x="383024" y="20316"/>
                </a:cubicBezTo>
                <a:cubicBezTo>
                  <a:pt x="385015" y="20443"/>
                  <a:pt x="386043" y="19622"/>
                  <a:pt x="386923" y="17622"/>
                </a:cubicBezTo>
                <a:cubicBezTo>
                  <a:pt x="391878" y="6006"/>
                  <a:pt x="403739" y="-1064"/>
                  <a:pt x="416266" y="131"/>
                </a:cubicBezTo>
                <a:close/>
              </a:path>
            </a:pathLst>
          </a:custGeom>
          <a:solidFill>
            <a:srgbClr val="376DB5"/>
          </a:solidFill>
          <a:ln w="2090" cap="flat">
            <a:noFill/>
            <a:prstDash val="solid"/>
            <a:miter/>
          </a:ln>
        </p:spPr>
        <p:txBody>
          <a:bodyPr rtlCol="0" anchor="ctr"/>
          <a:lstStyle/>
          <a:p>
            <a:endParaRPr lang="en-US"/>
          </a:p>
        </p:txBody>
      </p:sp>
      <p:sp>
        <p:nvSpPr>
          <p:cNvPr id="17" name="Oval 16"/>
          <p:cNvSpPr/>
          <p:nvPr/>
        </p:nvSpPr>
        <p:spPr>
          <a:xfrm>
            <a:off x="92963" y="6542941"/>
            <a:ext cx="280476" cy="28047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latin typeface="Arial" panose="020B0604020202020204" pitchFamily="34" charset="0"/>
              <a:cs typeface="Arial" panose="020B0604020202020204" pitchFamily="34" charset="0"/>
            </a:endParaRPr>
          </a:p>
        </p:txBody>
      </p:sp>
      <p:sp>
        <p:nvSpPr>
          <p:cNvPr id="6" name="Slide Number Placeholder 5"/>
          <p:cNvSpPr>
            <a:spLocks noGrp="1"/>
          </p:cNvSpPr>
          <p:nvPr>
            <p:ph type="sldNum" sz="quarter" idx="12"/>
          </p:nvPr>
        </p:nvSpPr>
        <p:spPr>
          <a:xfrm>
            <a:off x="58380" y="6508358"/>
            <a:ext cx="349642" cy="349642"/>
          </a:xfrm>
        </p:spPr>
        <p:txBody>
          <a:bodyPr/>
          <a:lstStyle>
            <a:lvl1pPr algn="ctr">
              <a:defRPr lang="en-US" sz="700" kern="1200" smtClean="0">
                <a:solidFill>
                  <a:schemeClr val="tx1"/>
                </a:solidFill>
                <a:latin typeface="Arial" panose="020B0604020202020204" pitchFamily="34" charset="0"/>
                <a:ea typeface="+mn-ea"/>
                <a:cs typeface="Arial" panose="020B0604020202020204" pitchFamily="34" charset="0"/>
              </a:defRPr>
            </a:lvl1pPr>
          </a:lstStyle>
          <a:p>
            <a:fld id="{D8B0B3AC-44A8-D142-AAF6-9A453466E1A4}" type="slidenum">
              <a:rPr lang="en-US" smtClean="0"/>
            </a:fld>
            <a:endParaRPr lang="en-US"/>
          </a:p>
        </p:txBody>
      </p:sp>
      <p:grpSp>
        <p:nvGrpSpPr>
          <p:cNvPr id="21" name="Group 20"/>
          <p:cNvGrpSpPr/>
          <p:nvPr/>
        </p:nvGrpSpPr>
        <p:grpSpPr>
          <a:xfrm flipH="1" flipV="1">
            <a:off x="9265363" y="5246044"/>
            <a:ext cx="2869771" cy="1563379"/>
            <a:chOff x="44879" y="27296"/>
            <a:chExt cx="2869771" cy="1563379"/>
          </a:xfrm>
          <a:solidFill>
            <a:srgbClr val="0072FF"/>
          </a:solidFill>
        </p:grpSpPr>
        <p:cxnSp>
          <p:nvCxnSpPr>
            <p:cNvPr id="30" name="Straight Connector 29"/>
            <p:cNvCxnSpPr/>
            <p:nvPr/>
          </p:nvCxnSpPr>
          <p:spPr>
            <a:xfrm flipH="1">
              <a:off x="766351" y="34631"/>
              <a:ext cx="2148299" cy="0"/>
            </a:xfrm>
            <a:prstGeom prst="line">
              <a:avLst/>
            </a:prstGeom>
            <a:grpFill/>
            <a:ln w="38100">
              <a:solidFill>
                <a:srgbClr val="00C6FF"/>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flipH="1">
              <a:off x="44879" y="27296"/>
              <a:ext cx="737495" cy="644210"/>
            </a:xfrm>
            <a:prstGeom prst="line">
              <a:avLst/>
            </a:prstGeom>
            <a:grpFill/>
            <a:ln w="38100">
              <a:solidFill>
                <a:srgbClr val="00C6FF"/>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flipV="1">
              <a:off x="52214" y="654128"/>
              <a:ext cx="0" cy="936547"/>
            </a:xfrm>
            <a:prstGeom prst="line">
              <a:avLst/>
            </a:prstGeom>
            <a:grpFill/>
            <a:ln w="38100">
              <a:solidFill>
                <a:srgbClr val="00C6FF"/>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o sanh 1">
    <p:spTree>
      <p:nvGrpSpPr>
        <p:cNvPr id="1" name=""/>
        <p:cNvGrpSpPr/>
        <p:nvPr/>
      </p:nvGrpSpPr>
      <p:grpSpPr>
        <a:xfrm>
          <a:off x="0" y="0"/>
          <a:ext cx="0" cy="0"/>
          <a:chOff x="0" y="0"/>
          <a:chExt cx="0" cy="0"/>
        </a:xfrm>
      </p:grpSpPr>
      <p:sp>
        <p:nvSpPr>
          <p:cNvPr id="22" name="Freeform 21"/>
          <p:cNvSpPr/>
          <p:nvPr/>
        </p:nvSpPr>
        <p:spPr>
          <a:xfrm rot="10800000">
            <a:off x="-2" y="0"/>
            <a:ext cx="12192000" cy="6858000"/>
          </a:xfrm>
          <a:custGeom>
            <a:avLst/>
            <a:gdLst>
              <a:gd name="connsiteX0" fmla="*/ 0 w 12192000"/>
              <a:gd name="connsiteY0" fmla="*/ 616911 h 6858000"/>
              <a:gd name="connsiteX1" fmla="*/ 0 w 12192000"/>
              <a:gd name="connsiteY1" fmla="*/ 0 h 6858000"/>
              <a:gd name="connsiteX2" fmla="*/ 715617 w 12192000"/>
              <a:gd name="connsiteY2" fmla="*/ 0 h 6858000"/>
              <a:gd name="connsiteX3" fmla="*/ 12192000 w 12192000"/>
              <a:gd name="connsiteY3" fmla="*/ 6858000 h 6858000"/>
              <a:gd name="connsiteX4" fmla="*/ 11476383 w 12192000"/>
              <a:gd name="connsiteY4" fmla="*/ 6858000 h 6858000"/>
              <a:gd name="connsiteX5" fmla="*/ 12192000 w 12192000"/>
              <a:gd name="connsiteY5" fmla="*/ 624108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6858000">
                <a:moveTo>
                  <a:pt x="0" y="616911"/>
                </a:moveTo>
                <a:lnTo>
                  <a:pt x="0" y="0"/>
                </a:lnTo>
                <a:lnTo>
                  <a:pt x="715617" y="0"/>
                </a:lnTo>
                <a:close/>
                <a:moveTo>
                  <a:pt x="12192000" y="6858000"/>
                </a:moveTo>
                <a:lnTo>
                  <a:pt x="11476383" y="6858000"/>
                </a:lnTo>
                <a:lnTo>
                  <a:pt x="12192000" y="6241089"/>
                </a:lnTo>
                <a:close/>
              </a:path>
            </a:pathLst>
          </a:custGeom>
          <a:blipFill>
            <a:blip r:embed="rId2" cstate="screen"/>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 name="Isosceles Triangle 12"/>
          <p:cNvSpPr/>
          <p:nvPr/>
        </p:nvSpPr>
        <p:spPr>
          <a:xfrm rot="10800000">
            <a:off x="0" y="0"/>
            <a:ext cx="715617" cy="616911"/>
          </a:xfrm>
          <a:prstGeom prst="triangle">
            <a:avLst>
              <a:gd name="adj" fmla="val 100000"/>
            </a:avLst>
          </a:prstGeom>
          <a:solidFill>
            <a:srgbClr val="0072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p:cNvGrpSpPr/>
          <p:nvPr/>
        </p:nvGrpSpPr>
        <p:grpSpPr>
          <a:xfrm>
            <a:off x="58527" y="54292"/>
            <a:ext cx="2869771" cy="1563379"/>
            <a:chOff x="44879" y="27296"/>
            <a:chExt cx="2869771" cy="1563379"/>
          </a:xfrm>
          <a:solidFill>
            <a:srgbClr val="0072FF"/>
          </a:solidFill>
        </p:grpSpPr>
        <p:cxnSp>
          <p:nvCxnSpPr>
            <p:cNvPr id="9" name="Straight Connector 8"/>
            <p:cNvCxnSpPr/>
            <p:nvPr/>
          </p:nvCxnSpPr>
          <p:spPr>
            <a:xfrm flipH="1">
              <a:off x="766351" y="34631"/>
              <a:ext cx="2148299" cy="0"/>
            </a:xfrm>
            <a:prstGeom prst="line">
              <a:avLst/>
            </a:prstGeom>
            <a:grpFill/>
            <a:ln w="38100">
              <a:solidFill>
                <a:srgbClr val="00C6FF"/>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H="1">
              <a:off x="44879" y="27296"/>
              <a:ext cx="737495" cy="644210"/>
            </a:xfrm>
            <a:prstGeom prst="line">
              <a:avLst/>
            </a:prstGeom>
            <a:grpFill/>
            <a:ln w="38100">
              <a:solidFill>
                <a:srgbClr val="00C6FF"/>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V="1">
              <a:off x="52214" y="654128"/>
              <a:ext cx="0" cy="936547"/>
            </a:xfrm>
            <a:prstGeom prst="line">
              <a:avLst/>
            </a:prstGeom>
            <a:grpFill/>
            <a:ln w="38100">
              <a:solidFill>
                <a:srgbClr val="00C6FF"/>
              </a:solidFill>
            </a:ln>
          </p:spPr>
          <p:style>
            <a:lnRef idx="1">
              <a:schemeClr val="accent1"/>
            </a:lnRef>
            <a:fillRef idx="0">
              <a:schemeClr val="accent1"/>
            </a:fillRef>
            <a:effectRef idx="0">
              <a:schemeClr val="accent1"/>
            </a:effectRef>
            <a:fontRef idx="minor">
              <a:schemeClr val="tx1"/>
            </a:fontRef>
          </p:style>
        </p:cxnSp>
      </p:grpSp>
      <p:sp>
        <p:nvSpPr>
          <p:cNvPr id="12" name="Isosceles Triangle 12"/>
          <p:cNvSpPr/>
          <p:nvPr/>
        </p:nvSpPr>
        <p:spPr>
          <a:xfrm rot="10800000" flipH="1" flipV="1">
            <a:off x="11476383" y="6241089"/>
            <a:ext cx="715617" cy="616911"/>
          </a:xfrm>
          <a:prstGeom prst="triangle">
            <a:avLst>
              <a:gd name="adj" fmla="val 100000"/>
            </a:avLst>
          </a:prstGeom>
          <a:solidFill>
            <a:srgbClr val="0072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hasCustomPrompt="1"/>
          </p:nvPr>
        </p:nvSpPr>
        <p:spPr>
          <a:xfrm>
            <a:off x="774144" y="1233825"/>
            <a:ext cx="5202000" cy="4943139"/>
          </a:xfrm>
        </p:spPr>
        <p:txBody>
          <a:bodyPr/>
          <a:lstStyle>
            <a:lvl1pPr algn="just">
              <a:lnSpc>
                <a:spcPct val="130000"/>
              </a:lnSpc>
              <a:spcBef>
                <a:spcPts val="300"/>
              </a:spcBef>
              <a:spcAft>
                <a:spcPts val="300"/>
              </a:spcAft>
              <a:defRPr>
                <a:latin typeface="Arial" panose="020B0604020202020204" pitchFamily="34" charset="0"/>
                <a:cs typeface="Arial" panose="020B0604020202020204" pitchFamily="34" charset="0"/>
              </a:defRPr>
            </a:lvl1pPr>
            <a:lvl2pPr algn="just">
              <a:lnSpc>
                <a:spcPct val="130000"/>
              </a:lnSpc>
              <a:spcBef>
                <a:spcPts val="300"/>
              </a:spcBef>
              <a:spcAft>
                <a:spcPts val="300"/>
              </a:spcAft>
              <a:defRPr>
                <a:latin typeface="Arial" panose="020B0604020202020204" pitchFamily="34" charset="0"/>
                <a:cs typeface="Arial" panose="020B0604020202020204" pitchFamily="34" charset="0"/>
              </a:defRPr>
            </a:lvl2pPr>
            <a:lvl3pPr algn="just">
              <a:lnSpc>
                <a:spcPct val="130000"/>
              </a:lnSpc>
              <a:spcBef>
                <a:spcPts val="300"/>
              </a:spcBef>
              <a:spcAft>
                <a:spcPts val="300"/>
              </a:spcAft>
              <a:defRPr>
                <a:latin typeface="Arial" panose="020B0604020202020204" pitchFamily="34" charset="0"/>
                <a:cs typeface="Arial" panose="020B0604020202020204" pitchFamily="34" charset="0"/>
              </a:defRPr>
            </a:lvl3pPr>
            <a:lvl4pPr algn="just">
              <a:lnSpc>
                <a:spcPct val="130000"/>
              </a:lnSpc>
              <a:spcBef>
                <a:spcPts val="300"/>
              </a:spcBef>
              <a:spcAft>
                <a:spcPts val="300"/>
              </a:spcAft>
              <a:defRPr>
                <a:latin typeface="Arial" panose="020B0604020202020204" pitchFamily="34" charset="0"/>
                <a:cs typeface="Arial" panose="020B0604020202020204" pitchFamily="34" charset="0"/>
              </a:defRPr>
            </a:lvl4pPr>
            <a:lvl5pPr algn="just">
              <a:lnSpc>
                <a:spcPct val="130000"/>
              </a:lnSpc>
              <a:spcBef>
                <a:spcPts val="300"/>
              </a:spcBef>
              <a:spcAft>
                <a:spcPts val="300"/>
              </a:spcAft>
              <a:defRPr>
                <a:latin typeface="Arial" panose="020B0604020202020204" pitchFamily="34" charset="0"/>
                <a:cs typeface="Arial" panose="020B0604020202020204" pitchFamily="34" charset="0"/>
              </a:defRPr>
            </a:lvl5pPr>
          </a:lstStyle>
          <a:p>
            <a:pPr lvl="0"/>
            <a:r>
              <a:rPr lang="en-US" dirty="0" err="1"/>
              <a:t>Nhập</a:t>
            </a:r>
            <a:r>
              <a:rPr lang="en-US" dirty="0"/>
              <a:t> </a:t>
            </a:r>
            <a:r>
              <a:rPr lang="en-US" dirty="0" err="1"/>
              <a:t>nội</a:t>
            </a:r>
            <a:r>
              <a:rPr lang="en-US" dirty="0"/>
              <a:t> dung </a:t>
            </a:r>
            <a:r>
              <a:rPr lang="en-US" dirty="0" err="1"/>
              <a:t>cột</a:t>
            </a:r>
            <a:r>
              <a:rPr lang="en-US" dirty="0"/>
              <a:t> 1</a:t>
            </a:r>
            <a:endParaRPr lang="en-US" dirty="0"/>
          </a:p>
        </p:txBody>
      </p:sp>
      <p:sp>
        <p:nvSpPr>
          <p:cNvPr id="5" name="Footer Placeholder 4"/>
          <p:cNvSpPr>
            <a:spLocks noGrp="1"/>
          </p:cNvSpPr>
          <p:nvPr>
            <p:ph type="ftr" sz="quarter" idx="11"/>
          </p:nvPr>
        </p:nvSpPr>
        <p:spPr>
          <a:xfrm>
            <a:off x="774146" y="6475620"/>
            <a:ext cx="4311788" cy="263110"/>
          </a:xfrm>
        </p:spPr>
        <p:txBody>
          <a:bodyPr/>
          <a:lstStyle>
            <a:lvl1pPr marL="0" algn="l" defTabSz="914400" rtl="0" eaLnBrk="1" latinLnBrk="0" hangingPunct="1">
              <a:defRPr lang="en-US" sz="1100" kern="1200" dirty="0">
                <a:solidFill>
                  <a:schemeClr val="tx1">
                    <a:tint val="75000"/>
                  </a:schemeClr>
                </a:solidFill>
                <a:latin typeface="Arial" panose="020B0604020202020204" pitchFamily="34" charset="0"/>
                <a:ea typeface="+mn-ea"/>
                <a:cs typeface="Arial" panose="020B0604020202020204" pitchFamily="34" charset="0"/>
              </a:defRPr>
            </a:lvl1pPr>
          </a:lstStyle>
          <a:p>
            <a:r>
              <a:rPr lang="vi-VN"/>
              <a:t>Thực hiện bởi Trường Đại học Công nghệ Thông tin, ĐHQG-HCM</a:t>
            </a:r>
            <a:endParaRPr lang="en-US"/>
          </a:p>
        </p:txBody>
      </p:sp>
      <p:grpSp>
        <p:nvGrpSpPr>
          <p:cNvPr id="20" name="Group 19"/>
          <p:cNvGrpSpPr/>
          <p:nvPr/>
        </p:nvGrpSpPr>
        <p:grpSpPr>
          <a:xfrm>
            <a:off x="16026" y="4629289"/>
            <a:ext cx="434350" cy="2228711"/>
            <a:chOff x="16026" y="4629289"/>
            <a:chExt cx="434350" cy="2228711"/>
          </a:xfrm>
          <a:gradFill flip="none" rotWithShape="1">
            <a:gsLst>
              <a:gs pos="0">
                <a:srgbClr val="0072FF"/>
              </a:gs>
              <a:gs pos="100000">
                <a:srgbClr val="00C6FF">
                  <a:alpha val="0"/>
                </a:srgbClr>
              </a:gs>
            </a:gsLst>
            <a:lin ang="16200000" scaled="1"/>
            <a:tileRect/>
          </a:gradFill>
        </p:grpSpPr>
        <p:sp>
          <p:nvSpPr>
            <p:cNvPr id="23" name="Rectangle 22"/>
            <p:cNvSpPr/>
            <p:nvPr userDrawn="1"/>
          </p:nvSpPr>
          <p:spPr>
            <a:xfrm>
              <a:off x="16026" y="4629289"/>
              <a:ext cx="434350" cy="3469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userDrawn="1"/>
          </p:nvSpPr>
          <p:spPr>
            <a:xfrm>
              <a:off x="16026" y="5005641"/>
              <a:ext cx="434350" cy="3469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userDrawn="1"/>
          </p:nvSpPr>
          <p:spPr>
            <a:xfrm>
              <a:off x="16026" y="5381993"/>
              <a:ext cx="434350" cy="3469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6" name="Rectangle 25"/>
            <p:cNvSpPr/>
            <p:nvPr userDrawn="1"/>
          </p:nvSpPr>
          <p:spPr>
            <a:xfrm>
              <a:off x="16026" y="5758345"/>
              <a:ext cx="434350" cy="3469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userDrawn="1"/>
          </p:nvSpPr>
          <p:spPr>
            <a:xfrm>
              <a:off x="16026" y="6134697"/>
              <a:ext cx="434350" cy="3469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userDrawn="1"/>
          </p:nvSpPr>
          <p:spPr>
            <a:xfrm>
              <a:off x="16026" y="6511050"/>
              <a:ext cx="434350" cy="3469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grpSp>
      <p:sp>
        <p:nvSpPr>
          <p:cNvPr id="4" name="Date Placeholder 3"/>
          <p:cNvSpPr>
            <a:spLocks noGrp="1"/>
          </p:cNvSpPr>
          <p:nvPr>
            <p:ph type="dt" sz="half" idx="13"/>
          </p:nvPr>
        </p:nvSpPr>
        <p:spPr>
          <a:xfrm>
            <a:off x="6447446" y="6475620"/>
            <a:ext cx="2090098" cy="263110"/>
          </a:xfrm>
        </p:spPr>
        <p:txBody>
          <a:bodyPr/>
          <a:lstStyle>
            <a:lvl1pPr marL="0" algn="ctr" defTabSz="914400" rtl="0" eaLnBrk="1" latinLnBrk="0" hangingPunct="1">
              <a:defRPr lang="en-US" sz="1100" kern="1200" smtClean="0">
                <a:solidFill>
                  <a:schemeClr val="tx1">
                    <a:tint val="75000"/>
                  </a:schemeClr>
                </a:solidFill>
                <a:latin typeface="Arial" panose="020B0604020202020204" pitchFamily="34" charset="0"/>
                <a:ea typeface="+mn-ea"/>
                <a:cs typeface="Arial" panose="020B0604020202020204" pitchFamily="34" charset="0"/>
              </a:defRPr>
            </a:lvl1pPr>
          </a:lstStyle>
          <a:p>
            <a:fld id="{BEAF4C40-827D-423F-8115-C7B1463DE522}" type="datetime4">
              <a:rPr lang="en-US" smtClean="0"/>
            </a:fld>
            <a:endParaRPr lang="en-US"/>
          </a:p>
        </p:txBody>
      </p:sp>
      <p:sp>
        <p:nvSpPr>
          <p:cNvPr id="18" name="Freeform 17"/>
          <p:cNvSpPr/>
          <p:nvPr/>
        </p:nvSpPr>
        <p:spPr>
          <a:xfrm>
            <a:off x="11589537" y="105878"/>
            <a:ext cx="489307" cy="405155"/>
          </a:xfrm>
          <a:custGeom>
            <a:avLst/>
            <a:gdLst>
              <a:gd name="connsiteX0" fmla="*/ 278290 w 489307"/>
              <a:gd name="connsiteY0" fmla="*/ 349616 h 405155"/>
              <a:gd name="connsiteX1" fmla="*/ 277683 w 489307"/>
              <a:gd name="connsiteY1" fmla="*/ 349811 h 405155"/>
              <a:gd name="connsiteX2" fmla="*/ 277976 w 489307"/>
              <a:gd name="connsiteY2" fmla="*/ 349743 h 405155"/>
              <a:gd name="connsiteX3" fmla="*/ 173116 w 489307"/>
              <a:gd name="connsiteY3" fmla="*/ 214928 h 405155"/>
              <a:gd name="connsiteX4" fmla="*/ 212561 w 489307"/>
              <a:gd name="connsiteY4" fmla="*/ 228062 h 405155"/>
              <a:gd name="connsiteX5" fmla="*/ 214259 w 489307"/>
              <a:gd name="connsiteY5" fmla="*/ 228947 h 405155"/>
              <a:gd name="connsiteX6" fmla="*/ 213316 w 489307"/>
              <a:gd name="connsiteY6" fmla="*/ 229788 h 405155"/>
              <a:gd name="connsiteX7" fmla="*/ 182086 w 489307"/>
              <a:gd name="connsiteY7" fmla="*/ 251026 h 405155"/>
              <a:gd name="connsiteX8" fmla="*/ 179990 w 489307"/>
              <a:gd name="connsiteY8" fmla="*/ 251847 h 405155"/>
              <a:gd name="connsiteX9" fmla="*/ 156055 w 489307"/>
              <a:gd name="connsiteY9" fmla="*/ 251847 h 405155"/>
              <a:gd name="connsiteX10" fmla="*/ 155132 w 489307"/>
              <a:gd name="connsiteY10" fmla="*/ 251658 h 405155"/>
              <a:gd name="connsiteX11" fmla="*/ 155384 w 489307"/>
              <a:gd name="connsiteY11" fmla="*/ 250353 h 405155"/>
              <a:gd name="connsiteX12" fmla="*/ 170328 w 489307"/>
              <a:gd name="connsiteY12" fmla="*/ 216233 h 405155"/>
              <a:gd name="connsiteX13" fmla="*/ 173116 w 489307"/>
              <a:gd name="connsiteY13" fmla="*/ 214928 h 405155"/>
              <a:gd name="connsiteX14" fmla="*/ 277908 w 489307"/>
              <a:gd name="connsiteY14" fmla="*/ 214851 h 405155"/>
              <a:gd name="connsiteX15" fmla="*/ 279966 w 489307"/>
              <a:gd name="connsiteY15" fmla="*/ 215771 h 405155"/>
              <a:gd name="connsiteX16" fmla="*/ 295308 w 489307"/>
              <a:gd name="connsiteY16" fmla="*/ 250795 h 405155"/>
              <a:gd name="connsiteX17" fmla="*/ 295434 w 489307"/>
              <a:gd name="connsiteY17" fmla="*/ 251743 h 405155"/>
              <a:gd name="connsiteX18" fmla="*/ 293925 w 489307"/>
              <a:gd name="connsiteY18" fmla="*/ 251890 h 405155"/>
              <a:gd name="connsiteX19" fmla="*/ 270870 w 489307"/>
              <a:gd name="connsiteY19" fmla="*/ 251890 h 405155"/>
              <a:gd name="connsiteX20" fmla="*/ 268250 w 489307"/>
              <a:gd name="connsiteY20" fmla="*/ 250964 h 405155"/>
              <a:gd name="connsiteX21" fmla="*/ 237502 w 489307"/>
              <a:gd name="connsiteY21" fmla="*/ 230042 h 405155"/>
              <a:gd name="connsiteX22" fmla="*/ 236245 w 489307"/>
              <a:gd name="connsiteY22" fmla="*/ 229179 h 405155"/>
              <a:gd name="connsiteX23" fmla="*/ 237251 w 489307"/>
              <a:gd name="connsiteY23" fmla="*/ 228400 h 405155"/>
              <a:gd name="connsiteX24" fmla="*/ 277870 w 489307"/>
              <a:gd name="connsiteY24" fmla="*/ 214866 h 405155"/>
              <a:gd name="connsiteX25" fmla="*/ 277908 w 489307"/>
              <a:gd name="connsiteY25" fmla="*/ 214851 h 405155"/>
              <a:gd name="connsiteX26" fmla="*/ 151422 w 489307"/>
              <a:gd name="connsiteY26" fmla="*/ 211056 h 405155"/>
              <a:gd name="connsiteX27" fmla="*/ 161566 w 489307"/>
              <a:gd name="connsiteY27" fmla="*/ 212550 h 405155"/>
              <a:gd name="connsiteX28" fmla="*/ 154797 w 489307"/>
              <a:gd name="connsiteY28" fmla="*/ 226084 h 405155"/>
              <a:gd name="connsiteX29" fmla="*/ 148886 w 489307"/>
              <a:gd name="connsiteY29" fmla="*/ 239639 h 405155"/>
              <a:gd name="connsiteX30" fmla="*/ 148530 w 489307"/>
              <a:gd name="connsiteY30" fmla="*/ 235429 h 405155"/>
              <a:gd name="connsiteX31" fmla="*/ 149641 w 489307"/>
              <a:gd name="connsiteY31" fmla="*/ 212529 h 405155"/>
              <a:gd name="connsiteX32" fmla="*/ 151422 w 489307"/>
              <a:gd name="connsiteY32" fmla="*/ 211056 h 405155"/>
              <a:gd name="connsiteX33" fmla="*/ 299584 w 489307"/>
              <a:gd name="connsiteY33" fmla="*/ 210929 h 405155"/>
              <a:gd name="connsiteX34" fmla="*/ 300800 w 489307"/>
              <a:gd name="connsiteY34" fmla="*/ 212003 h 405155"/>
              <a:gd name="connsiteX35" fmla="*/ 301680 w 489307"/>
              <a:gd name="connsiteY35" fmla="*/ 219980 h 405155"/>
              <a:gd name="connsiteX36" fmla="*/ 301701 w 489307"/>
              <a:gd name="connsiteY36" fmla="*/ 238566 h 405155"/>
              <a:gd name="connsiteX37" fmla="*/ 301701 w 489307"/>
              <a:gd name="connsiteY37" fmla="*/ 239871 h 405155"/>
              <a:gd name="connsiteX38" fmla="*/ 301093 w 489307"/>
              <a:gd name="connsiteY38" fmla="*/ 238923 h 405155"/>
              <a:gd name="connsiteX39" fmla="*/ 289000 w 489307"/>
              <a:gd name="connsiteY39" fmla="*/ 212634 h 405155"/>
              <a:gd name="connsiteX40" fmla="*/ 299584 w 489307"/>
              <a:gd name="connsiteY40" fmla="*/ 210929 h 405155"/>
              <a:gd name="connsiteX41" fmla="*/ 112605 w 489307"/>
              <a:gd name="connsiteY41" fmla="*/ 209436 h 405155"/>
              <a:gd name="connsiteX42" fmla="*/ 139224 w 489307"/>
              <a:gd name="connsiteY42" fmla="*/ 209814 h 405155"/>
              <a:gd name="connsiteX43" fmla="*/ 140397 w 489307"/>
              <a:gd name="connsiteY43" fmla="*/ 211204 h 405155"/>
              <a:gd name="connsiteX44" fmla="*/ 139475 w 489307"/>
              <a:gd name="connsiteY44" fmla="*/ 220970 h 405155"/>
              <a:gd name="connsiteX45" fmla="*/ 139454 w 489307"/>
              <a:gd name="connsiteY45" fmla="*/ 239808 h 405155"/>
              <a:gd name="connsiteX46" fmla="*/ 140670 w 489307"/>
              <a:gd name="connsiteY46" fmla="*/ 251616 h 405155"/>
              <a:gd name="connsiteX47" fmla="*/ 139077 w 489307"/>
              <a:gd name="connsiteY47" fmla="*/ 251869 h 405155"/>
              <a:gd name="connsiteX48" fmla="*/ 116671 w 489307"/>
              <a:gd name="connsiteY48" fmla="*/ 251869 h 405155"/>
              <a:gd name="connsiteX49" fmla="*/ 114156 w 489307"/>
              <a:gd name="connsiteY49" fmla="*/ 250564 h 405155"/>
              <a:gd name="connsiteX50" fmla="*/ 110174 w 489307"/>
              <a:gd name="connsiteY50" fmla="*/ 211140 h 405155"/>
              <a:gd name="connsiteX51" fmla="*/ 112605 w 489307"/>
              <a:gd name="connsiteY51" fmla="*/ 209436 h 405155"/>
              <a:gd name="connsiteX52" fmla="*/ 337584 w 489307"/>
              <a:gd name="connsiteY52" fmla="*/ 209372 h 405155"/>
              <a:gd name="connsiteX53" fmla="*/ 340539 w 489307"/>
              <a:gd name="connsiteY53" fmla="*/ 211477 h 405155"/>
              <a:gd name="connsiteX54" fmla="*/ 336348 w 489307"/>
              <a:gd name="connsiteY54" fmla="*/ 250542 h 405155"/>
              <a:gd name="connsiteX55" fmla="*/ 334252 w 489307"/>
              <a:gd name="connsiteY55" fmla="*/ 251847 h 405155"/>
              <a:gd name="connsiteX56" fmla="*/ 311070 w 489307"/>
              <a:gd name="connsiteY56" fmla="*/ 251847 h 405155"/>
              <a:gd name="connsiteX57" fmla="*/ 309918 w 489307"/>
              <a:gd name="connsiteY57" fmla="*/ 251574 h 405155"/>
              <a:gd name="connsiteX58" fmla="*/ 310735 w 489307"/>
              <a:gd name="connsiteY58" fmla="*/ 244038 h 405155"/>
              <a:gd name="connsiteX59" fmla="*/ 311154 w 489307"/>
              <a:gd name="connsiteY59" fmla="*/ 222274 h 405155"/>
              <a:gd name="connsiteX60" fmla="*/ 310169 w 489307"/>
              <a:gd name="connsiteY60" fmla="*/ 211350 h 405155"/>
              <a:gd name="connsiteX61" fmla="*/ 311343 w 489307"/>
              <a:gd name="connsiteY61" fmla="*/ 209814 h 405155"/>
              <a:gd name="connsiteX62" fmla="*/ 337584 w 489307"/>
              <a:gd name="connsiteY62" fmla="*/ 209372 h 405155"/>
              <a:gd name="connsiteX63" fmla="*/ 223837 w 489307"/>
              <a:gd name="connsiteY63" fmla="*/ 156099 h 405155"/>
              <a:gd name="connsiteX64" fmla="*/ 226772 w 489307"/>
              <a:gd name="connsiteY64" fmla="*/ 156099 h 405155"/>
              <a:gd name="connsiteX65" fmla="*/ 273260 w 489307"/>
              <a:gd name="connsiteY65" fmla="*/ 204805 h 405155"/>
              <a:gd name="connsiteX66" fmla="*/ 273909 w 489307"/>
              <a:gd name="connsiteY66" fmla="*/ 205920 h 405155"/>
              <a:gd name="connsiteX67" fmla="*/ 270220 w 489307"/>
              <a:gd name="connsiteY67" fmla="*/ 206888 h 405155"/>
              <a:gd name="connsiteX68" fmla="*/ 226667 w 489307"/>
              <a:gd name="connsiteY68" fmla="*/ 222843 h 405155"/>
              <a:gd name="connsiteX69" fmla="*/ 224005 w 489307"/>
              <a:gd name="connsiteY69" fmla="*/ 222843 h 405155"/>
              <a:gd name="connsiteX70" fmla="*/ 177664 w 489307"/>
              <a:gd name="connsiteY70" fmla="*/ 206173 h 405155"/>
              <a:gd name="connsiteX71" fmla="*/ 177014 w 489307"/>
              <a:gd name="connsiteY71" fmla="*/ 205899 h 405155"/>
              <a:gd name="connsiteX72" fmla="*/ 177433 w 489307"/>
              <a:gd name="connsiteY72" fmla="*/ 204636 h 405155"/>
              <a:gd name="connsiteX73" fmla="*/ 223837 w 489307"/>
              <a:gd name="connsiteY73" fmla="*/ 156099 h 405155"/>
              <a:gd name="connsiteX74" fmla="*/ 190281 w 489307"/>
              <a:gd name="connsiteY74" fmla="*/ 135577 h 405155"/>
              <a:gd name="connsiteX75" fmla="*/ 215432 w 489307"/>
              <a:gd name="connsiteY75" fmla="*/ 148542 h 405155"/>
              <a:gd name="connsiteX76" fmla="*/ 216732 w 489307"/>
              <a:gd name="connsiteY76" fmla="*/ 149426 h 405155"/>
              <a:gd name="connsiteX77" fmla="*/ 209459 w 489307"/>
              <a:gd name="connsiteY77" fmla="*/ 155194 h 405155"/>
              <a:gd name="connsiteX78" fmla="*/ 168022 w 489307"/>
              <a:gd name="connsiteY78" fmla="*/ 201921 h 405155"/>
              <a:gd name="connsiteX79" fmla="*/ 164501 w 489307"/>
              <a:gd name="connsiteY79" fmla="*/ 203457 h 405155"/>
              <a:gd name="connsiteX80" fmla="*/ 153539 w 489307"/>
              <a:gd name="connsiteY80" fmla="*/ 201626 h 405155"/>
              <a:gd name="connsiteX81" fmla="*/ 152051 w 489307"/>
              <a:gd name="connsiteY81" fmla="*/ 199521 h 405155"/>
              <a:gd name="connsiteX82" fmla="*/ 158779 w 489307"/>
              <a:gd name="connsiteY82" fmla="*/ 178683 h 405155"/>
              <a:gd name="connsiteX83" fmla="*/ 186969 w 489307"/>
              <a:gd name="connsiteY83" fmla="*/ 136271 h 405155"/>
              <a:gd name="connsiteX84" fmla="*/ 190281 w 489307"/>
              <a:gd name="connsiteY84" fmla="*/ 135577 h 405155"/>
              <a:gd name="connsiteX85" fmla="*/ 260223 w 489307"/>
              <a:gd name="connsiteY85" fmla="*/ 135514 h 405155"/>
              <a:gd name="connsiteX86" fmla="*/ 263555 w 489307"/>
              <a:gd name="connsiteY86" fmla="*/ 136146 h 405155"/>
              <a:gd name="connsiteX87" fmla="*/ 297090 w 489307"/>
              <a:gd name="connsiteY87" fmla="*/ 194239 h 405155"/>
              <a:gd name="connsiteX88" fmla="*/ 298536 w 489307"/>
              <a:gd name="connsiteY88" fmla="*/ 199943 h 405155"/>
              <a:gd name="connsiteX89" fmla="*/ 297384 w 489307"/>
              <a:gd name="connsiteY89" fmla="*/ 201479 h 405155"/>
              <a:gd name="connsiteX90" fmla="*/ 285101 w 489307"/>
              <a:gd name="connsiteY90" fmla="*/ 203584 h 405155"/>
              <a:gd name="connsiteX91" fmla="*/ 283006 w 489307"/>
              <a:gd name="connsiteY91" fmla="*/ 202616 h 405155"/>
              <a:gd name="connsiteX92" fmla="*/ 265945 w 489307"/>
              <a:gd name="connsiteY92" fmla="*/ 179463 h 405155"/>
              <a:gd name="connsiteX93" fmla="*/ 236119 w 489307"/>
              <a:gd name="connsiteY93" fmla="*/ 151174 h 405155"/>
              <a:gd name="connsiteX94" fmla="*/ 233793 w 489307"/>
              <a:gd name="connsiteY94" fmla="*/ 149364 h 405155"/>
              <a:gd name="connsiteX95" fmla="*/ 240081 w 489307"/>
              <a:gd name="connsiteY95" fmla="*/ 145512 h 405155"/>
              <a:gd name="connsiteX96" fmla="*/ 260223 w 489307"/>
              <a:gd name="connsiteY96" fmla="*/ 135514 h 405155"/>
              <a:gd name="connsiteX97" fmla="*/ 322955 w 489307"/>
              <a:gd name="connsiteY97" fmla="*/ 47469 h 405155"/>
              <a:gd name="connsiteX98" fmla="*/ 256303 w 489307"/>
              <a:gd name="connsiteY98" fmla="*/ 72727 h 405155"/>
              <a:gd name="connsiteX99" fmla="*/ 223376 w 489307"/>
              <a:gd name="connsiteY99" fmla="*/ 89060 h 405155"/>
              <a:gd name="connsiteX100" fmla="*/ 150144 w 489307"/>
              <a:gd name="connsiteY100" fmla="*/ 139302 h 405155"/>
              <a:gd name="connsiteX101" fmla="*/ 74334 w 489307"/>
              <a:gd name="connsiteY101" fmla="*/ 225979 h 405155"/>
              <a:gd name="connsiteX102" fmla="*/ 54045 w 489307"/>
              <a:gd name="connsiteY102" fmla="*/ 268560 h 405155"/>
              <a:gd name="connsiteX103" fmla="*/ 49622 w 489307"/>
              <a:gd name="connsiteY103" fmla="*/ 303815 h 405155"/>
              <a:gd name="connsiteX104" fmla="*/ 64126 w 489307"/>
              <a:gd name="connsiteY104" fmla="*/ 342860 h 405155"/>
              <a:gd name="connsiteX105" fmla="*/ 84583 w 489307"/>
              <a:gd name="connsiteY105" fmla="*/ 360077 h 405155"/>
              <a:gd name="connsiteX106" fmla="*/ 132517 w 489307"/>
              <a:gd name="connsiteY106" fmla="*/ 374811 h 405155"/>
              <a:gd name="connsiteX107" fmla="*/ 156222 w 489307"/>
              <a:gd name="connsiteY107" fmla="*/ 375422 h 405155"/>
              <a:gd name="connsiteX108" fmla="*/ 191979 w 489307"/>
              <a:gd name="connsiteY108" fmla="*/ 371359 h 405155"/>
              <a:gd name="connsiteX109" fmla="*/ 244000 w 489307"/>
              <a:gd name="connsiteY109" fmla="*/ 360604 h 405155"/>
              <a:gd name="connsiteX110" fmla="*/ 277680 w 489307"/>
              <a:gd name="connsiteY110" fmla="*/ 349812 h 405155"/>
              <a:gd name="connsiteX111" fmla="*/ 247375 w 489307"/>
              <a:gd name="connsiteY111" fmla="*/ 356815 h 405155"/>
              <a:gd name="connsiteX112" fmla="*/ 217172 w 489307"/>
              <a:gd name="connsiteY112" fmla="*/ 358057 h 405155"/>
              <a:gd name="connsiteX113" fmla="*/ 156138 w 489307"/>
              <a:gd name="connsiteY113" fmla="*/ 343323 h 405155"/>
              <a:gd name="connsiteX114" fmla="*/ 85065 w 489307"/>
              <a:gd name="connsiteY114" fmla="*/ 284051 h 405155"/>
              <a:gd name="connsiteX115" fmla="*/ 84499 w 489307"/>
              <a:gd name="connsiteY115" fmla="*/ 283251 h 405155"/>
              <a:gd name="connsiteX116" fmla="*/ 85798 w 489307"/>
              <a:gd name="connsiteY116" fmla="*/ 280768 h 405155"/>
              <a:gd name="connsiteX117" fmla="*/ 122226 w 489307"/>
              <a:gd name="connsiteY117" fmla="*/ 280768 h 405155"/>
              <a:gd name="connsiteX118" fmla="*/ 125831 w 489307"/>
              <a:gd name="connsiteY118" fmla="*/ 282704 h 405155"/>
              <a:gd name="connsiteX119" fmla="*/ 152407 w 489307"/>
              <a:gd name="connsiteY119" fmla="*/ 304173 h 405155"/>
              <a:gd name="connsiteX120" fmla="*/ 206902 w 489307"/>
              <a:gd name="connsiteY120" fmla="*/ 323811 h 405155"/>
              <a:gd name="connsiteX121" fmla="*/ 196548 w 489307"/>
              <a:gd name="connsiteY121" fmla="*/ 316002 h 405155"/>
              <a:gd name="connsiteX122" fmla="*/ 167393 w 489307"/>
              <a:gd name="connsiteY122" fmla="*/ 293965 h 405155"/>
              <a:gd name="connsiteX123" fmla="*/ 127571 w 489307"/>
              <a:gd name="connsiteY123" fmla="*/ 263740 h 405155"/>
              <a:gd name="connsiteX124" fmla="*/ 125789 w 489307"/>
              <a:gd name="connsiteY124" fmla="*/ 261466 h 405155"/>
              <a:gd name="connsiteX125" fmla="*/ 128472 w 489307"/>
              <a:gd name="connsiteY125" fmla="*/ 260666 h 405155"/>
              <a:gd name="connsiteX126" fmla="*/ 174289 w 489307"/>
              <a:gd name="connsiteY126" fmla="*/ 260666 h 405155"/>
              <a:gd name="connsiteX127" fmla="*/ 179110 w 489307"/>
              <a:gd name="connsiteY127" fmla="*/ 263171 h 405155"/>
              <a:gd name="connsiteX128" fmla="*/ 223795 w 489307"/>
              <a:gd name="connsiteY128" fmla="*/ 323369 h 405155"/>
              <a:gd name="connsiteX129" fmla="*/ 226772 w 489307"/>
              <a:gd name="connsiteY129" fmla="*/ 323369 h 405155"/>
              <a:gd name="connsiteX130" fmla="*/ 270954 w 489307"/>
              <a:gd name="connsiteY130" fmla="*/ 263929 h 405155"/>
              <a:gd name="connsiteX131" fmla="*/ 277074 w 489307"/>
              <a:gd name="connsiteY131" fmla="*/ 260814 h 405155"/>
              <a:gd name="connsiteX132" fmla="*/ 321928 w 489307"/>
              <a:gd name="connsiteY132" fmla="*/ 260814 h 405155"/>
              <a:gd name="connsiteX133" fmla="*/ 324799 w 489307"/>
              <a:gd name="connsiteY133" fmla="*/ 261614 h 405155"/>
              <a:gd name="connsiteX134" fmla="*/ 322934 w 489307"/>
              <a:gd name="connsiteY134" fmla="*/ 263824 h 405155"/>
              <a:gd name="connsiteX135" fmla="*/ 269298 w 489307"/>
              <a:gd name="connsiteY135" fmla="*/ 304447 h 405155"/>
              <a:gd name="connsiteX136" fmla="*/ 244650 w 489307"/>
              <a:gd name="connsiteY136" fmla="*/ 323159 h 405155"/>
              <a:gd name="connsiteX137" fmla="*/ 243916 w 489307"/>
              <a:gd name="connsiteY137" fmla="*/ 323895 h 405155"/>
              <a:gd name="connsiteX138" fmla="*/ 310442 w 489307"/>
              <a:gd name="connsiteY138" fmla="*/ 295565 h 405155"/>
              <a:gd name="connsiteX139" fmla="*/ 325449 w 489307"/>
              <a:gd name="connsiteY139" fmla="*/ 281883 h 405155"/>
              <a:gd name="connsiteX140" fmla="*/ 328614 w 489307"/>
              <a:gd name="connsiteY140" fmla="*/ 280831 h 405155"/>
              <a:gd name="connsiteX141" fmla="*/ 355861 w 489307"/>
              <a:gd name="connsiteY141" fmla="*/ 280831 h 405155"/>
              <a:gd name="connsiteX142" fmla="*/ 360912 w 489307"/>
              <a:gd name="connsiteY142" fmla="*/ 278158 h 405155"/>
              <a:gd name="connsiteX143" fmla="*/ 384491 w 489307"/>
              <a:gd name="connsiteY143" fmla="*/ 226737 h 405155"/>
              <a:gd name="connsiteX144" fmla="*/ 389983 w 489307"/>
              <a:gd name="connsiteY144" fmla="*/ 194491 h 405155"/>
              <a:gd name="connsiteX145" fmla="*/ 390507 w 489307"/>
              <a:gd name="connsiteY145" fmla="*/ 181862 h 405155"/>
              <a:gd name="connsiteX146" fmla="*/ 388159 w 489307"/>
              <a:gd name="connsiteY146" fmla="*/ 153173 h 405155"/>
              <a:gd name="connsiteX147" fmla="*/ 371664 w 489307"/>
              <a:gd name="connsiteY147" fmla="*/ 103183 h 405155"/>
              <a:gd name="connsiteX148" fmla="*/ 350893 w 489307"/>
              <a:gd name="connsiteY148" fmla="*/ 71611 h 405155"/>
              <a:gd name="connsiteX149" fmla="*/ 327146 w 489307"/>
              <a:gd name="connsiteY149" fmla="*/ 48289 h 405155"/>
              <a:gd name="connsiteX150" fmla="*/ 322955 w 489307"/>
              <a:gd name="connsiteY150" fmla="*/ 47469 h 405155"/>
              <a:gd name="connsiteX151" fmla="*/ 279044 w 489307"/>
              <a:gd name="connsiteY151" fmla="*/ 15391 h 405155"/>
              <a:gd name="connsiteX152" fmla="*/ 282356 w 489307"/>
              <a:gd name="connsiteY152" fmla="*/ 15391 h 405155"/>
              <a:gd name="connsiteX153" fmla="*/ 288790 w 489307"/>
              <a:gd name="connsiteY153" fmla="*/ 17896 h 405155"/>
              <a:gd name="connsiteX154" fmla="*/ 289650 w 489307"/>
              <a:gd name="connsiteY154" fmla="*/ 18380 h 405155"/>
              <a:gd name="connsiteX155" fmla="*/ 265211 w 489307"/>
              <a:gd name="connsiteY155" fmla="*/ 26947 h 405155"/>
              <a:gd name="connsiteX156" fmla="*/ 241422 w 489307"/>
              <a:gd name="connsiteY156" fmla="*/ 36755 h 405155"/>
              <a:gd name="connsiteX157" fmla="*/ 218115 w 489307"/>
              <a:gd name="connsiteY157" fmla="*/ 47742 h 405155"/>
              <a:gd name="connsiteX158" fmla="*/ 195332 w 489307"/>
              <a:gd name="connsiteY158" fmla="*/ 59845 h 405155"/>
              <a:gd name="connsiteX159" fmla="*/ 173094 w 489307"/>
              <a:gd name="connsiteY159" fmla="*/ 73000 h 405155"/>
              <a:gd name="connsiteX160" fmla="*/ 151443 w 489307"/>
              <a:gd name="connsiteY160" fmla="*/ 87124 h 405155"/>
              <a:gd name="connsiteX161" fmla="*/ 130483 w 489307"/>
              <a:gd name="connsiteY161" fmla="*/ 102236 h 405155"/>
              <a:gd name="connsiteX162" fmla="*/ 110153 w 489307"/>
              <a:gd name="connsiteY162" fmla="*/ 118296 h 405155"/>
              <a:gd name="connsiteX163" fmla="*/ 90577 w 489307"/>
              <a:gd name="connsiteY163" fmla="*/ 135303 h 405155"/>
              <a:gd name="connsiteX164" fmla="*/ 71818 w 489307"/>
              <a:gd name="connsiteY164" fmla="*/ 153278 h 405155"/>
              <a:gd name="connsiteX165" fmla="*/ 53814 w 489307"/>
              <a:gd name="connsiteY165" fmla="*/ 172474 h 405155"/>
              <a:gd name="connsiteX166" fmla="*/ 53940 w 489307"/>
              <a:gd name="connsiteY166" fmla="*/ 167612 h 405155"/>
              <a:gd name="connsiteX167" fmla="*/ 58131 w 489307"/>
              <a:gd name="connsiteY167" fmla="*/ 158456 h 405155"/>
              <a:gd name="connsiteX168" fmla="*/ 132244 w 489307"/>
              <a:gd name="connsiteY168" fmla="*/ 93206 h 405155"/>
              <a:gd name="connsiteX169" fmla="*/ 209710 w 489307"/>
              <a:gd name="connsiteY169" fmla="*/ 45174 h 405155"/>
              <a:gd name="connsiteX170" fmla="*/ 279044 w 489307"/>
              <a:gd name="connsiteY170" fmla="*/ 15391 h 405155"/>
              <a:gd name="connsiteX171" fmla="*/ 261648 w 489307"/>
              <a:gd name="connsiteY171" fmla="*/ 9456 h 405155"/>
              <a:gd name="connsiteX172" fmla="*/ 268900 w 489307"/>
              <a:gd name="connsiteY172" fmla="*/ 11287 h 405155"/>
              <a:gd name="connsiteX173" fmla="*/ 269382 w 489307"/>
              <a:gd name="connsiteY173" fmla="*/ 11519 h 405155"/>
              <a:gd name="connsiteX174" fmla="*/ 267852 w 489307"/>
              <a:gd name="connsiteY174" fmla="*/ 12298 h 405155"/>
              <a:gd name="connsiteX175" fmla="*/ 193593 w 489307"/>
              <a:gd name="connsiteY175" fmla="*/ 46227 h 405155"/>
              <a:gd name="connsiteX176" fmla="*/ 147880 w 489307"/>
              <a:gd name="connsiteY176" fmla="*/ 74180 h 405155"/>
              <a:gd name="connsiteX177" fmla="*/ 99422 w 489307"/>
              <a:gd name="connsiteY177" fmla="*/ 110656 h 405155"/>
              <a:gd name="connsiteX178" fmla="*/ 73180 w 489307"/>
              <a:gd name="connsiteY178" fmla="*/ 134167 h 405155"/>
              <a:gd name="connsiteX179" fmla="*/ 56853 w 489307"/>
              <a:gd name="connsiteY179" fmla="*/ 150479 h 405155"/>
              <a:gd name="connsiteX180" fmla="*/ 56371 w 489307"/>
              <a:gd name="connsiteY180" fmla="*/ 150985 h 405155"/>
              <a:gd name="connsiteX181" fmla="*/ 56057 w 489307"/>
              <a:gd name="connsiteY181" fmla="*/ 150458 h 405155"/>
              <a:gd name="connsiteX182" fmla="*/ 56413 w 489307"/>
              <a:gd name="connsiteY182" fmla="*/ 149217 h 405155"/>
              <a:gd name="connsiteX183" fmla="*/ 58132 w 489307"/>
              <a:gd name="connsiteY183" fmla="*/ 140797 h 405155"/>
              <a:gd name="connsiteX184" fmla="*/ 59368 w 489307"/>
              <a:gd name="connsiteY184" fmla="*/ 139071 h 405155"/>
              <a:gd name="connsiteX185" fmla="*/ 82151 w 489307"/>
              <a:gd name="connsiteY185" fmla="*/ 117476 h 405155"/>
              <a:gd name="connsiteX186" fmla="*/ 144254 w 489307"/>
              <a:gd name="connsiteY186" fmla="*/ 69191 h 405155"/>
              <a:gd name="connsiteX187" fmla="*/ 202940 w 489307"/>
              <a:gd name="connsiteY187" fmla="*/ 34188 h 405155"/>
              <a:gd name="connsiteX188" fmla="*/ 256660 w 489307"/>
              <a:gd name="connsiteY188" fmla="*/ 9835 h 405155"/>
              <a:gd name="connsiteX189" fmla="*/ 261648 w 489307"/>
              <a:gd name="connsiteY189" fmla="*/ 9456 h 405155"/>
              <a:gd name="connsiteX190" fmla="*/ 245404 w 489307"/>
              <a:gd name="connsiteY190" fmla="*/ 6677 h 405155"/>
              <a:gd name="connsiteX191" fmla="*/ 246033 w 489307"/>
              <a:gd name="connsiteY191" fmla="*/ 6825 h 405155"/>
              <a:gd name="connsiteX192" fmla="*/ 245027 w 489307"/>
              <a:gd name="connsiteY192" fmla="*/ 7393 h 405155"/>
              <a:gd name="connsiteX193" fmla="*/ 220064 w 489307"/>
              <a:gd name="connsiteY193" fmla="*/ 18401 h 405155"/>
              <a:gd name="connsiteX194" fmla="*/ 172905 w 489307"/>
              <a:gd name="connsiteY194" fmla="*/ 43301 h 405155"/>
              <a:gd name="connsiteX195" fmla="*/ 100071 w 489307"/>
              <a:gd name="connsiteY195" fmla="*/ 93691 h 405155"/>
              <a:gd name="connsiteX196" fmla="*/ 65572 w 489307"/>
              <a:gd name="connsiteY196" fmla="*/ 123916 h 405155"/>
              <a:gd name="connsiteX197" fmla="*/ 62407 w 489307"/>
              <a:gd name="connsiteY197" fmla="*/ 126842 h 405155"/>
              <a:gd name="connsiteX198" fmla="*/ 82507 w 489307"/>
              <a:gd name="connsiteY198" fmla="*/ 83546 h 405155"/>
              <a:gd name="connsiteX199" fmla="*/ 113695 w 489307"/>
              <a:gd name="connsiteY199" fmla="*/ 47574 h 405155"/>
              <a:gd name="connsiteX200" fmla="*/ 153518 w 489307"/>
              <a:gd name="connsiteY200" fmla="*/ 21538 h 405155"/>
              <a:gd name="connsiteX201" fmla="*/ 198455 w 489307"/>
              <a:gd name="connsiteY201" fmla="*/ 7561 h 405155"/>
              <a:gd name="connsiteX202" fmla="*/ 245404 w 489307"/>
              <a:gd name="connsiteY202" fmla="*/ 6677 h 405155"/>
              <a:gd name="connsiteX203" fmla="*/ 416266 w 489307"/>
              <a:gd name="connsiteY203" fmla="*/ 131 h 405155"/>
              <a:gd name="connsiteX204" fmla="*/ 443052 w 489307"/>
              <a:gd name="connsiteY204" fmla="*/ 28862 h 405155"/>
              <a:gd name="connsiteX205" fmla="*/ 444980 w 489307"/>
              <a:gd name="connsiteY205" fmla="*/ 31724 h 405155"/>
              <a:gd name="connsiteX206" fmla="*/ 468036 w 489307"/>
              <a:gd name="connsiteY206" fmla="*/ 47384 h 405155"/>
              <a:gd name="connsiteX207" fmla="*/ 487277 w 489307"/>
              <a:gd name="connsiteY207" fmla="*/ 82451 h 405155"/>
              <a:gd name="connsiteX208" fmla="*/ 488932 w 489307"/>
              <a:gd name="connsiteY208" fmla="*/ 110150 h 405155"/>
              <a:gd name="connsiteX209" fmla="*/ 480444 w 489307"/>
              <a:gd name="connsiteY209" fmla="*/ 147869 h 405155"/>
              <a:gd name="connsiteX210" fmla="*/ 460470 w 489307"/>
              <a:gd name="connsiteY210" fmla="*/ 189123 h 405155"/>
              <a:gd name="connsiteX211" fmla="*/ 438462 w 489307"/>
              <a:gd name="connsiteY211" fmla="*/ 221012 h 405155"/>
              <a:gd name="connsiteX212" fmla="*/ 437561 w 489307"/>
              <a:gd name="connsiteY212" fmla="*/ 222022 h 405155"/>
              <a:gd name="connsiteX213" fmla="*/ 434333 w 489307"/>
              <a:gd name="connsiteY213" fmla="*/ 226232 h 405155"/>
              <a:gd name="connsiteX214" fmla="*/ 433180 w 489307"/>
              <a:gd name="connsiteY214" fmla="*/ 227789 h 405155"/>
              <a:gd name="connsiteX215" fmla="*/ 431692 w 489307"/>
              <a:gd name="connsiteY215" fmla="*/ 229473 h 405155"/>
              <a:gd name="connsiteX216" fmla="*/ 430539 w 489307"/>
              <a:gd name="connsiteY216" fmla="*/ 230799 h 405155"/>
              <a:gd name="connsiteX217" fmla="*/ 431671 w 489307"/>
              <a:gd name="connsiteY217" fmla="*/ 228989 h 405155"/>
              <a:gd name="connsiteX218" fmla="*/ 432803 w 489307"/>
              <a:gd name="connsiteY218" fmla="*/ 227389 h 405155"/>
              <a:gd name="connsiteX219" fmla="*/ 433935 w 489307"/>
              <a:gd name="connsiteY219" fmla="*/ 225789 h 405155"/>
              <a:gd name="connsiteX220" fmla="*/ 437058 w 489307"/>
              <a:gd name="connsiteY220" fmla="*/ 221159 h 405155"/>
              <a:gd name="connsiteX221" fmla="*/ 445945 w 489307"/>
              <a:gd name="connsiteY221" fmla="*/ 207183 h 405155"/>
              <a:gd name="connsiteX222" fmla="*/ 466715 w 489307"/>
              <a:gd name="connsiteY222" fmla="*/ 168496 h 405155"/>
              <a:gd name="connsiteX223" fmla="*/ 477866 w 489307"/>
              <a:gd name="connsiteY223" fmla="*/ 134819 h 405155"/>
              <a:gd name="connsiteX224" fmla="*/ 479962 w 489307"/>
              <a:gd name="connsiteY224" fmla="*/ 109835 h 405155"/>
              <a:gd name="connsiteX225" fmla="*/ 472312 w 489307"/>
              <a:gd name="connsiteY225" fmla="*/ 76852 h 405155"/>
              <a:gd name="connsiteX226" fmla="*/ 448858 w 489307"/>
              <a:gd name="connsiteY226" fmla="*/ 50584 h 405155"/>
              <a:gd name="connsiteX227" fmla="*/ 440831 w 489307"/>
              <a:gd name="connsiteY227" fmla="*/ 45995 h 405155"/>
              <a:gd name="connsiteX228" fmla="*/ 438462 w 489307"/>
              <a:gd name="connsiteY228" fmla="*/ 46732 h 405155"/>
              <a:gd name="connsiteX229" fmla="*/ 419955 w 489307"/>
              <a:gd name="connsiteY229" fmla="*/ 59719 h 405155"/>
              <a:gd name="connsiteX230" fmla="*/ 385057 w 489307"/>
              <a:gd name="connsiteY230" fmla="*/ 37534 h 405155"/>
              <a:gd name="connsiteX231" fmla="*/ 383087 w 489307"/>
              <a:gd name="connsiteY231" fmla="*/ 36039 h 405155"/>
              <a:gd name="connsiteX232" fmla="*/ 358166 w 489307"/>
              <a:gd name="connsiteY232" fmla="*/ 38965 h 405155"/>
              <a:gd name="connsiteX233" fmla="*/ 333707 w 489307"/>
              <a:gd name="connsiteY233" fmla="*/ 43575 h 405155"/>
              <a:gd name="connsiteX234" fmla="*/ 332910 w 489307"/>
              <a:gd name="connsiteY234" fmla="*/ 44038 h 405155"/>
              <a:gd name="connsiteX235" fmla="*/ 334105 w 489307"/>
              <a:gd name="connsiteY235" fmla="*/ 45280 h 405155"/>
              <a:gd name="connsiteX236" fmla="*/ 379210 w 489307"/>
              <a:gd name="connsiteY236" fmla="*/ 103499 h 405155"/>
              <a:gd name="connsiteX237" fmla="*/ 394845 w 489307"/>
              <a:gd name="connsiteY237" fmla="*/ 153383 h 405155"/>
              <a:gd name="connsiteX238" fmla="*/ 396774 w 489307"/>
              <a:gd name="connsiteY238" fmla="*/ 191270 h 405155"/>
              <a:gd name="connsiteX239" fmla="*/ 370344 w 489307"/>
              <a:gd name="connsiteY239" fmla="*/ 275758 h 405155"/>
              <a:gd name="connsiteX240" fmla="*/ 334063 w 489307"/>
              <a:gd name="connsiteY240" fmla="*/ 317686 h 405155"/>
              <a:gd name="connsiteX241" fmla="*/ 319098 w 489307"/>
              <a:gd name="connsiteY241" fmla="*/ 328968 h 405155"/>
              <a:gd name="connsiteX242" fmla="*/ 313670 w 489307"/>
              <a:gd name="connsiteY242" fmla="*/ 332252 h 405155"/>
              <a:gd name="connsiteX243" fmla="*/ 312873 w 489307"/>
              <a:gd name="connsiteY243" fmla="*/ 333304 h 405155"/>
              <a:gd name="connsiteX244" fmla="*/ 307549 w 489307"/>
              <a:gd name="connsiteY244" fmla="*/ 336630 h 405155"/>
              <a:gd name="connsiteX245" fmla="*/ 304846 w 489307"/>
              <a:gd name="connsiteY245" fmla="*/ 338166 h 405155"/>
              <a:gd name="connsiteX246" fmla="*/ 301408 w 489307"/>
              <a:gd name="connsiteY246" fmla="*/ 340145 h 405155"/>
              <a:gd name="connsiteX247" fmla="*/ 297971 w 489307"/>
              <a:gd name="connsiteY247" fmla="*/ 342123 h 405155"/>
              <a:gd name="connsiteX248" fmla="*/ 295749 w 489307"/>
              <a:gd name="connsiteY248" fmla="*/ 343386 h 405155"/>
              <a:gd name="connsiteX249" fmla="*/ 295288 w 489307"/>
              <a:gd name="connsiteY249" fmla="*/ 343681 h 405155"/>
              <a:gd name="connsiteX250" fmla="*/ 294554 w 489307"/>
              <a:gd name="connsiteY250" fmla="*/ 344081 h 405155"/>
              <a:gd name="connsiteX251" fmla="*/ 293800 w 489307"/>
              <a:gd name="connsiteY251" fmla="*/ 344523 h 405155"/>
              <a:gd name="connsiteX252" fmla="*/ 293066 w 489307"/>
              <a:gd name="connsiteY252" fmla="*/ 344944 h 405155"/>
              <a:gd name="connsiteX253" fmla="*/ 292626 w 489307"/>
              <a:gd name="connsiteY253" fmla="*/ 345238 h 405155"/>
              <a:gd name="connsiteX254" fmla="*/ 278395 w 489307"/>
              <a:gd name="connsiteY254" fmla="*/ 353300 h 405155"/>
              <a:gd name="connsiteX255" fmla="*/ 210633 w 489307"/>
              <a:gd name="connsiteY255" fmla="*/ 383946 h 405155"/>
              <a:gd name="connsiteX256" fmla="*/ 156453 w 489307"/>
              <a:gd name="connsiteY256" fmla="*/ 399396 h 405155"/>
              <a:gd name="connsiteX257" fmla="*/ 130358 w 489307"/>
              <a:gd name="connsiteY257" fmla="*/ 403605 h 405155"/>
              <a:gd name="connsiteX258" fmla="*/ 94853 w 489307"/>
              <a:gd name="connsiteY258" fmla="*/ 404973 h 405155"/>
              <a:gd name="connsiteX259" fmla="*/ 52808 w 489307"/>
              <a:gd name="connsiteY259" fmla="*/ 397228 h 405155"/>
              <a:gd name="connsiteX260" fmla="*/ 21914 w 489307"/>
              <a:gd name="connsiteY260" fmla="*/ 378705 h 405155"/>
              <a:gd name="connsiteX261" fmla="*/ 1688 w 489307"/>
              <a:gd name="connsiteY261" fmla="*/ 341155 h 405155"/>
              <a:gd name="connsiteX262" fmla="*/ 724 w 489307"/>
              <a:gd name="connsiteY262" fmla="*/ 311456 h 405155"/>
              <a:gd name="connsiteX263" fmla="*/ 13761 w 489307"/>
              <a:gd name="connsiteY263" fmla="*/ 265150 h 405155"/>
              <a:gd name="connsiteX264" fmla="*/ 41993 w 489307"/>
              <a:gd name="connsiteY264" fmla="*/ 216234 h 405155"/>
              <a:gd name="connsiteX265" fmla="*/ 88104 w 489307"/>
              <a:gd name="connsiteY265" fmla="*/ 162497 h 405155"/>
              <a:gd name="connsiteX266" fmla="*/ 172508 w 489307"/>
              <a:gd name="connsiteY266" fmla="*/ 94890 h 405155"/>
              <a:gd name="connsiteX267" fmla="*/ 243979 w 489307"/>
              <a:gd name="connsiteY267" fmla="*/ 55530 h 405155"/>
              <a:gd name="connsiteX268" fmla="*/ 316583 w 489307"/>
              <a:gd name="connsiteY268" fmla="*/ 29620 h 405155"/>
              <a:gd name="connsiteX269" fmla="*/ 357999 w 489307"/>
              <a:gd name="connsiteY269" fmla="*/ 21874 h 405155"/>
              <a:gd name="connsiteX270" fmla="*/ 382270 w 489307"/>
              <a:gd name="connsiteY270" fmla="*/ 20316 h 405155"/>
              <a:gd name="connsiteX271" fmla="*/ 383024 w 489307"/>
              <a:gd name="connsiteY271" fmla="*/ 20316 h 405155"/>
              <a:gd name="connsiteX272" fmla="*/ 386923 w 489307"/>
              <a:gd name="connsiteY272" fmla="*/ 17622 h 405155"/>
              <a:gd name="connsiteX273" fmla="*/ 416266 w 489307"/>
              <a:gd name="connsiteY273" fmla="*/ 131 h 405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Lst>
            <a:rect l="l" t="t" r="r" b="b"/>
            <a:pathLst>
              <a:path w="489307" h="405155">
                <a:moveTo>
                  <a:pt x="278290" y="349616"/>
                </a:moveTo>
                <a:lnTo>
                  <a:pt x="277683" y="349811"/>
                </a:lnTo>
                <a:lnTo>
                  <a:pt x="277976" y="349743"/>
                </a:lnTo>
                <a:close/>
                <a:moveTo>
                  <a:pt x="173116" y="214928"/>
                </a:moveTo>
                <a:cubicBezTo>
                  <a:pt x="186639" y="218079"/>
                  <a:pt x="199843" y="222476"/>
                  <a:pt x="212561" y="228062"/>
                </a:cubicBezTo>
                <a:cubicBezTo>
                  <a:pt x="213178" y="228246"/>
                  <a:pt x="213754" y="228547"/>
                  <a:pt x="214259" y="228947"/>
                </a:cubicBezTo>
                <a:cubicBezTo>
                  <a:pt x="214217" y="229557"/>
                  <a:pt x="213672" y="229599"/>
                  <a:pt x="213316" y="229788"/>
                </a:cubicBezTo>
                <a:cubicBezTo>
                  <a:pt x="202362" y="236025"/>
                  <a:pt x="191918" y="243127"/>
                  <a:pt x="182086" y="251026"/>
                </a:cubicBezTo>
                <a:cubicBezTo>
                  <a:pt x="181512" y="251550"/>
                  <a:pt x="180766" y="251843"/>
                  <a:pt x="179990" y="251847"/>
                </a:cubicBezTo>
                <a:lnTo>
                  <a:pt x="156055" y="251847"/>
                </a:lnTo>
                <a:cubicBezTo>
                  <a:pt x="155735" y="251891"/>
                  <a:pt x="155409" y="251824"/>
                  <a:pt x="155132" y="251658"/>
                </a:cubicBezTo>
                <a:cubicBezTo>
                  <a:pt x="155074" y="251207"/>
                  <a:pt x="155162" y="250748"/>
                  <a:pt x="155384" y="250353"/>
                </a:cubicBezTo>
                <a:cubicBezTo>
                  <a:pt x="159232" y="238513"/>
                  <a:pt x="164239" y="227084"/>
                  <a:pt x="170328" y="216233"/>
                </a:cubicBezTo>
                <a:cubicBezTo>
                  <a:pt x="171292" y="214507"/>
                  <a:pt x="171313" y="214507"/>
                  <a:pt x="173116" y="214928"/>
                </a:cubicBezTo>
                <a:close/>
                <a:moveTo>
                  <a:pt x="277908" y="214851"/>
                </a:moveTo>
                <a:cubicBezTo>
                  <a:pt x="278730" y="214533"/>
                  <a:pt x="279652" y="214946"/>
                  <a:pt x="279966" y="215771"/>
                </a:cubicBezTo>
                <a:cubicBezTo>
                  <a:pt x="286223" y="226906"/>
                  <a:pt x="291362" y="238640"/>
                  <a:pt x="295308" y="250795"/>
                </a:cubicBezTo>
                <a:cubicBezTo>
                  <a:pt x="295455" y="251088"/>
                  <a:pt x="295499" y="251423"/>
                  <a:pt x="295434" y="251743"/>
                </a:cubicBezTo>
                <a:cubicBezTo>
                  <a:pt x="294948" y="251907"/>
                  <a:pt x="294432" y="251957"/>
                  <a:pt x="293925" y="251890"/>
                </a:cubicBezTo>
                <a:cubicBezTo>
                  <a:pt x="286191" y="251890"/>
                  <a:pt x="278520" y="251890"/>
                  <a:pt x="270870" y="251890"/>
                </a:cubicBezTo>
                <a:cubicBezTo>
                  <a:pt x="269914" y="251905"/>
                  <a:pt x="268985" y="251576"/>
                  <a:pt x="268250" y="250964"/>
                </a:cubicBezTo>
                <a:cubicBezTo>
                  <a:pt x="258573" y="243178"/>
                  <a:pt x="248290" y="236182"/>
                  <a:pt x="237502" y="230042"/>
                </a:cubicBezTo>
                <a:cubicBezTo>
                  <a:pt x="237020" y="229859"/>
                  <a:pt x="236588" y="229564"/>
                  <a:pt x="236245" y="229179"/>
                </a:cubicBezTo>
                <a:cubicBezTo>
                  <a:pt x="236350" y="228589"/>
                  <a:pt x="236874" y="228547"/>
                  <a:pt x="237251" y="228400"/>
                </a:cubicBezTo>
                <a:cubicBezTo>
                  <a:pt x="250332" y="222603"/>
                  <a:pt x="263932" y="218072"/>
                  <a:pt x="277870" y="214866"/>
                </a:cubicBezTo>
                <a:cubicBezTo>
                  <a:pt x="277883" y="214862"/>
                  <a:pt x="277895" y="214856"/>
                  <a:pt x="277908" y="214851"/>
                </a:cubicBezTo>
                <a:close/>
                <a:moveTo>
                  <a:pt x="151422" y="211056"/>
                </a:moveTo>
                <a:cubicBezTo>
                  <a:pt x="154692" y="211561"/>
                  <a:pt x="157982" y="212024"/>
                  <a:pt x="161566" y="212550"/>
                </a:cubicBezTo>
                <a:cubicBezTo>
                  <a:pt x="159177" y="217160"/>
                  <a:pt x="156830" y="221622"/>
                  <a:pt x="154797" y="226084"/>
                </a:cubicBezTo>
                <a:cubicBezTo>
                  <a:pt x="152764" y="230546"/>
                  <a:pt x="150982" y="235114"/>
                  <a:pt x="148886" y="239639"/>
                </a:cubicBezTo>
                <a:cubicBezTo>
                  <a:pt x="148760" y="238250"/>
                  <a:pt x="148530" y="236840"/>
                  <a:pt x="148530" y="235429"/>
                </a:cubicBezTo>
                <a:cubicBezTo>
                  <a:pt x="148302" y="227778"/>
                  <a:pt x="148673" y="220121"/>
                  <a:pt x="149641" y="212529"/>
                </a:cubicBezTo>
                <a:cubicBezTo>
                  <a:pt x="149850" y="210908"/>
                  <a:pt x="149913" y="210845"/>
                  <a:pt x="151422" y="211056"/>
                </a:cubicBezTo>
                <a:close/>
                <a:moveTo>
                  <a:pt x="299584" y="210929"/>
                </a:moveTo>
                <a:cubicBezTo>
                  <a:pt x="300465" y="210803"/>
                  <a:pt x="300800" y="211224"/>
                  <a:pt x="300800" y="212003"/>
                </a:cubicBezTo>
                <a:cubicBezTo>
                  <a:pt x="301093" y="214655"/>
                  <a:pt x="301492" y="217328"/>
                  <a:pt x="301680" y="219980"/>
                </a:cubicBezTo>
                <a:cubicBezTo>
                  <a:pt x="302219" y="226164"/>
                  <a:pt x="302227" y="232382"/>
                  <a:pt x="301701" y="238566"/>
                </a:cubicBezTo>
                <a:cubicBezTo>
                  <a:pt x="301825" y="238991"/>
                  <a:pt x="301825" y="239445"/>
                  <a:pt x="301701" y="239871"/>
                </a:cubicBezTo>
                <a:cubicBezTo>
                  <a:pt x="301093" y="239765"/>
                  <a:pt x="301093" y="239344"/>
                  <a:pt x="301093" y="238923"/>
                </a:cubicBezTo>
                <a:cubicBezTo>
                  <a:pt x="297648" y="229900"/>
                  <a:pt x="293609" y="221117"/>
                  <a:pt x="289000" y="212634"/>
                </a:cubicBezTo>
                <a:cubicBezTo>
                  <a:pt x="292647" y="211813"/>
                  <a:pt x="296126" y="211455"/>
                  <a:pt x="299584" y="210929"/>
                </a:cubicBezTo>
                <a:close/>
                <a:moveTo>
                  <a:pt x="112605" y="209436"/>
                </a:moveTo>
                <a:cubicBezTo>
                  <a:pt x="121492" y="209225"/>
                  <a:pt x="130358" y="209162"/>
                  <a:pt x="139224" y="209814"/>
                </a:cubicBezTo>
                <a:cubicBezTo>
                  <a:pt x="140397" y="209899"/>
                  <a:pt x="140544" y="209920"/>
                  <a:pt x="140397" y="211204"/>
                </a:cubicBezTo>
                <a:cubicBezTo>
                  <a:pt x="140041" y="214445"/>
                  <a:pt x="139685" y="217707"/>
                  <a:pt x="139475" y="220970"/>
                </a:cubicBezTo>
                <a:cubicBezTo>
                  <a:pt x="139059" y="227242"/>
                  <a:pt x="139052" y="233536"/>
                  <a:pt x="139454" y="239808"/>
                </a:cubicBezTo>
                <a:cubicBezTo>
                  <a:pt x="139706" y="243786"/>
                  <a:pt x="140167" y="247722"/>
                  <a:pt x="140670" y="251616"/>
                </a:cubicBezTo>
                <a:cubicBezTo>
                  <a:pt x="140179" y="251869"/>
                  <a:pt x="139621" y="251957"/>
                  <a:pt x="139077" y="251869"/>
                </a:cubicBezTo>
                <a:cubicBezTo>
                  <a:pt x="131615" y="251869"/>
                  <a:pt x="124133" y="251869"/>
                  <a:pt x="116671" y="251869"/>
                </a:cubicBezTo>
                <a:cubicBezTo>
                  <a:pt x="115649" y="251976"/>
                  <a:pt x="114660" y="251463"/>
                  <a:pt x="114156" y="250564"/>
                </a:cubicBezTo>
                <a:cubicBezTo>
                  <a:pt x="106186" y="238977"/>
                  <a:pt x="104682" y="224098"/>
                  <a:pt x="110174" y="211140"/>
                </a:cubicBezTo>
                <a:cubicBezTo>
                  <a:pt x="110472" y="210061"/>
                  <a:pt x="111492" y="209345"/>
                  <a:pt x="112605" y="209436"/>
                </a:cubicBezTo>
                <a:close/>
                <a:moveTo>
                  <a:pt x="337584" y="209372"/>
                </a:moveTo>
                <a:cubicBezTo>
                  <a:pt x="338953" y="209237"/>
                  <a:pt x="340213" y="210134"/>
                  <a:pt x="340539" y="211477"/>
                </a:cubicBezTo>
                <a:cubicBezTo>
                  <a:pt x="345851" y="224367"/>
                  <a:pt x="344272" y="239083"/>
                  <a:pt x="336348" y="250542"/>
                </a:cubicBezTo>
                <a:cubicBezTo>
                  <a:pt x="335962" y="251350"/>
                  <a:pt x="335145" y="251860"/>
                  <a:pt x="334252" y="251847"/>
                </a:cubicBezTo>
                <a:cubicBezTo>
                  <a:pt x="326518" y="251847"/>
                  <a:pt x="318805" y="251847"/>
                  <a:pt x="311070" y="251847"/>
                </a:cubicBezTo>
                <a:cubicBezTo>
                  <a:pt x="310666" y="251921"/>
                  <a:pt x="310247" y="251822"/>
                  <a:pt x="309918" y="251574"/>
                </a:cubicBezTo>
                <a:cubicBezTo>
                  <a:pt x="310190" y="249090"/>
                  <a:pt x="310463" y="246564"/>
                  <a:pt x="310735" y="244038"/>
                </a:cubicBezTo>
                <a:cubicBezTo>
                  <a:pt x="311452" y="236806"/>
                  <a:pt x="311592" y="229528"/>
                  <a:pt x="311154" y="222274"/>
                </a:cubicBezTo>
                <a:cubicBezTo>
                  <a:pt x="310945" y="218612"/>
                  <a:pt x="310567" y="214992"/>
                  <a:pt x="310169" y="211350"/>
                </a:cubicBezTo>
                <a:cubicBezTo>
                  <a:pt x="310023" y="209919"/>
                  <a:pt x="310043" y="209814"/>
                  <a:pt x="311343" y="209814"/>
                </a:cubicBezTo>
                <a:cubicBezTo>
                  <a:pt x="320083" y="209161"/>
                  <a:pt x="328823" y="209245"/>
                  <a:pt x="337584" y="209372"/>
                </a:cubicBezTo>
                <a:close/>
                <a:moveTo>
                  <a:pt x="223837" y="156099"/>
                </a:moveTo>
                <a:cubicBezTo>
                  <a:pt x="225577" y="154857"/>
                  <a:pt x="225137" y="154920"/>
                  <a:pt x="226772" y="156099"/>
                </a:cubicBezTo>
                <a:cubicBezTo>
                  <a:pt x="245080" y="169370"/>
                  <a:pt x="260831" y="185874"/>
                  <a:pt x="273260" y="204805"/>
                </a:cubicBezTo>
                <a:lnTo>
                  <a:pt x="273909" y="205920"/>
                </a:lnTo>
                <a:lnTo>
                  <a:pt x="270220" y="206888"/>
                </a:lnTo>
                <a:cubicBezTo>
                  <a:pt x="255205" y="210723"/>
                  <a:pt x="240613" y="216070"/>
                  <a:pt x="226667" y="222843"/>
                </a:cubicBezTo>
                <a:cubicBezTo>
                  <a:pt x="225843" y="223317"/>
                  <a:pt x="224829" y="223317"/>
                  <a:pt x="224005" y="222843"/>
                </a:cubicBezTo>
                <a:cubicBezTo>
                  <a:pt x="209195" y="215638"/>
                  <a:pt x="193660" y="210050"/>
                  <a:pt x="177664" y="206173"/>
                </a:cubicBezTo>
                <a:cubicBezTo>
                  <a:pt x="177441" y="206099"/>
                  <a:pt x="177223" y="206006"/>
                  <a:pt x="177014" y="205899"/>
                </a:cubicBezTo>
                <a:cubicBezTo>
                  <a:pt x="176783" y="205289"/>
                  <a:pt x="177202" y="204994"/>
                  <a:pt x="177433" y="204636"/>
                </a:cubicBezTo>
                <a:cubicBezTo>
                  <a:pt x="189845" y="185766"/>
                  <a:pt x="205569" y="169321"/>
                  <a:pt x="223837" y="156099"/>
                </a:cubicBezTo>
                <a:close/>
                <a:moveTo>
                  <a:pt x="190281" y="135577"/>
                </a:moveTo>
                <a:cubicBezTo>
                  <a:pt x="198967" y="139281"/>
                  <a:pt x="207373" y="143615"/>
                  <a:pt x="215432" y="148542"/>
                </a:cubicBezTo>
                <a:cubicBezTo>
                  <a:pt x="215810" y="148774"/>
                  <a:pt x="216166" y="149048"/>
                  <a:pt x="216732" y="149426"/>
                </a:cubicBezTo>
                <a:cubicBezTo>
                  <a:pt x="214196" y="151426"/>
                  <a:pt x="211806" y="153278"/>
                  <a:pt x="209459" y="155194"/>
                </a:cubicBezTo>
                <a:cubicBezTo>
                  <a:pt x="193209" y="168404"/>
                  <a:pt x="179212" y="184185"/>
                  <a:pt x="168022" y="201921"/>
                </a:cubicBezTo>
                <a:cubicBezTo>
                  <a:pt x="167418" y="203270"/>
                  <a:pt x="165893" y="203935"/>
                  <a:pt x="164501" y="203457"/>
                </a:cubicBezTo>
                <a:cubicBezTo>
                  <a:pt x="160875" y="202721"/>
                  <a:pt x="157186" y="202215"/>
                  <a:pt x="153539" y="201626"/>
                </a:cubicBezTo>
                <a:cubicBezTo>
                  <a:pt x="151653" y="201331"/>
                  <a:pt x="151653" y="201331"/>
                  <a:pt x="152051" y="199521"/>
                </a:cubicBezTo>
                <a:cubicBezTo>
                  <a:pt x="153707" y="192399"/>
                  <a:pt x="155957" y="185427"/>
                  <a:pt x="158779" y="178683"/>
                </a:cubicBezTo>
                <a:cubicBezTo>
                  <a:pt x="165364" y="162853"/>
                  <a:pt x="174937" y="148450"/>
                  <a:pt x="186969" y="136271"/>
                </a:cubicBezTo>
                <a:cubicBezTo>
                  <a:pt x="187741" y="135236"/>
                  <a:pt x="189160" y="134937"/>
                  <a:pt x="190281" y="135577"/>
                </a:cubicBezTo>
                <a:close/>
                <a:moveTo>
                  <a:pt x="260223" y="135514"/>
                </a:moveTo>
                <a:cubicBezTo>
                  <a:pt x="261329" y="134828"/>
                  <a:pt x="262773" y="135102"/>
                  <a:pt x="263555" y="136146"/>
                </a:cubicBezTo>
                <a:cubicBezTo>
                  <a:pt x="279501" y="152309"/>
                  <a:pt x="291048" y="172311"/>
                  <a:pt x="297090" y="194239"/>
                </a:cubicBezTo>
                <a:cubicBezTo>
                  <a:pt x="297614" y="196133"/>
                  <a:pt x="298075" y="198027"/>
                  <a:pt x="298536" y="199943"/>
                </a:cubicBezTo>
                <a:cubicBezTo>
                  <a:pt x="298830" y="201248"/>
                  <a:pt x="298788" y="201269"/>
                  <a:pt x="297384" y="201479"/>
                </a:cubicBezTo>
                <a:cubicBezTo>
                  <a:pt x="293297" y="202237"/>
                  <a:pt x="289189" y="202848"/>
                  <a:pt x="285101" y="203584"/>
                </a:cubicBezTo>
                <a:cubicBezTo>
                  <a:pt x="284261" y="203820"/>
                  <a:pt x="283374" y="203412"/>
                  <a:pt x="283006" y="202616"/>
                </a:cubicBezTo>
                <a:cubicBezTo>
                  <a:pt x="277902" y="194481"/>
                  <a:pt x="272199" y="186741"/>
                  <a:pt x="265945" y="179463"/>
                </a:cubicBezTo>
                <a:cubicBezTo>
                  <a:pt x="257022" y="169004"/>
                  <a:pt x="247027" y="159522"/>
                  <a:pt x="236119" y="151174"/>
                </a:cubicBezTo>
                <a:lnTo>
                  <a:pt x="233793" y="149364"/>
                </a:lnTo>
                <a:cubicBezTo>
                  <a:pt x="235813" y="147960"/>
                  <a:pt x="237911" y="146674"/>
                  <a:pt x="240081" y="145512"/>
                </a:cubicBezTo>
                <a:cubicBezTo>
                  <a:pt x="246591" y="141782"/>
                  <a:pt x="253316" y="138444"/>
                  <a:pt x="260223" y="135514"/>
                </a:cubicBezTo>
                <a:close/>
                <a:moveTo>
                  <a:pt x="322955" y="47469"/>
                </a:moveTo>
                <a:cubicBezTo>
                  <a:pt x="300264" y="54570"/>
                  <a:pt x="278009" y="63003"/>
                  <a:pt x="256303" y="72727"/>
                </a:cubicBezTo>
                <a:cubicBezTo>
                  <a:pt x="245153" y="77799"/>
                  <a:pt x="234128" y="83145"/>
                  <a:pt x="223376" y="89060"/>
                </a:cubicBezTo>
                <a:cubicBezTo>
                  <a:pt x="197303" y="103220"/>
                  <a:pt x="172759" y="120058"/>
                  <a:pt x="150144" y="139302"/>
                </a:cubicBezTo>
                <a:cubicBezTo>
                  <a:pt x="120830" y="164358"/>
                  <a:pt x="95293" y="193554"/>
                  <a:pt x="74334" y="225979"/>
                </a:cubicBezTo>
                <a:cubicBezTo>
                  <a:pt x="65749" y="239223"/>
                  <a:pt x="58928" y="253537"/>
                  <a:pt x="54045" y="268560"/>
                </a:cubicBezTo>
                <a:cubicBezTo>
                  <a:pt x="50376" y="279928"/>
                  <a:pt x="48876" y="291889"/>
                  <a:pt x="49622" y="303815"/>
                </a:cubicBezTo>
                <a:cubicBezTo>
                  <a:pt x="50381" y="318010"/>
                  <a:pt x="55442" y="331635"/>
                  <a:pt x="64126" y="342860"/>
                </a:cubicBezTo>
                <a:cubicBezTo>
                  <a:pt x="69755" y="349890"/>
                  <a:pt x="76705" y="355742"/>
                  <a:pt x="84583" y="360077"/>
                </a:cubicBezTo>
                <a:cubicBezTo>
                  <a:pt x="99400" y="368204"/>
                  <a:pt x="115709" y="373216"/>
                  <a:pt x="132517" y="374811"/>
                </a:cubicBezTo>
                <a:cubicBezTo>
                  <a:pt x="140389" y="375666"/>
                  <a:pt x="148317" y="375870"/>
                  <a:pt x="156222" y="375422"/>
                </a:cubicBezTo>
                <a:cubicBezTo>
                  <a:pt x="168209" y="374761"/>
                  <a:pt x="180147" y="373405"/>
                  <a:pt x="191979" y="371359"/>
                </a:cubicBezTo>
                <a:cubicBezTo>
                  <a:pt x="209438" y="368413"/>
                  <a:pt x="226814" y="365024"/>
                  <a:pt x="244000" y="360604"/>
                </a:cubicBezTo>
                <a:lnTo>
                  <a:pt x="277680" y="349812"/>
                </a:lnTo>
                <a:lnTo>
                  <a:pt x="247375" y="356815"/>
                </a:lnTo>
                <a:cubicBezTo>
                  <a:pt x="237369" y="358185"/>
                  <a:pt x="227256" y="358602"/>
                  <a:pt x="217172" y="358057"/>
                </a:cubicBezTo>
                <a:cubicBezTo>
                  <a:pt x="196093" y="356998"/>
                  <a:pt x="175394" y="352001"/>
                  <a:pt x="156138" y="343323"/>
                </a:cubicBezTo>
                <a:cubicBezTo>
                  <a:pt x="127518" y="330429"/>
                  <a:pt x="102944" y="309934"/>
                  <a:pt x="85065" y="284051"/>
                </a:cubicBezTo>
                <a:cubicBezTo>
                  <a:pt x="84876" y="283777"/>
                  <a:pt x="84667" y="283525"/>
                  <a:pt x="84499" y="283251"/>
                </a:cubicBezTo>
                <a:cubicBezTo>
                  <a:pt x="83388" y="281462"/>
                  <a:pt x="83702" y="280768"/>
                  <a:pt x="85798" y="280768"/>
                </a:cubicBezTo>
                <a:cubicBezTo>
                  <a:pt x="97955" y="280768"/>
                  <a:pt x="110090" y="280768"/>
                  <a:pt x="122226" y="280768"/>
                </a:cubicBezTo>
                <a:cubicBezTo>
                  <a:pt x="123646" y="280875"/>
                  <a:pt x="124955" y="281578"/>
                  <a:pt x="125831" y="282704"/>
                </a:cubicBezTo>
                <a:cubicBezTo>
                  <a:pt x="133821" y="290881"/>
                  <a:pt x="142741" y="298088"/>
                  <a:pt x="152407" y="304173"/>
                </a:cubicBezTo>
                <a:cubicBezTo>
                  <a:pt x="168993" y="314500"/>
                  <a:pt x="187563" y="321191"/>
                  <a:pt x="206902" y="323811"/>
                </a:cubicBezTo>
                <a:cubicBezTo>
                  <a:pt x="203192" y="321138"/>
                  <a:pt x="199902" y="318507"/>
                  <a:pt x="196548" y="316002"/>
                </a:cubicBezTo>
                <a:cubicBezTo>
                  <a:pt x="186802" y="308699"/>
                  <a:pt x="177119" y="301290"/>
                  <a:pt x="167393" y="293965"/>
                </a:cubicBezTo>
                <a:cubicBezTo>
                  <a:pt x="154168" y="283904"/>
                  <a:pt x="140901" y="273780"/>
                  <a:pt x="127571" y="263740"/>
                </a:cubicBezTo>
                <a:cubicBezTo>
                  <a:pt x="126795" y="263150"/>
                  <a:pt x="125433" y="262687"/>
                  <a:pt x="125789" y="261466"/>
                </a:cubicBezTo>
                <a:cubicBezTo>
                  <a:pt x="126145" y="260246"/>
                  <a:pt x="127529" y="260666"/>
                  <a:pt x="128472" y="260666"/>
                </a:cubicBezTo>
                <a:cubicBezTo>
                  <a:pt x="143751" y="260666"/>
                  <a:pt x="159010" y="260666"/>
                  <a:pt x="174289" y="260666"/>
                </a:cubicBezTo>
                <a:cubicBezTo>
                  <a:pt x="176224" y="260587"/>
                  <a:pt x="178058" y="261538"/>
                  <a:pt x="179110" y="263171"/>
                </a:cubicBezTo>
                <a:cubicBezTo>
                  <a:pt x="193928" y="283378"/>
                  <a:pt x="208914" y="303289"/>
                  <a:pt x="223795" y="323369"/>
                </a:cubicBezTo>
                <a:cubicBezTo>
                  <a:pt x="225221" y="325348"/>
                  <a:pt x="225304" y="325327"/>
                  <a:pt x="226772" y="323369"/>
                </a:cubicBezTo>
                <a:cubicBezTo>
                  <a:pt x="241584" y="303557"/>
                  <a:pt x="256310" y="283742"/>
                  <a:pt x="270954" y="263929"/>
                </a:cubicBezTo>
                <a:cubicBezTo>
                  <a:pt x="272283" y="261856"/>
                  <a:pt x="274624" y="260664"/>
                  <a:pt x="277074" y="260814"/>
                </a:cubicBezTo>
                <a:cubicBezTo>
                  <a:pt x="292018" y="260814"/>
                  <a:pt x="306983" y="260814"/>
                  <a:pt x="321928" y="260814"/>
                </a:cubicBezTo>
                <a:cubicBezTo>
                  <a:pt x="322934" y="260814"/>
                  <a:pt x="324568" y="260498"/>
                  <a:pt x="324799" y="261614"/>
                </a:cubicBezTo>
                <a:cubicBezTo>
                  <a:pt x="325030" y="262729"/>
                  <a:pt x="323730" y="263234"/>
                  <a:pt x="322934" y="263824"/>
                </a:cubicBezTo>
                <a:lnTo>
                  <a:pt x="269298" y="304447"/>
                </a:lnTo>
                <a:cubicBezTo>
                  <a:pt x="261082" y="310677"/>
                  <a:pt x="252803" y="316844"/>
                  <a:pt x="244650" y="323159"/>
                </a:cubicBezTo>
                <a:cubicBezTo>
                  <a:pt x="244342" y="323331"/>
                  <a:pt x="244088" y="323586"/>
                  <a:pt x="243916" y="323895"/>
                </a:cubicBezTo>
                <a:cubicBezTo>
                  <a:pt x="268192" y="320507"/>
                  <a:pt x="291142" y="310734"/>
                  <a:pt x="310442" y="295565"/>
                </a:cubicBezTo>
                <a:cubicBezTo>
                  <a:pt x="315749" y="291353"/>
                  <a:pt x="320762" y="286781"/>
                  <a:pt x="325449" y="281883"/>
                </a:cubicBezTo>
                <a:cubicBezTo>
                  <a:pt x="326298" y="281079"/>
                  <a:pt x="327455" y="280694"/>
                  <a:pt x="328614" y="280831"/>
                </a:cubicBezTo>
                <a:cubicBezTo>
                  <a:pt x="337710" y="280831"/>
                  <a:pt x="346785" y="280704"/>
                  <a:pt x="355861" y="280831"/>
                </a:cubicBezTo>
                <a:cubicBezTo>
                  <a:pt x="357919" y="281003"/>
                  <a:pt x="359891" y="279961"/>
                  <a:pt x="360912" y="278158"/>
                </a:cubicBezTo>
                <a:cubicBezTo>
                  <a:pt x="371568" y="262456"/>
                  <a:pt x="379537" y="245076"/>
                  <a:pt x="384491" y="226737"/>
                </a:cubicBezTo>
                <a:cubicBezTo>
                  <a:pt x="387315" y="216183"/>
                  <a:pt x="389153" y="205387"/>
                  <a:pt x="389983" y="194491"/>
                </a:cubicBezTo>
                <a:cubicBezTo>
                  <a:pt x="390318" y="190281"/>
                  <a:pt x="390507" y="186071"/>
                  <a:pt x="390507" y="181862"/>
                </a:cubicBezTo>
                <a:cubicBezTo>
                  <a:pt x="390501" y="172251"/>
                  <a:pt x="389715" y="162655"/>
                  <a:pt x="388159" y="153173"/>
                </a:cubicBezTo>
                <a:cubicBezTo>
                  <a:pt x="385212" y="135768"/>
                  <a:pt x="379650" y="118913"/>
                  <a:pt x="371664" y="103183"/>
                </a:cubicBezTo>
                <a:cubicBezTo>
                  <a:pt x="365936" y="91914"/>
                  <a:pt x="358969" y="81324"/>
                  <a:pt x="350893" y="71611"/>
                </a:cubicBezTo>
                <a:cubicBezTo>
                  <a:pt x="343746" y="63084"/>
                  <a:pt x="335794" y="55274"/>
                  <a:pt x="327146" y="48289"/>
                </a:cubicBezTo>
                <a:cubicBezTo>
                  <a:pt x="326002" y="47268"/>
                  <a:pt x="324397" y="46953"/>
                  <a:pt x="322955" y="47469"/>
                </a:cubicBezTo>
                <a:close/>
                <a:moveTo>
                  <a:pt x="279044" y="15391"/>
                </a:moveTo>
                <a:cubicBezTo>
                  <a:pt x="280107" y="14960"/>
                  <a:pt x="281293" y="14960"/>
                  <a:pt x="282356" y="15391"/>
                </a:cubicBezTo>
                <a:cubicBezTo>
                  <a:pt x="284473" y="16296"/>
                  <a:pt x="286694" y="17075"/>
                  <a:pt x="288790" y="17896"/>
                </a:cubicBezTo>
                <a:cubicBezTo>
                  <a:pt x="288958" y="17959"/>
                  <a:pt x="289126" y="18085"/>
                  <a:pt x="289650" y="18380"/>
                </a:cubicBezTo>
                <a:cubicBezTo>
                  <a:pt x="281266" y="21200"/>
                  <a:pt x="273217" y="23852"/>
                  <a:pt x="265211" y="26947"/>
                </a:cubicBezTo>
                <a:cubicBezTo>
                  <a:pt x="257204" y="30041"/>
                  <a:pt x="249282" y="33282"/>
                  <a:pt x="241422" y="36755"/>
                </a:cubicBezTo>
                <a:cubicBezTo>
                  <a:pt x="233562" y="40228"/>
                  <a:pt x="225807" y="43911"/>
                  <a:pt x="218115" y="47742"/>
                </a:cubicBezTo>
                <a:cubicBezTo>
                  <a:pt x="210429" y="51601"/>
                  <a:pt x="202835" y="55635"/>
                  <a:pt x="195332" y="59845"/>
                </a:cubicBezTo>
                <a:cubicBezTo>
                  <a:pt x="187814" y="64069"/>
                  <a:pt x="180403" y="68454"/>
                  <a:pt x="173094" y="73000"/>
                </a:cubicBezTo>
                <a:cubicBezTo>
                  <a:pt x="165785" y="77547"/>
                  <a:pt x="158569" y="82254"/>
                  <a:pt x="151443" y="87124"/>
                </a:cubicBezTo>
                <a:cubicBezTo>
                  <a:pt x="144373" y="92007"/>
                  <a:pt x="137386" y="97044"/>
                  <a:pt x="130483" y="102236"/>
                </a:cubicBezTo>
                <a:cubicBezTo>
                  <a:pt x="123581" y="107428"/>
                  <a:pt x="116804" y="112781"/>
                  <a:pt x="110153" y="118296"/>
                </a:cubicBezTo>
                <a:cubicBezTo>
                  <a:pt x="103516" y="123796"/>
                  <a:pt x="96990" y="129466"/>
                  <a:pt x="90577" y="135303"/>
                </a:cubicBezTo>
                <a:cubicBezTo>
                  <a:pt x="84163" y="141140"/>
                  <a:pt x="77910" y="147132"/>
                  <a:pt x="71818" y="153278"/>
                </a:cubicBezTo>
                <a:cubicBezTo>
                  <a:pt x="65740" y="159424"/>
                  <a:pt x="59850" y="165739"/>
                  <a:pt x="53814" y="172474"/>
                </a:cubicBezTo>
                <a:cubicBezTo>
                  <a:pt x="53793" y="170496"/>
                  <a:pt x="53940" y="169043"/>
                  <a:pt x="53940" y="167612"/>
                </a:cubicBezTo>
                <a:cubicBezTo>
                  <a:pt x="53730" y="163739"/>
                  <a:pt x="55616" y="161129"/>
                  <a:pt x="58131" y="158456"/>
                </a:cubicBezTo>
                <a:cubicBezTo>
                  <a:pt x="80821" y="134501"/>
                  <a:pt x="105627" y="112661"/>
                  <a:pt x="132244" y="93206"/>
                </a:cubicBezTo>
                <a:cubicBezTo>
                  <a:pt x="156774" y="75183"/>
                  <a:pt x="182675" y="59123"/>
                  <a:pt x="209710" y="45174"/>
                </a:cubicBezTo>
                <a:cubicBezTo>
                  <a:pt x="232078" y="33585"/>
                  <a:pt x="255249" y="23631"/>
                  <a:pt x="279044" y="15391"/>
                </a:cubicBezTo>
                <a:close/>
                <a:moveTo>
                  <a:pt x="261648" y="9456"/>
                </a:moveTo>
                <a:cubicBezTo>
                  <a:pt x="264037" y="10193"/>
                  <a:pt x="266469" y="10698"/>
                  <a:pt x="268900" y="11287"/>
                </a:cubicBezTo>
                <a:cubicBezTo>
                  <a:pt x="269067" y="11351"/>
                  <a:pt x="269227" y="11429"/>
                  <a:pt x="269382" y="11519"/>
                </a:cubicBezTo>
                <a:cubicBezTo>
                  <a:pt x="269005" y="12087"/>
                  <a:pt x="268376" y="12108"/>
                  <a:pt x="267852" y="12298"/>
                </a:cubicBezTo>
                <a:cubicBezTo>
                  <a:pt x="242275" y="21696"/>
                  <a:pt x="217451" y="33038"/>
                  <a:pt x="193593" y="46227"/>
                </a:cubicBezTo>
                <a:cubicBezTo>
                  <a:pt x="177984" y="54843"/>
                  <a:pt x="162747" y="64161"/>
                  <a:pt x="147880" y="74180"/>
                </a:cubicBezTo>
                <a:cubicBezTo>
                  <a:pt x="131120" y="85503"/>
                  <a:pt x="114947" y="97678"/>
                  <a:pt x="99422" y="110656"/>
                </a:cubicBezTo>
                <a:cubicBezTo>
                  <a:pt x="90437" y="118219"/>
                  <a:pt x="81690" y="126057"/>
                  <a:pt x="73180" y="134167"/>
                </a:cubicBezTo>
                <a:cubicBezTo>
                  <a:pt x="67605" y="139471"/>
                  <a:pt x="62261" y="145007"/>
                  <a:pt x="56853" y="150479"/>
                </a:cubicBezTo>
                <a:cubicBezTo>
                  <a:pt x="56769" y="150732"/>
                  <a:pt x="56602" y="150985"/>
                  <a:pt x="56371" y="150985"/>
                </a:cubicBezTo>
                <a:cubicBezTo>
                  <a:pt x="56015" y="151027"/>
                  <a:pt x="56036" y="150690"/>
                  <a:pt x="56057" y="150458"/>
                </a:cubicBezTo>
                <a:cubicBezTo>
                  <a:pt x="56043" y="150016"/>
                  <a:pt x="56167" y="149583"/>
                  <a:pt x="56413" y="149217"/>
                </a:cubicBezTo>
                <a:cubicBezTo>
                  <a:pt x="56806" y="146377"/>
                  <a:pt x="57380" y="143563"/>
                  <a:pt x="58132" y="140797"/>
                </a:cubicBezTo>
                <a:cubicBezTo>
                  <a:pt x="58380" y="140120"/>
                  <a:pt x="58808" y="139524"/>
                  <a:pt x="59368" y="139071"/>
                </a:cubicBezTo>
                <a:cubicBezTo>
                  <a:pt x="66760" y="131690"/>
                  <a:pt x="74354" y="124491"/>
                  <a:pt x="82151" y="117476"/>
                </a:cubicBezTo>
                <a:cubicBezTo>
                  <a:pt x="101750" y="100000"/>
                  <a:pt x="122497" y="83868"/>
                  <a:pt x="144254" y="69191"/>
                </a:cubicBezTo>
                <a:cubicBezTo>
                  <a:pt x="163134" y="56408"/>
                  <a:pt x="182729" y="44722"/>
                  <a:pt x="202940" y="34188"/>
                </a:cubicBezTo>
                <a:cubicBezTo>
                  <a:pt x="220404" y="25119"/>
                  <a:pt x="238335" y="16989"/>
                  <a:pt x="256660" y="9835"/>
                </a:cubicBezTo>
                <a:cubicBezTo>
                  <a:pt x="258227" y="9124"/>
                  <a:pt x="259992" y="8990"/>
                  <a:pt x="261648" y="9456"/>
                </a:cubicBezTo>
                <a:close/>
                <a:moveTo>
                  <a:pt x="245404" y="6677"/>
                </a:moveTo>
                <a:cubicBezTo>
                  <a:pt x="245634" y="6614"/>
                  <a:pt x="246158" y="6256"/>
                  <a:pt x="246033" y="6825"/>
                </a:cubicBezTo>
                <a:cubicBezTo>
                  <a:pt x="245907" y="7393"/>
                  <a:pt x="245488" y="7393"/>
                  <a:pt x="245027" y="7393"/>
                </a:cubicBezTo>
                <a:cubicBezTo>
                  <a:pt x="236643" y="10887"/>
                  <a:pt x="228301" y="14528"/>
                  <a:pt x="220064" y="18401"/>
                </a:cubicBezTo>
                <a:cubicBezTo>
                  <a:pt x="203994" y="25993"/>
                  <a:pt x="188275" y="34293"/>
                  <a:pt x="172905" y="43301"/>
                </a:cubicBezTo>
                <a:cubicBezTo>
                  <a:pt x="147433" y="58287"/>
                  <a:pt x="123089" y="75129"/>
                  <a:pt x="100071" y="93691"/>
                </a:cubicBezTo>
                <a:cubicBezTo>
                  <a:pt x="88166" y="103268"/>
                  <a:pt x="76638" y="113308"/>
                  <a:pt x="65572" y="123916"/>
                </a:cubicBezTo>
                <a:lnTo>
                  <a:pt x="62407" y="126842"/>
                </a:lnTo>
                <a:cubicBezTo>
                  <a:pt x="62176" y="122148"/>
                  <a:pt x="74501" y="95754"/>
                  <a:pt x="82507" y="83546"/>
                </a:cubicBezTo>
                <a:cubicBezTo>
                  <a:pt x="91237" y="70196"/>
                  <a:pt x="101729" y="58095"/>
                  <a:pt x="113695" y="47574"/>
                </a:cubicBezTo>
                <a:cubicBezTo>
                  <a:pt x="125704" y="37085"/>
                  <a:pt x="139107" y="28323"/>
                  <a:pt x="153518" y="21538"/>
                </a:cubicBezTo>
                <a:cubicBezTo>
                  <a:pt x="167768" y="14781"/>
                  <a:pt x="182897" y="10076"/>
                  <a:pt x="198455" y="7561"/>
                </a:cubicBezTo>
                <a:cubicBezTo>
                  <a:pt x="213981" y="5016"/>
                  <a:pt x="229793" y="4718"/>
                  <a:pt x="245404" y="6677"/>
                </a:cubicBezTo>
                <a:close/>
                <a:moveTo>
                  <a:pt x="416266" y="131"/>
                </a:moveTo>
                <a:cubicBezTo>
                  <a:pt x="431122" y="1575"/>
                  <a:pt x="442595" y="13881"/>
                  <a:pt x="443052" y="28862"/>
                </a:cubicBezTo>
                <a:cubicBezTo>
                  <a:pt x="442977" y="30144"/>
                  <a:pt x="443767" y="31318"/>
                  <a:pt x="444980" y="31724"/>
                </a:cubicBezTo>
                <a:cubicBezTo>
                  <a:pt x="453519" y="35548"/>
                  <a:pt x="461323" y="40849"/>
                  <a:pt x="468036" y="47384"/>
                </a:cubicBezTo>
                <a:cubicBezTo>
                  <a:pt x="477738" y="56923"/>
                  <a:pt x="484430" y="69119"/>
                  <a:pt x="487277" y="82451"/>
                </a:cubicBezTo>
                <a:cubicBezTo>
                  <a:pt x="489207" y="91549"/>
                  <a:pt x="489767" y="100886"/>
                  <a:pt x="488932" y="110150"/>
                </a:cubicBezTo>
                <a:cubicBezTo>
                  <a:pt x="487807" y="123049"/>
                  <a:pt x="484952" y="135737"/>
                  <a:pt x="480444" y="147869"/>
                </a:cubicBezTo>
                <a:cubicBezTo>
                  <a:pt x="475168" y="162253"/>
                  <a:pt x="468476" y="176074"/>
                  <a:pt x="460470" y="189123"/>
                </a:cubicBezTo>
                <a:cubicBezTo>
                  <a:pt x="453762" y="200176"/>
                  <a:pt x="446414" y="210824"/>
                  <a:pt x="438462" y="221012"/>
                </a:cubicBezTo>
                <a:cubicBezTo>
                  <a:pt x="438190" y="221369"/>
                  <a:pt x="437854" y="221685"/>
                  <a:pt x="437561" y="222022"/>
                </a:cubicBezTo>
                <a:cubicBezTo>
                  <a:pt x="436599" y="223510"/>
                  <a:pt x="435519" y="224918"/>
                  <a:pt x="434333" y="226232"/>
                </a:cubicBezTo>
                <a:cubicBezTo>
                  <a:pt x="434023" y="226802"/>
                  <a:pt x="433635" y="227326"/>
                  <a:pt x="433180" y="227789"/>
                </a:cubicBezTo>
                <a:cubicBezTo>
                  <a:pt x="432837" y="228469"/>
                  <a:pt x="432323" y="229050"/>
                  <a:pt x="431692" y="229473"/>
                </a:cubicBezTo>
                <a:cubicBezTo>
                  <a:pt x="431650" y="230083"/>
                  <a:pt x="431315" y="230483"/>
                  <a:pt x="430539" y="230799"/>
                </a:cubicBezTo>
                <a:cubicBezTo>
                  <a:pt x="430770" y="230115"/>
                  <a:pt x="431158" y="229494"/>
                  <a:pt x="431671" y="228989"/>
                </a:cubicBezTo>
                <a:lnTo>
                  <a:pt x="432803" y="227389"/>
                </a:lnTo>
                <a:cubicBezTo>
                  <a:pt x="433067" y="226783"/>
                  <a:pt x="433453" y="226240"/>
                  <a:pt x="433935" y="225789"/>
                </a:cubicBezTo>
                <a:cubicBezTo>
                  <a:pt x="434851" y="224165"/>
                  <a:pt x="435897" y="222615"/>
                  <a:pt x="437058" y="221159"/>
                </a:cubicBezTo>
                <a:cubicBezTo>
                  <a:pt x="439929" y="216423"/>
                  <a:pt x="443136" y="211940"/>
                  <a:pt x="445945" y="207183"/>
                </a:cubicBezTo>
                <a:cubicBezTo>
                  <a:pt x="453589" y="194691"/>
                  <a:pt x="460524" y="181775"/>
                  <a:pt x="466715" y="168496"/>
                </a:cubicBezTo>
                <a:cubicBezTo>
                  <a:pt x="471721" y="157743"/>
                  <a:pt x="475462" y="146442"/>
                  <a:pt x="477866" y="134819"/>
                </a:cubicBezTo>
                <a:cubicBezTo>
                  <a:pt x="479557" y="126606"/>
                  <a:pt x="480261" y="118216"/>
                  <a:pt x="479962" y="109835"/>
                </a:cubicBezTo>
                <a:cubicBezTo>
                  <a:pt x="479685" y="98430"/>
                  <a:pt x="477082" y="87205"/>
                  <a:pt x="472312" y="76852"/>
                </a:cubicBezTo>
                <a:cubicBezTo>
                  <a:pt x="467095" y="66064"/>
                  <a:pt x="458969" y="56963"/>
                  <a:pt x="448858" y="50584"/>
                </a:cubicBezTo>
                <a:cubicBezTo>
                  <a:pt x="446272" y="48900"/>
                  <a:pt x="443593" y="47368"/>
                  <a:pt x="440831" y="45995"/>
                </a:cubicBezTo>
                <a:cubicBezTo>
                  <a:pt x="439384" y="45280"/>
                  <a:pt x="439384" y="45301"/>
                  <a:pt x="438462" y="46732"/>
                </a:cubicBezTo>
                <a:cubicBezTo>
                  <a:pt x="434377" y="53474"/>
                  <a:pt x="427664" y="58185"/>
                  <a:pt x="419955" y="59719"/>
                </a:cubicBezTo>
                <a:cubicBezTo>
                  <a:pt x="404254" y="63069"/>
                  <a:pt x="388759" y="53219"/>
                  <a:pt x="385057" y="37534"/>
                </a:cubicBezTo>
                <a:cubicBezTo>
                  <a:pt x="384659" y="36039"/>
                  <a:pt x="384659" y="36039"/>
                  <a:pt x="383087" y="36039"/>
                </a:cubicBezTo>
                <a:cubicBezTo>
                  <a:pt x="374729" y="36508"/>
                  <a:pt x="366408" y="37485"/>
                  <a:pt x="358166" y="38965"/>
                </a:cubicBezTo>
                <a:cubicBezTo>
                  <a:pt x="349971" y="40270"/>
                  <a:pt x="341839" y="41912"/>
                  <a:pt x="333707" y="43575"/>
                </a:cubicBezTo>
                <a:cubicBezTo>
                  <a:pt x="333378" y="43576"/>
                  <a:pt x="333074" y="43752"/>
                  <a:pt x="332910" y="44038"/>
                </a:cubicBezTo>
                <a:cubicBezTo>
                  <a:pt x="333015" y="44627"/>
                  <a:pt x="333665" y="44901"/>
                  <a:pt x="334105" y="45280"/>
                </a:cubicBezTo>
                <a:cubicBezTo>
                  <a:pt x="353098" y="61237"/>
                  <a:pt x="368476" y="81087"/>
                  <a:pt x="379210" y="103499"/>
                </a:cubicBezTo>
                <a:cubicBezTo>
                  <a:pt x="386818" y="119273"/>
                  <a:pt x="392085" y="136078"/>
                  <a:pt x="394845" y="153383"/>
                </a:cubicBezTo>
                <a:cubicBezTo>
                  <a:pt x="396864" y="165903"/>
                  <a:pt x="397509" y="178608"/>
                  <a:pt x="396774" y="191270"/>
                </a:cubicBezTo>
                <a:cubicBezTo>
                  <a:pt x="395223" y="221224"/>
                  <a:pt x="386128" y="250294"/>
                  <a:pt x="370344" y="275758"/>
                </a:cubicBezTo>
                <a:cubicBezTo>
                  <a:pt x="360587" y="291612"/>
                  <a:pt x="348334" y="305773"/>
                  <a:pt x="334063" y="317686"/>
                </a:cubicBezTo>
                <a:cubicBezTo>
                  <a:pt x="329242" y="321706"/>
                  <a:pt x="324233" y="325432"/>
                  <a:pt x="319098" y="328968"/>
                </a:cubicBezTo>
                <a:cubicBezTo>
                  <a:pt x="317337" y="330147"/>
                  <a:pt x="315325" y="330884"/>
                  <a:pt x="313670" y="332252"/>
                </a:cubicBezTo>
                <a:cubicBezTo>
                  <a:pt x="313552" y="332694"/>
                  <a:pt x="313265" y="333073"/>
                  <a:pt x="312873" y="333304"/>
                </a:cubicBezTo>
                <a:lnTo>
                  <a:pt x="307549" y="336630"/>
                </a:lnTo>
                <a:lnTo>
                  <a:pt x="304846" y="338166"/>
                </a:lnTo>
                <a:lnTo>
                  <a:pt x="301408" y="340145"/>
                </a:lnTo>
                <a:cubicBezTo>
                  <a:pt x="300323" y="340905"/>
                  <a:pt x="299172" y="341568"/>
                  <a:pt x="297971" y="342123"/>
                </a:cubicBezTo>
                <a:cubicBezTo>
                  <a:pt x="297321" y="342687"/>
                  <a:pt x="296567" y="343117"/>
                  <a:pt x="295749" y="343386"/>
                </a:cubicBezTo>
                <a:cubicBezTo>
                  <a:pt x="295676" y="343576"/>
                  <a:pt x="295489" y="343696"/>
                  <a:pt x="295288" y="343681"/>
                </a:cubicBezTo>
                <a:cubicBezTo>
                  <a:pt x="295141" y="343946"/>
                  <a:pt x="294856" y="344102"/>
                  <a:pt x="294554" y="344081"/>
                </a:cubicBezTo>
                <a:cubicBezTo>
                  <a:pt x="294399" y="344352"/>
                  <a:pt x="294112" y="344521"/>
                  <a:pt x="293800" y="344523"/>
                </a:cubicBezTo>
                <a:cubicBezTo>
                  <a:pt x="293655" y="344792"/>
                  <a:pt x="293370" y="344956"/>
                  <a:pt x="293066" y="344944"/>
                </a:cubicBezTo>
                <a:cubicBezTo>
                  <a:pt x="292995" y="345125"/>
                  <a:pt x="292819" y="345243"/>
                  <a:pt x="292626" y="345238"/>
                </a:cubicBezTo>
                <a:cubicBezTo>
                  <a:pt x="287994" y="348122"/>
                  <a:pt x="283174" y="350711"/>
                  <a:pt x="278395" y="353300"/>
                </a:cubicBezTo>
                <a:cubicBezTo>
                  <a:pt x="256599" y="365194"/>
                  <a:pt x="233948" y="375438"/>
                  <a:pt x="210633" y="383946"/>
                </a:cubicBezTo>
                <a:cubicBezTo>
                  <a:pt x="192968" y="390402"/>
                  <a:pt x="174859" y="395565"/>
                  <a:pt x="156453" y="399396"/>
                </a:cubicBezTo>
                <a:cubicBezTo>
                  <a:pt x="147817" y="401220"/>
                  <a:pt x="139119" y="402622"/>
                  <a:pt x="130358" y="403605"/>
                </a:cubicBezTo>
                <a:cubicBezTo>
                  <a:pt x="118577" y="404992"/>
                  <a:pt x="106705" y="405449"/>
                  <a:pt x="94853" y="404973"/>
                </a:cubicBezTo>
                <a:cubicBezTo>
                  <a:pt x="80530" y="404529"/>
                  <a:pt x="66356" y="401917"/>
                  <a:pt x="52808" y="397228"/>
                </a:cubicBezTo>
                <a:cubicBezTo>
                  <a:pt x="41327" y="393306"/>
                  <a:pt x="30799" y="386994"/>
                  <a:pt x="21914" y="378705"/>
                </a:cubicBezTo>
                <a:cubicBezTo>
                  <a:pt x="11426" y="368621"/>
                  <a:pt x="4352" y="355489"/>
                  <a:pt x="1688" y="341155"/>
                </a:cubicBezTo>
                <a:cubicBezTo>
                  <a:pt x="-172" y="331366"/>
                  <a:pt x="-498" y="321347"/>
                  <a:pt x="724" y="311456"/>
                </a:cubicBezTo>
                <a:cubicBezTo>
                  <a:pt x="2699" y="295445"/>
                  <a:pt x="7095" y="279829"/>
                  <a:pt x="13761" y="265150"/>
                </a:cubicBezTo>
                <a:cubicBezTo>
                  <a:pt x="21442" y="247897"/>
                  <a:pt x="30904" y="231502"/>
                  <a:pt x="41993" y="216234"/>
                </a:cubicBezTo>
                <a:cubicBezTo>
                  <a:pt x="55802" y="197029"/>
                  <a:pt x="71229" y="179050"/>
                  <a:pt x="88104" y="162497"/>
                </a:cubicBezTo>
                <a:cubicBezTo>
                  <a:pt x="113892" y="137157"/>
                  <a:pt x="142171" y="114505"/>
                  <a:pt x="172508" y="94890"/>
                </a:cubicBezTo>
                <a:cubicBezTo>
                  <a:pt x="195316" y="79990"/>
                  <a:pt x="219207" y="66833"/>
                  <a:pt x="243979" y="55530"/>
                </a:cubicBezTo>
                <a:cubicBezTo>
                  <a:pt x="267374" y="44765"/>
                  <a:pt x="291670" y="36095"/>
                  <a:pt x="316583" y="29620"/>
                </a:cubicBezTo>
                <a:cubicBezTo>
                  <a:pt x="330194" y="26085"/>
                  <a:pt x="344033" y="23497"/>
                  <a:pt x="357999" y="21874"/>
                </a:cubicBezTo>
                <a:cubicBezTo>
                  <a:pt x="366053" y="20902"/>
                  <a:pt x="374156" y="20382"/>
                  <a:pt x="382270" y="20316"/>
                </a:cubicBezTo>
                <a:cubicBezTo>
                  <a:pt x="382521" y="20316"/>
                  <a:pt x="382773" y="20316"/>
                  <a:pt x="383024" y="20316"/>
                </a:cubicBezTo>
                <a:cubicBezTo>
                  <a:pt x="385015" y="20443"/>
                  <a:pt x="386043" y="19622"/>
                  <a:pt x="386923" y="17622"/>
                </a:cubicBezTo>
                <a:cubicBezTo>
                  <a:pt x="391878" y="6006"/>
                  <a:pt x="403739" y="-1064"/>
                  <a:pt x="416266" y="131"/>
                </a:cubicBezTo>
                <a:close/>
              </a:path>
            </a:pathLst>
          </a:custGeom>
          <a:solidFill>
            <a:srgbClr val="376DB5"/>
          </a:solidFill>
          <a:ln w="2090" cap="flat">
            <a:noFill/>
            <a:prstDash val="solid"/>
            <a:miter/>
          </a:ln>
        </p:spPr>
        <p:txBody>
          <a:bodyPr rtlCol="0" anchor="ctr"/>
          <a:lstStyle/>
          <a:p>
            <a:endParaRPr lang="en-US"/>
          </a:p>
        </p:txBody>
      </p:sp>
      <p:sp>
        <p:nvSpPr>
          <p:cNvPr id="17" name="Oval 16"/>
          <p:cNvSpPr/>
          <p:nvPr/>
        </p:nvSpPr>
        <p:spPr>
          <a:xfrm>
            <a:off x="92963" y="6542941"/>
            <a:ext cx="280476" cy="28047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latin typeface="Arial" panose="020B0604020202020204" pitchFamily="34" charset="0"/>
              <a:cs typeface="Arial" panose="020B0604020202020204" pitchFamily="34" charset="0"/>
            </a:endParaRPr>
          </a:p>
        </p:txBody>
      </p:sp>
      <p:sp>
        <p:nvSpPr>
          <p:cNvPr id="6" name="Slide Number Placeholder 5"/>
          <p:cNvSpPr>
            <a:spLocks noGrp="1"/>
          </p:cNvSpPr>
          <p:nvPr>
            <p:ph type="sldNum" sz="quarter" idx="12"/>
          </p:nvPr>
        </p:nvSpPr>
        <p:spPr>
          <a:xfrm>
            <a:off x="58380" y="6508358"/>
            <a:ext cx="349642" cy="349642"/>
          </a:xfrm>
        </p:spPr>
        <p:txBody>
          <a:bodyPr/>
          <a:lstStyle>
            <a:lvl1pPr algn="ctr">
              <a:defRPr lang="en-US" sz="700" kern="1200" smtClean="0">
                <a:solidFill>
                  <a:schemeClr val="tx1"/>
                </a:solidFill>
                <a:latin typeface="Arial" panose="020B0604020202020204" pitchFamily="34" charset="0"/>
                <a:ea typeface="+mn-ea"/>
                <a:cs typeface="Arial" panose="020B0604020202020204" pitchFamily="34" charset="0"/>
              </a:defRPr>
            </a:lvl1pPr>
          </a:lstStyle>
          <a:p>
            <a:fld id="{D8B0B3AC-44A8-D142-AAF6-9A453466E1A4}" type="slidenum">
              <a:rPr lang="en-US" smtClean="0"/>
            </a:fld>
            <a:endParaRPr lang="en-US"/>
          </a:p>
        </p:txBody>
      </p:sp>
      <p:grpSp>
        <p:nvGrpSpPr>
          <p:cNvPr id="21" name="Group 20"/>
          <p:cNvGrpSpPr/>
          <p:nvPr/>
        </p:nvGrpSpPr>
        <p:grpSpPr>
          <a:xfrm flipH="1" flipV="1">
            <a:off x="9265363" y="5246044"/>
            <a:ext cx="2869771" cy="1563379"/>
            <a:chOff x="44879" y="27296"/>
            <a:chExt cx="2869771" cy="1563379"/>
          </a:xfrm>
          <a:solidFill>
            <a:srgbClr val="0072FF"/>
          </a:solidFill>
        </p:grpSpPr>
        <p:cxnSp>
          <p:nvCxnSpPr>
            <p:cNvPr id="30" name="Straight Connector 29"/>
            <p:cNvCxnSpPr/>
            <p:nvPr/>
          </p:nvCxnSpPr>
          <p:spPr>
            <a:xfrm flipH="1">
              <a:off x="766351" y="34631"/>
              <a:ext cx="2148299" cy="0"/>
            </a:xfrm>
            <a:prstGeom prst="line">
              <a:avLst/>
            </a:prstGeom>
            <a:grpFill/>
            <a:ln w="38100">
              <a:solidFill>
                <a:srgbClr val="00C6FF"/>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flipH="1">
              <a:off x="44879" y="27296"/>
              <a:ext cx="737495" cy="644210"/>
            </a:xfrm>
            <a:prstGeom prst="line">
              <a:avLst/>
            </a:prstGeom>
            <a:grpFill/>
            <a:ln w="38100">
              <a:solidFill>
                <a:srgbClr val="00C6FF"/>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flipV="1">
              <a:off x="52214" y="654128"/>
              <a:ext cx="0" cy="936547"/>
            </a:xfrm>
            <a:prstGeom prst="line">
              <a:avLst/>
            </a:prstGeom>
            <a:grpFill/>
            <a:ln w="38100">
              <a:solidFill>
                <a:srgbClr val="00C6FF"/>
              </a:solidFill>
            </a:ln>
          </p:spPr>
          <p:style>
            <a:lnRef idx="1">
              <a:schemeClr val="accent1"/>
            </a:lnRef>
            <a:fillRef idx="0">
              <a:schemeClr val="accent1"/>
            </a:fillRef>
            <a:effectRef idx="0">
              <a:schemeClr val="accent1"/>
            </a:effectRef>
            <a:fontRef idx="minor">
              <a:schemeClr val="tx1"/>
            </a:fontRef>
          </p:style>
        </p:cxnSp>
      </p:grpSp>
      <p:sp>
        <p:nvSpPr>
          <p:cNvPr id="14" name="Content Placeholder 2"/>
          <p:cNvSpPr>
            <a:spLocks noGrp="1"/>
          </p:cNvSpPr>
          <p:nvPr>
            <p:ph idx="15" hasCustomPrompt="1"/>
          </p:nvPr>
        </p:nvSpPr>
        <p:spPr>
          <a:xfrm>
            <a:off x="6151800" y="1228490"/>
            <a:ext cx="5202000" cy="4943139"/>
          </a:xfrm>
        </p:spPr>
        <p:txBody>
          <a:bodyPr/>
          <a:lstStyle>
            <a:lvl1pPr algn="just">
              <a:lnSpc>
                <a:spcPct val="130000"/>
              </a:lnSpc>
              <a:spcBef>
                <a:spcPts val="300"/>
              </a:spcBef>
              <a:spcAft>
                <a:spcPts val="300"/>
              </a:spcAft>
              <a:defRPr>
                <a:latin typeface="Arial" panose="020B0604020202020204" pitchFamily="34" charset="0"/>
                <a:cs typeface="Arial" panose="020B0604020202020204" pitchFamily="34" charset="0"/>
              </a:defRPr>
            </a:lvl1pPr>
            <a:lvl2pPr algn="just">
              <a:lnSpc>
                <a:spcPct val="130000"/>
              </a:lnSpc>
              <a:spcBef>
                <a:spcPts val="300"/>
              </a:spcBef>
              <a:spcAft>
                <a:spcPts val="300"/>
              </a:spcAft>
              <a:defRPr>
                <a:latin typeface="Arial" panose="020B0604020202020204" pitchFamily="34" charset="0"/>
                <a:cs typeface="Arial" panose="020B0604020202020204" pitchFamily="34" charset="0"/>
              </a:defRPr>
            </a:lvl2pPr>
            <a:lvl3pPr algn="just">
              <a:lnSpc>
                <a:spcPct val="130000"/>
              </a:lnSpc>
              <a:spcBef>
                <a:spcPts val="300"/>
              </a:spcBef>
              <a:spcAft>
                <a:spcPts val="300"/>
              </a:spcAft>
              <a:defRPr>
                <a:latin typeface="Arial" panose="020B0604020202020204" pitchFamily="34" charset="0"/>
                <a:cs typeface="Arial" panose="020B0604020202020204" pitchFamily="34" charset="0"/>
              </a:defRPr>
            </a:lvl3pPr>
            <a:lvl4pPr algn="just">
              <a:lnSpc>
                <a:spcPct val="130000"/>
              </a:lnSpc>
              <a:spcBef>
                <a:spcPts val="300"/>
              </a:spcBef>
              <a:spcAft>
                <a:spcPts val="300"/>
              </a:spcAft>
              <a:defRPr>
                <a:latin typeface="Arial" panose="020B0604020202020204" pitchFamily="34" charset="0"/>
                <a:cs typeface="Arial" panose="020B0604020202020204" pitchFamily="34" charset="0"/>
              </a:defRPr>
            </a:lvl4pPr>
            <a:lvl5pPr algn="just">
              <a:lnSpc>
                <a:spcPct val="130000"/>
              </a:lnSpc>
              <a:spcBef>
                <a:spcPts val="300"/>
              </a:spcBef>
              <a:spcAft>
                <a:spcPts val="300"/>
              </a:spcAft>
              <a:defRPr>
                <a:latin typeface="Arial" panose="020B0604020202020204" pitchFamily="34" charset="0"/>
                <a:cs typeface="Arial" panose="020B0604020202020204" pitchFamily="34" charset="0"/>
              </a:defRPr>
            </a:lvl5pPr>
          </a:lstStyle>
          <a:p>
            <a:pPr lvl="0"/>
            <a:r>
              <a:rPr lang="en-US" dirty="0" err="1"/>
              <a:t>Nhập</a:t>
            </a:r>
            <a:r>
              <a:rPr lang="en-US" dirty="0"/>
              <a:t> </a:t>
            </a:r>
            <a:r>
              <a:rPr lang="en-US" dirty="0" err="1"/>
              <a:t>nội</a:t>
            </a:r>
            <a:r>
              <a:rPr lang="en-US" dirty="0"/>
              <a:t> dung </a:t>
            </a:r>
            <a:r>
              <a:rPr lang="en-US" dirty="0" err="1"/>
              <a:t>cột</a:t>
            </a:r>
            <a:r>
              <a:rPr lang="en-US" dirty="0"/>
              <a:t> 2</a:t>
            </a:r>
            <a:endParaRPr lang="en-US" dirty="0"/>
          </a:p>
        </p:txBody>
      </p:sp>
      <p:sp>
        <p:nvSpPr>
          <p:cNvPr id="15" name="Title 1"/>
          <p:cNvSpPr>
            <a:spLocks noGrp="1"/>
          </p:cNvSpPr>
          <p:nvPr>
            <p:ph type="title" hasCustomPrompt="1"/>
          </p:nvPr>
        </p:nvSpPr>
        <p:spPr>
          <a:xfrm>
            <a:off x="774145" y="223964"/>
            <a:ext cx="10579655" cy="785896"/>
          </a:xfrm>
        </p:spPr>
        <p:txBody>
          <a:bodyPr>
            <a:normAutofit/>
          </a:bodyPr>
          <a:lstStyle>
            <a:lvl1pPr>
              <a:lnSpc>
                <a:spcPct val="120000"/>
              </a:lnSpc>
              <a:spcBef>
                <a:spcPts val="200"/>
              </a:spcBef>
              <a:spcAft>
                <a:spcPts val="200"/>
              </a:spcAft>
              <a:defRPr sz="4400"/>
            </a:lvl1pPr>
          </a:lstStyle>
          <a:p>
            <a:r>
              <a:rPr lang="en-US" dirty="0" err="1"/>
              <a:t>Nhập</a:t>
            </a:r>
            <a:r>
              <a:rPr lang="en-US" dirty="0"/>
              <a:t> </a:t>
            </a:r>
            <a:r>
              <a:rPr lang="en-US" dirty="0" err="1"/>
              <a:t>tiêu</a:t>
            </a:r>
            <a:r>
              <a:rPr lang="en-US" dirty="0"/>
              <a:t> </a:t>
            </a:r>
            <a:r>
              <a:rPr lang="en-US" dirty="0" err="1"/>
              <a:t>đề</a:t>
            </a:r>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0" Type="http://schemas.openxmlformats.org/officeDocument/2006/relationships/theme" Target="../theme/theme1.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1. TÊN MỤC</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B8C1C38-2E28-4568-83BB-1AE95EF54EDE}" type="datetime4">
              <a:rPr lang="en-US" smtClean="0"/>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vi-VN"/>
              <a:t>Thực hiện bởi Trường Đại học Công nghệ Thông tin, ĐHQG-HCM</a:t>
            </a:r>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8B0B3AC-44A8-D142-AAF6-9A453466E1A4}"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Lst>
  <p:hf hdr="0" dt="0"/>
  <p:txStyles>
    <p:titleStyle>
      <a:lvl1pPr algn="l" defTabSz="914400" rtl="0" eaLnBrk="1" latinLnBrk="0" hangingPunct="1">
        <a:lnSpc>
          <a:spcPct val="90000"/>
        </a:lnSpc>
        <a:spcBef>
          <a:spcPct val="0"/>
        </a:spcBef>
        <a:buNone/>
        <a:defRPr sz="4000" b="1" kern="1200">
          <a:gradFill flip="none" rotWithShape="1">
            <a:gsLst>
              <a:gs pos="0">
                <a:srgbClr val="0072FF"/>
              </a:gs>
              <a:gs pos="100000">
                <a:srgbClr val="00C6FF"/>
              </a:gs>
            </a:gsLst>
            <a:lin ang="2700000" scaled="1"/>
            <a:tileRect/>
          </a:gradFill>
          <a:effectLst>
            <a:innerShdw blurRad="114300">
              <a:schemeClr val="bg1"/>
            </a:innerShdw>
          </a:effectLst>
          <a:latin typeface="Times New Roman" panose="02020603050405020304" pitchFamily="18" charset="0"/>
          <a:ea typeface="+mj-ea"/>
          <a:cs typeface="Times New Roman" panose="02020603050405020304" pitchFamily="18"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4.GIF"/></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5.jpeg"/></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5.jpe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5.xml"/><Relationship Id="rId1" Type="http://schemas.openxmlformats.org/officeDocument/2006/relationships/image" Target="../media/image6.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5.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8.svg"/><Relationship Id="rId1" Type="http://schemas.openxmlformats.org/officeDocument/2006/relationships/image" Target="../media/image7.png"/></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8.svg"/><Relationship Id="rId1" Type="http://schemas.openxmlformats.org/officeDocument/2006/relationships/image" Target="../media/image7.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5.xml"/><Relationship Id="rId1" Type="http://schemas.openxmlformats.org/officeDocument/2006/relationships/image" Target="../media/image9.jpeg"/></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5.xml"/><Relationship Id="rId1" Type="http://schemas.openxmlformats.org/officeDocument/2006/relationships/image" Target="../media/image9.jpe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5.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9.jpeg"/></Relationships>
</file>

<file path=ppt/slides/_rels/slide66.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9.jpe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9.jpeg"/></Relationships>
</file>

<file path=ppt/slides/_rels/slide69.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9.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9.jpeg"/></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7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11.svg"/><Relationship Id="rId1"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vi-VN"/>
              <a:t>Thực hiện bởi Trường Đại học Công nghệ Thông tin, ĐHQG-HCM</a:t>
            </a:r>
            <a:endParaRPr lang="en-US" dirty="0"/>
          </a:p>
        </p:txBody>
      </p:sp>
      <p:sp>
        <p:nvSpPr>
          <p:cNvPr id="3" name="Slide Number Placeholder 2"/>
          <p:cNvSpPr>
            <a:spLocks noGrp="1"/>
          </p:cNvSpPr>
          <p:nvPr>
            <p:ph type="sldNum" sz="quarter" idx="12"/>
          </p:nvPr>
        </p:nvSpPr>
        <p:spPr/>
        <p:txBody>
          <a:bodyPr/>
          <a:lstStyle/>
          <a:p>
            <a:pPr algn="ctr"/>
            <a:fld id="{D8B0B3AC-44A8-D142-AAF6-9A453466E1A4}" type="slidenum">
              <a:rPr lang="en-US" smtClean="0"/>
            </a:fld>
            <a:endParaRPr lang="en-US" dirty="0"/>
          </a:p>
        </p:txBody>
      </p:sp>
      <p:sp>
        <p:nvSpPr>
          <p:cNvPr id="4" name="Text Placeholder 3"/>
          <p:cNvSpPr>
            <a:spLocks noGrp="1"/>
          </p:cNvSpPr>
          <p:nvPr>
            <p:ph type="body" sz="quarter" idx="13"/>
          </p:nvPr>
        </p:nvSpPr>
        <p:spPr/>
        <p:txBody>
          <a:bodyPr/>
          <a:lstStyle/>
          <a:p>
            <a:r>
              <a:rPr lang="en-US" dirty="0"/>
              <a:t>HỆ ĐIỀU HÀNH</a:t>
            </a:r>
            <a:endParaRPr lang="en-US" dirty="0"/>
          </a:p>
        </p:txBody>
      </p:sp>
      <p:sp>
        <p:nvSpPr>
          <p:cNvPr id="5" name="Text Placeholder 4"/>
          <p:cNvSpPr>
            <a:spLocks noGrp="1"/>
          </p:cNvSpPr>
          <p:nvPr>
            <p:ph type="body" sz="quarter" idx="14"/>
          </p:nvPr>
        </p:nvSpPr>
        <p:spPr/>
        <p:txBody>
          <a:bodyPr/>
          <a:lstStyle/>
          <a:p>
            <a:r>
              <a:rPr lang="en-US" dirty="0">
                <a:gradFill flip="none" rotWithShape="1">
                  <a:gsLst>
                    <a:gs pos="0">
                      <a:srgbClr val="4700D8"/>
                    </a:gs>
                    <a:gs pos="100000">
                      <a:srgbClr val="EC7171"/>
                    </a:gs>
                  </a:gsLst>
                  <a:lin ang="5400000" scaled="1"/>
                  <a:tileRect/>
                </a:gradFill>
              </a:rPr>
              <a:t>CHƯƠNG 5: ĐỒNG BỘ TIẾN TRÌNH (PHẦN </a:t>
            </a:r>
            <a:r>
              <a:rPr lang="en-US" dirty="0">
                <a:gradFill flip="none" rotWithShape="1">
                  <a:gsLst>
                    <a:gs pos="0">
                      <a:srgbClr val="4700D8"/>
                    </a:gs>
                    <a:gs pos="100000">
                      <a:srgbClr val="EC7171"/>
                    </a:gs>
                  </a:gsLst>
                  <a:lin ang="5400000" scaled="1"/>
                  <a:tileRect/>
                </a:gradFill>
              </a:rPr>
              <a:t>2</a:t>
            </a:r>
            <a:r>
              <a:rPr lang="en-US" dirty="0">
                <a:gradFill flip="none" rotWithShape="1">
                  <a:gsLst>
                    <a:gs pos="0">
                      <a:srgbClr val="4700D8"/>
                    </a:gs>
                    <a:gs pos="100000">
                      <a:srgbClr val="EC7171"/>
                    </a:gs>
                  </a:gsLst>
                  <a:lin ang="5400000" scaled="1"/>
                  <a:tileRect/>
                </a:gradFill>
              </a:rPr>
              <a:t>)</a:t>
            </a:r>
            <a:endParaRPr lang="en-US" dirty="0">
              <a:gradFill flip="none" rotWithShape="1">
                <a:gsLst>
                  <a:gs pos="0">
                    <a:srgbClr val="4700D8"/>
                  </a:gs>
                  <a:gs pos="100000">
                    <a:srgbClr val="EC7171"/>
                  </a:gs>
                </a:gsLst>
                <a:lin ang="5400000" scaled="1"/>
                <a:tileRect/>
              </a:gradFill>
            </a:endParaRPr>
          </a:p>
        </p:txBody>
      </p:sp>
      <p:sp>
        <p:nvSpPr>
          <p:cNvPr id="6" name="Text Placeholder 5"/>
          <p:cNvSpPr>
            <a:spLocks noGrp="1"/>
          </p:cNvSpPr>
          <p:nvPr>
            <p:ph type="body" sz="quarter" idx="15"/>
          </p:nvPr>
        </p:nvSpPr>
        <p:spPr>
          <a:solidFill>
            <a:schemeClr val="bg1"/>
          </a:solidFill>
        </p:spPr>
        <p:txBody>
          <a:bodyPr/>
          <a:lstStyle/>
          <a:p>
            <a:r>
              <a:rPr lang="en-US" dirty="0" err="1"/>
              <a:t>Trình</a:t>
            </a:r>
            <a:r>
              <a:rPr lang="en-US" dirty="0"/>
              <a:t> </a:t>
            </a:r>
            <a:r>
              <a:rPr lang="en-US" dirty="0" err="1"/>
              <a:t>bày</a:t>
            </a:r>
            <a:r>
              <a:rPr lang="en-US" dirty="0"/>
              <a:t>: …</a:t>
            </a:r>
            <a:endParaRPr lang="en-US" dirty="0"/>
          </a:p>
        </p:txBody>
      </p:sp>
      <p:sp>
        <p:nvSpPr>
          <p:cNvPr id="7" name="Text Placeholder 6"/>
          <p:cNvSpPr>
            <a:spLocks noGrp="1"/>
          </p:cNvSpPr>
          <p:nvPr>
            <p:ph type="body" sz="quarter" idx="16"/>
          </p:nvPr>
        </p:nvSpPr>
        <p:spPr>
          <a:xfrm>
            <a:off x="1767841" y="3630810"/>
            <a:ext cx="8656320" cy="864989"/>
          </a:xfrm>
        </p:spPr>
        <p:txBody>
          <a:bodyPr>
            <a:normAutofit/>
          </a:bodyPr>
          <a:lstStyle/>
          <a:p>
            <a:r>
              <a:rPr lang="en-US" dirty="0"/>
              <a:t>Trong phần trước, ta đã tìm hiểu về những kỹ thuật và công cụ để giải quyết vấn đề vùng tranh chấp giải thuật Peterson, mutex</a:t>
            </a:r>
            <a:r>
              <a:rPr lang="en-US" dirty="0"/>
              <a:t> lock</a:t>
            </a:r>
            <a:r>
              <a:rPr lang="en-US" dirty="0"/>
              <a:t>, Trong nội dung cuối cùng của Chương 5, ta sẽ</a:t>
            </a:r>
            <a:r>
              <a:rPr lang="en-US" dirty="0"/>
              <a:t> </a:t>
            </a:r>
            <a:r>
              <a:rPr lang="en-US" dirty="0" err="1"/>
              <a:t>tiếp</a:t>
            </a:r>
            <a:r>
              <a:rPr lang="en-US" dirty="0"/>
              <a:t> </a:t>
            </a:r>
            <a:r>
              <a:rPr lang="en-US" dirty="0" err="1"/>
              <a:t>tục</a:t>
            </a:r>
            <a:r>
              <a:rPr lang="en-US" dirty="0"/>
              <a:t> </a:t>
            </a:r>
            <a:r>
              <a:rPr lang="en-US" dirty="0" err="1"/>
              <a:t>tìm</a:t>
            </a:r>
            <a:r>
              <a:rPr lang="en-US" dirty="0"/>
              <a:t> </a:t>
            </a:r>
            <a:r>
              <a:rPr lang="en-US" dirty="0" err="1"/>
              <a:t>hiểu</a:t>
            </a:r>
            <a:r>
              <a:rPr lang="en-US" dirty="0"/>
              <a:t> </a:t>
            </a:r>
            <a:r>
              <a:rPr lang="en-US" dirty="0" err="1"/>
              <a:t>các</a:t>
            </a:r>
            <a:r>
              <a:rPr lang="en-US" dirty="0"/>
              <a:t> </a:t>
            </a:r>
            <a:r>
              <a:rPr lang="en-US" dirty="0" err="1"/>
              <a:t>công</a:t>
            </a:r>
            <a:r>
              <a:rPr lang="en-US" dirty="0"/>
              <a:t> </a:t>
            </a:r>
            <a:r>
              <a:rPr lang="en-US" dirty="0" err="1"/>
              <a:t>cụ</a:t>
            </a:r>
            <a:r>
              <a:rPr lang="en-US" dirty="0"/>
              <a:t> </a:t>
            </a:r>
            <a:r>
              <a:rPr lang="en-US" dirty="0" err="1"/>
              <a:t>như</a:t>
            </a:r>
            <a:r>
              <a:rPr lang="en-US" dirty="0"/>
              <a:t> </a:t>
            </a:r>
            <a:r>
              <a:rPr lang="en-US" dirty="0"/>
              <a:t>semaphore, monitor</a:t>
            </a:r>
            <a:r>
              <a:rPr lang="en-US" dirty="0"/>
              <a:t>, </a:t>
            </a:r>
            <a:r>
              <a:rPr lang="en-US" dirty="0" err="1"/>
              <a:t>đồng</a:t>
            </a:r>
            <a:r>
              <a:rPr lang="en-US" dirty="0"/>
              <a:t> </a:t>
            </a:r>
            <a:r>
              <a:rPr lang="en-US" dirty="0" err="1"/>
              <a:t>thời</a:t>
            </a:r>
            <a:r>
              <a:rPr lang="en-US" dirty="0"/>
              <a:t> </a:t>
            </a:r>
            <a:r>
              <a:rPr lang="en-US" dirty="0"/>
              <a:t>thảo luận việc áp dụng các kỹ thuật trên vào các bài toán đồng bộ kinh điển như thế nào và những vấn đề có thể phát sinh khi thực hiện.</a:t>
            </a:r>
            <a:endParaRPr 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59:morph option="byObject"/>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5.7.1. Định nghĩa semaphore</a:t>
            </a:r>
            <a:endParaRPr lang="en-US" dirty="0"/>
          </a:p>
        </p:txBody>
      </p:sp>
      <p:sp>
        <p:nvSpPr>
          <p:cNvPr id="4" name="Footer Placeholder 3"/>
          <p:cNvSpPr>
            <a:spLocks noGrp="1"/>
          </p:cNvSpPr>
          <p:nvPr>
            <p:ph type="ftr" sz="quarter" idx="11"/>
          </p:nvPr>
        </p:nvSpPr>
        <p:spPr/>
        <p:txBody>
          <a:bodyPr/>
          <a:lstStyle/>
          <a:p>
            <a:r>
              <a:rPr lang="vi-VN"/>
              <a:t>Thực hiện bởi Trường Đại học Công nghệ Thông tin, ĐHQG-HCM</a:t>
            </a:r>
            <a:endParaRPr lang="en-US" dirty="0"/>
          </a:p>
        </p:txBody>
      </p:sp>
      <p:sp>
        <p:nvSpPr>
          <p:cNvPr id="5" name="Slide Number Placeholder 4"/>
          <p:cNvSpPr>
            <a:spLocks noGrp="1"/>
          </p:cNvSpPr>
          <p:nvPr>
            <p:ph type="sldNum" sz="quarter" idx="12"/>
          </p:nvPr>
        </p:nvSpPr>
        <p:spPr/>
        <p:txBody>
          <a:bodyPr/>
          <a:lstStyle/>
          <a:p>
            <a:fld id="{D8B0B3AC-44A8-D142-AAF6-9A453466E1A4}" type="slidenum">
              <a:rPr lang="en-US" smtClean="0"/>
            </a:fld>
            <a:endParaRPr lang="en-US" dirty="0"/>
          </a:p>
        </p:txBody>
      </p:sp>
      <p:sp>
        <p:nvSpPr>
          <p:cNvPr id="16" name="Left Bracket 15"/>
          <p:cNvSpPr/>
          <p:nvPr/>
        </p:nvSpPr>
        <p:spPr>
          <a:xfrm rot="16200000">
            <a:off x="2904946" y="1683289"/>
            <a:ext cx="2326303" cy="5476566"/>
          </a:xfrm>
          <a:prstGeom prst="leftBracket">
            <a:avLst>
              <a:gd name="adj" fmla="val 0"/>
            </a:avLst>
          </a:prstGeom>
          <a:ln w="25400" cap="rnd">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Half Frame 13"/>
          <p:cNvSpPr/>
          <p:nvPr/>
        </p:nvSpPr>
        <p:spPr>
          <a:xfrm rot="2700000">
            <a:off x="1701279" y="1055527"/>
            <a:ext cx="4740544" cy="4750317"/>
          </a:xfrm>
          <a:custGeom>
            <a:avLst/>
            <a:gdLst>
              <a:gd name="connsiteX0" fmla="*/ 0 w 4225413"/>
              <a:gd name="connsiteY0" fmla="*/ 0 h 4225413"/>
              <a:gd name="connsiteX1" fmla="*/ 4225413 w 4225413"/>
              <a:gd name="connsiteY1" fmla="*/ 0 h 4225413"/>
              <a:gd name="connsiteX2" fmla="*/ 4136933 w 4225413"/>
              <a:gd name="connsiteY2" fmla="*/ 88480 h 4225413"/>
              <a:gd name="connsiteX3" fmla="*/ 95832 w 4225413"/>
              <a:gd name="connsiteY3" fmla="*/ 88480 h 4225413"/>
              <a:gd name="connsiteX4" fmla="*/ 95832 w 4225413"/>
              <a:gd name="connsiteY4" fmla="*/ 4129581 h 4225413"/>
              <a:gd name="connsiteX5" fmla="*/ 0 w 4225413"/>
              <a:gd name="connsiteY5" fmla="*/ 4225413 h 4225413"/>
              <a:gd name="connsiteX6" fmla="*/ 0 w 4225413"/>
              <a:gd name="connsiteY6" fmla="*/ 0 h 4225413"/>
              <a:gd name="connsiteX0-1" fmla="*/ 1517374 w 5742787"/>
              <a:gd name="connsiteY0-2" fmla="*/ 0 h 4129581"/>
              <a:gd name="connsiteX1-3" fmla="*/ 5742787 w 5742787"/>
              <a:gd name="connsiteY1-4" fmla="*/ 0 h 4129581"/>
              <a:gd name="connsiteX2-5" fmla="*/ 5654307 w 5742787"/>
              <a:gd name="connsiteY2-6" fmla="*/ 88480 h 4129581"/>
              <a:gd name="connsiteX3-7" fmla="*/ 1613206 w 5742787"/>
              <a:gd name="connsiteY3-8" fmla="*/ 88480 h 4129581"/>
              <a:gd name="connsiteX4-9" fmla="*/ 1613206 w 5742787"/>
              <a:gd name="connsiteY4-10" fmla="*/ 4129581 h 4129581"/>
              <a:gd name="connsiteX5-11" fmla="*/ 0 w 5742787"/>
              <a:gd name="connsiteY5-12" fmla="*/ 3542334 h 4129581"/>
              <a:gd name="connsiteX6-13" fmla="*/ 1517374 w 5742787"/>
              <a:gd name="connsiteY6-14" fmla="*/ 0 h 4129581"/>
              <a:gd name="connsiteX0-15" fmla="*/ 1517374 w 5742787"/>
              <a:gd name="connsiteY0-16" fmla="*/ 0 h 3542334"/>
              <a:gd name="connsiteX1-17" fmla="*/ 5742787 w 5742787"/>
              <a:gd name="connsiteY1-18" fmla="*/ 0 h 3542334"/>
              <a:gd name="connsiteX2-19" fmla="*/ 5654307 w 5742787"/>
              <a:gd name="connsiteY2-20" fmla="*/ 88480 h 3542334"/>
              <a:gd name="connsiteX3-21" fmla="*/ 1613206 w 5742787"/>
              <a:gd name="connsiteY3-22" fmla="*/ 88480 h 3542334"/>
              <a:gd name="connsiteX4-23" fmla="*/ 283549 w 5742787"/>
              <a:gd name="connsiteY4-24" fmla="*/ 3248357 h 3542334"/>
              <a:gd name="connsiteX5-25" fmla="*/ 0 w 5742787"/>
              <a:gd name="connsiteY5-26" fmla="*/ 3542334 h 3542334"/>
              <a:gd name="connsiteX6-27" fmla="*/ 1517374 w 5742787"/>
              <a:gd name="connsiteY6-28" fmla="*/ 0 h 3542334"/>
              <a:gd name="connsiteX0-29" fmla="*/ 1517374 w 5654307"/>
              <a:gd name="connsiteY0-30" fmla="*/ 1527803 h 5070137"/>
              <a:gd name="connsiteX1-31" fmla="*/ 5059709 w 5654307"/>
              <a:gd name="connsiteY1-32" fmla="*/ 0 h 5070137"/>
              <a:gd name="connsiteX2-33" fmla="*/ 5654307 w 5654307"/>
              <a:gd name="connsiteY2-34" fmla="*/ 1616283 h 5070137"/>
              <a:gd name="connsiteX3-35" fmla="*/ 1613206 w 5654307"/>
              <a:gd name="connsiteY3-36" fmla="*/ 1616283 h 5070137"/>
              <a:gd name="connsiteX4-37" fmla="*/ 283549 w 5654307"/>
              <a:gd name="connsiteY4-38" fmla="*/ 4776160 h 5070137"/>
              <a:gd name="connsiteX5-39" fmla="*/ 0 w 5654307"/>
              <a:gd name="connsiteY5-40" fmla="*/ 5070137 h 5070137"/>
              <a:gd name="connsiteX6-41" fmla="*/ 1517374 w 5654307"/>
              <a:gd name="connsiteY6-42" fmla="*/ 1527803 h 5070137"/>
              <a:gd name="connsiteX0-43" fmla="*/ 1517374 w 5059709"/>
              <a:gd name="connsiteY0-44" fmla="*/ 1527803 h 5070137"/>
              <a:gd name="connsiteX1-45" fmla="*/ 5059709 w 5059709"/>
              <a:gd name="connsiteY1-46" fmla="*/ 0 h 5070137"/>
              <a:gd name="connsiteX2-47" fmla="*/ 4783512 w 5059709"/>
              <a:gd name="connsiteY2-48" fmla="*/ 297056 h 5070137"/>
              <a:gd name="connsiteX3-49" fmla="*/ 1613206 w 5059709"/>
              <a:gd name="connsiteY3-50" fmla="*/ 1616283 h 5070137"/>
              <a:gd name="connsiteX4-51" fmla="*/ 283549 w 5059709"/>
              <a:gd name="connsiteY4-52" fmla="*/ 4776160 h 5070137"/>
              <a:gd name="connsiteX5-53" fmla="*/ 0 w 5059709"/>
              <a:gd name="connsiteY5-54" fmla="*/ 5070137 h 5070137"/>
              <a:gd name="connsiteX6-55" fmla="*/ 1517374 w 5059709"/>
              <a:gd name="connsiteY6-56" fmla="*/ 1527803 h 507013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5059709" h="5070137">
                <a:moveTo>
                  <a:pt x="1517374" y="1527803"/>
                </a:moveTo>
                <a:lnTo>
                  <a:pt x="5059709" y="0"/>
                </a:lnTo>
                <a:lnTo>
                  <a:pt x="4783512" y="297056"/>
                </a:lnTo>
                <a:lnTo>
                  <a:pt x="1613206" y="1616283"/>
                </a:lnTo>
                <a:lnTo>
                  <a:pt x="283549" y="4776160"/>
                </a:lnTo>
                <a:lnTo>
                  <a:pt x="0" y="5070137"/>
                </a:lnTo>
                <a:lnTo>
                  <a:pt x="1517374" y="1527803"/>
                </a:lnTo>
                <a:close/>
              </a:path>
            </a:pathLst>
          </a:custGeom>
          <a:gradFill>
            <a:gsLst>
              <a:gs pos="0">
                <a:srgbClr val="00C6FF"/>
              </a:gs>
              <a:gs pos="100000">
                <a:srgbClr val="0072FF"/>
              </a:gs>
            </a:gsLst>
            <a:lin ang="5400000" scaled="1"/>
          </a:gra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Arial" panose="020B0604020202020204" pitchFamily="34" charset="0"/>
              <a:cs typeface="Arial" panose="020B0604020202020204" pitchFamily="34" charset="0"/>
            </a:endParaRPr>
          </a:p>
        </p:txBody>
      </p:sp>
      <p:sp>
        <p:nvSpPr>
          <p:cNvPr id="17" name="TextBox 16"/>
          <p:cNvSpPr txBox="1"/>
          <p:nvPr/>
        </p:nvSpPr>
        <p:spPr>
          <a:xfrm>
            <a:off x="2872897" y="2926804"/>
            <a:ext cx="2390398" cy="646331"/>
          </a:xfrm>
          <a:prstGeom prst="rect">
            <a:avLst/>
          </a:prstGeom>
          <a:noFill/>
        </p:spPr>
        <p:txBody>
          <a:bodyPr wrap="none" rtlCol="0">
            <a:spAutoFit/>
          </a:bodyPr>
          <a:lstStyle/>
          <a:p>
            <a:pPr algn="ctr"/>
            <a:r>
              <a:rPr lang="en-US" sz="3600" b="1" dirty="0">
                <a:latin typeface="Times New Roman" panose="02020603050405020304" pitchFamily="18" charset="0"/>
                <a:cs typeface="Times New Roman" panose="02020603050405020304" pitchFamily="18" charset="0"/>
              </a:rPr>
              <a:t>Restaurant</a:t>
            </a:r>
            <a:endParaRPr lang="en-US" sz="3600" b="1" dirty="0">
              <a:latin typeface="Times New Roman" panose="02020603050405020304" pitchFamily="18" charset="0"/>
              <a:cs typeface="Times New Roman" panose="02020603050405020304" pitchFamily="18" charset="0"/>
            </a:endParaRPr>
          </a:p>
        </p:txBody>
      </p:sp>
      <p:cxnSp>
        <p:nvCxnSpPr>
          <p:cNvPr id="19" name="Straight Connector 18"/>
          <p:cNvCxnSpPr/>
          <p:nvPr/>
        </p:nvCxnSpPr>
        <p:spPr>
          <a:xfrm>
            <a:off x="1839482" y="3590037"/>
            <a:ext cx="4457229" cy="0"/>
          </a:xfrm>
          <a:prstGeom prst="line">
            <a:avLst/>
          </a:prstGeom>
          <a:ln w="19050" cap="rnd">
            <a:round/>
          </a:ln>
        </p:spPr>
        <p:style>
          <a:lnRef idx="1">
            <a:schemeClr val="accent1"/>
          </a:lnRef>
          <a:fillRef idx="0">
            <a:schemeClr val="accent1"/>
          </a:fillRef>
          <a:effectRef idx="0">
            <a:schemeClr val="accent1"/>
          </a:effectRef>
          <a:fontRef idx="minor">
            <a:schemeClr val="tx1"/>
          </a:fontRef>
        </p:style>
      </p:cxnSp>
      <p:sp>
        <p:nvSpPr>
          <p:cNvPr id="20" name="Oval 19"/>
          <p:cNvSpPr/>
          <p:nvPr/>
        </p:nvSpPr>
        <p:spPr>
          <a:xfrm>
            <a:off x="1839482" y="3786280"/>
            <a:ext cx="400724" cy="400724"/>
          </a:xfrm>
          <a:prstGeom prst="ellipse">
            <a:avLst/>
          </a:prstGeom>
          <a:gradFill>
            <a:gsLst>
              <a:gs pos="0">
                <a:srgbClr val="00C6FF"/>
              </a:gs>
              <a:gs pos="100000">
                <a:srgbClr val="0072FF"/>
              </a:gs>
            </a:gsLst>
            <a:lin ang="5400000" scaled="1"/>
          </a:gra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21" name="Oval 20"/>
          <p:cNvSpPr/>
          <p:nvPr/>
        </p:nvSpPr>
        <p:spPr>
          <a:xfrm>
            <a:off x="2853609" y="3786280"/>
            <a:ext cx="400724" cy="400724"/>
          </a:xfrm>
          <a:prstGeom prst="ellipse">
            <a:avLst/>
          </a:prstGeom>
          <a:gradFill>
            <a:gsLst>
              <a:gs pos="0">
                <a:srgbClr val="00C6FF"/>
              </a:gs>
              <a:gs pos="100000">
                <a:srgbClr val="0072FF"/>
              </a:gs>
            </a:gsLst>
            <a:lin ang="5400000" scaled="1"/>
          </a:gra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22" name="Oval 21"/>
          <p:cNvSpPr/>
          <p:nvPr/>
        </p:nvSpPr>
        <p:spPr>
          <a:xfrm>
            <a:off x="3867736" y="3786279"/>
            <a:ext cx="400724" cy="400724"/>
          </a:xfrm>
          <a:prstGeom prst="ellipse">
            <a:avLst/>
          </a:prstGeom>
          <a:gradFill>
            <a:gsLst>
              <a:gs pos="0">
                <a:srgbClr val="00C6FF"/>
              </a:gs>
              <a:gs pos="100000">
                <a:srgbClr val="0072FF"/>
              </a:gs>
            </a:gsLst>
            <a:lin ang="5400000" scaled="1"/>
          </a:gra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23" name="Oval 22"/>
          <p:cNvSpPr/>
          <p:nvPr/>
        </p:nvSpPr>
        <p:spPr>
          <a:xfrm>
            <a:off x="4881862" y="3786278"/>
            <a:ext cx="400724" cy="400724"/>
          </a:xfrm>
          <a:prstGeom prst="ellipse">
            <a:avLst/>
          </a:prstGeom>
          <a:gradFill>
            <a:gsLst>
              <a:gs pos="0">
                <a:srgbClr val="00C6FF"/>
              </a:gs>
              <a:gs pos="100000">
                <a:srgbClr val="0072FF"/>
              </a:gs>
            </a:gsLst>
            <a:lin ang="5400000" scaled="1"/>
          </a:gra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24" name="Oval 23"/>
          <p:cNvSpPr/>
          <p:nvPr/>
        </p:nvSpPr>
        <p:spPr>
          <a:xfrm>
            <a:off x="5895987" y="3786277"/>
            <a:ext cx="400724" cy="400724"/>
          </a:xfrm>
          <a:prstGeom prst="ellipse">
            <a:avLst/>
          </a:prstGeom>
          <a:gradFill>
            <a:gsLst>
              <a:gs pos="0">
                <a:srgbClr val="00C6FF"/>
              </a:gs>
              <a:gs pos="100000">
                <a:srgbClr val="0072FF"/>
              </a:gs>
            </a:gsLst>
            <a:lin ang="5400000" scaled="1"/>
          </a:gra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45" name="Oval 44"/>
          <p:cNvSpPr/>
          <p:nvPr/>
        </p:nvSpPr>
        <p:spPr>
          <a:xfrm>
            <a:off x="1839482" y="4387020"/>
            <a:ext cx="400724" cy="400724"/>
          </a:xfrm>
          <a:prstGeom prst="ellipse">
            <a:avLst/>
          </a:prstGeom>
          <a:gradFill>
            <a:gsLst>
              <a:gs pos="0">
                <a:srgbClr val="00C6FF"/>
              </a:gs>
              <a:gs pos="100000">
                <a:srgbClr val="0072FF"/>
              </a:gs>
            </a:gsLst>
            <a:lin ang="5400000" scaled="1"/>
          </a:gra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46" name="Oval 45"/>
          <p:cNvSpPr/>
          <p:nvPr/>
        </p:nvSpPr>
        <p:spPr>
          <a:xfrm>
            <a:off x="2853609" y="4387019"/>
            <a:ext cx="400724" cy="400724"/>
          </a:xfrm>
          <a:prstGeom prst="ellipse">
            <a:avLst/>
          </a:prstGeom>
          <a:gradFill>
            <a:gsLst>
              <a:gs pos="0">
                <a:srgbClr val="00C6FF"/>
              </a:gs>
              <a:gs pos="100000">
                <a:srgbClr val="0072FF"/>
              </a:gs>
            </a:gsLst>
            <a:lin ang="5400000" scaled="1"/>
          </a:gra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47" name="Oval 46"/>
          <p:cNvSpPr/>
          <p:nvPr/>
        </p:nvSpPr>
        <p:spPr>
          <a:xfrm>
            <a:off x="3867736" y="4387018"/>
            <a:ext cx="400724" cy="400724"/>
          </a:xfrm>
          <a:prstGeom prst="ellipse">
            <a:avLst/>
          </a:prstGeom>
          <a:gradFill>
            <a:gsLst>
              <a:gs pos="0">
                <a:srgbClr val="00C6FF"/>
              </a:gs>
              <a:gs pos="100000">
                <a:srgbClr val="0072FF"/>
              </a:gs>
            </a:gsLst>
            <a:lin ang="5400000" scaled="1"/>
          </a:gra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48" name="Oval 47"/>
          <p:cNvSpPr/>
          <p:nvPr/>
        </p:nvSpPr>
        <p:spPr>
          <a:xfrm>
            <a:off x="4881862" y="4387017"/>
            <a:ext cx="400724" cy="400724"/>
          </a:xfrm>
          <a:prstGeom prst="ellipse">
            <a:avLst/>
          </a:prstGeom>
          <a:gradFill>
            <a:gsLst>
              <a:gs pos="0">
                <a:srgbClr val="00C6FF"/>
              </a:gs>
              <a:gs pos="100000">
                <a:srgbClr val="0072FF"/>
              </a:gs>
            </a:gsLst>
            <a:lin ang="5400000" scaled="1"/>
          </a:gra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49" name="Oval 48"/>
          <p:cNvSpPr/>
          <p:nvPr/>
        </p:nvSpPr>
        <p:spPr>
          <a:xfrm>
            <a:off x="5895987" y="4387016"/>
            <a:ext cx="400724" cy="400724"/>
          </a:xfrm>
          <a:prstGeom prst="ellipse">
            <a:avLst/>
          </a:prstGeom>
          <a:gradFill>
            <a:gsLst>
              <a:gs pos="0">
                <a:srgbClr val="00C6FF"/>
              </a:gs>
              <a:gs pos="100000">
                <a:srgbClr val="0072FF"/>
              </a:gs>
            </a:gsLst>
            <a:lin ang="5400000" scaled="1"/>
          </a:gra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50" name="Oval 49"/>
          <p:cNvSpPr/>
          <p:nvPr/>
        </p:nvSpPr>
        <p:spPr>
          <a:xfrm>
            <a:off x="1839482" y="4987759"/>
            <a:ext cx="400724" cy="400724"/>
          </a:xfrm>
          <a:prstGeom prst="ellipse">
            <a:avLst/>
          </a:prstGeom>
          <a:solidFill>
            <a:schemeClr val="bg1"/>
          </a:soli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51" name="Oval 50"/>
          <p:cNvSpPr/>
          <p:nvPr/>
        </p:nvSpPr>
        <p:spPr>
          <a:xfrm>
            <a:off x="2853609" y="4987758"/>
            <a:ext cx="400724" cy="400724"/>
          </a:xfrm>
          <a:prstGeom prst="ellipse">
            <a:avLst/>
          </a:prstGeom>
          <a:solidFill>
            <a:schemeClr val="bg1"/>
          </a:soli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52" name="Oval 51"/>
          <p:cNvSpPr/>
          <p:nvPr/>
        </p:nvSpPr>
        <p:spPr>
          <a:xfrm>
            <a:off x="3867736" y="4987757"/>
            <a:ext cx="400724" cy="400724"/>
          </a:xfrm>
          <a:prstGeom prst="ellipse">
            <a:avLst/>
          </a:prstGeom>
          <a:solidFill>
            <a:schemeClr val="bg1"/>
          </a:soli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53" name="Oval 52"/>
          <p:cNvSpPr/>
          <p:nvPr/>
        </p:nvSpPr>
        <p:spPr>
          <a:xfrm>
            <a:off x="4881862" y="4987756"/>
            <a:ext cx="400724" cy="400724"/>
          </a:xfrm>
          <a:prstGeom prst="ellipse">
            <a:avLst/>
          </a:prstGeom>
          <a:solidFill>
            <a:schemeClr val="bg1"/>
          </a:soli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54" name="Oval 53"/>
          <p:cNvSpPr/>
          <p:nvPr/>
        </p:nvSpPr>
        <p:spPr>
          <a:xfrm>
            <a:off x="5895987" y="4987755"/>
            <a:ext cx="400724" cy="400724"/>
          </a:xfrm>
          <a:prstGeom prst="ellipse">
            <a:avLst/>
          </a:prstGeom>
          <a:solidFill>
            <a:schemeClr val="bg1"/>
          </a:soli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55" name="TextBox 54"/>
          <p:cNvSpPr txBox="1"/>
          <p:nvPr/>
        </p:nvSpPr>
        <p:spPr>
          <a:xfrm>
            <a:off x="7670241" y="2056240"/>
            <a:ext cx="3643946" cy="646331"/>
          </a:xfrm>
          <a:prstGeom prst="rect">
            <a:avLst/>
          </a:prstGeom>
          <a:noFill/>
        </p:spPr>
        <p:txBody>
          <a:bodyPr wrap="none" rtlCol="0">
            <a:spAutoFit/>
          </a:bodyPr>
          <a:lstStyle/>
          <a:p>
            <a:pPr marL="285750" indent="-285750" algn="l">
              <a:buFont typeface="Arial" panose="020B0604020202020204" pitchFamily="34" charset="0"/>
              <a:buChar char="•"/>
            </a:pPr>
            <a:r>
              <a:rPr lang="en-US" dirty="0">
                <a:latin typeface="Courier New" panose="02070309020205020404" pitchFamily="49" charset="0"/>
                <a:cs typeface="Courier New" panose="02070309020205020404" pitchFamily="49" charset="0"/>
              </a:rPr>
              <a:t>semaphore </a:t>
            </a:r>
            <a:r>
              <a:rPr lang="en-US" b="1" dirty="0">
                <a:gradFill>
                  <a:gsLst>
                    <a:gs pos="0">
                      <a:srgbClr val="00C6FF"/>
                    </a:gs>
                    <a:gs pos="100000">
                      <a:srgbClr val="0072FF"/>
                    </a:gs>
                  </a:gsLst>
                  <a:lin ang="5400000" scaled="1"/>
                </a:gradFill>
                <a:latin typeface="Courier New" panose="02070309020205020404" pitchFamily="49" charset="0"/>
                <a:cs typeface="Courier New" panose="02070309020205020404" pitchFamily="49" charset="0"/>
              </a:rPr>
              <a:t>freeTable</a:t>
            </a:r>
            <a:endParaRPr lang="en-US" b="1" dirty="0">
              <a:gradFill>
                <a:gsLst>
                  <a:gs pos="0">
                    <a:srgbClr val="00C6FF"/>
                  </a:gs>
                  <a:gs pos="100000">
                    <a:srgbClr val="0072FF"/>
                  </a:gs>
                </a:gsLst>
                <a:lin ang="5400000" scaled="1"/>
              </a:gradFill>
              <a:latin typeface="Courier New" panose="02070309020205020404" pitchFamily="49" charset="0"/>
              <a:cs typeface="Courier New" panose="02070309020205020404" pitchFamily="49" charset="0"/>
            </a:endParaRPr>
          </a:p>
          <a:p>
            <a:pPr marL="285750" indent="-285750" algn="l">
              <a:buFont typeface="Arial" panose="020B0604020202020204" pitchFamily="34" charset="0"/>
              <a:buChar char="•"/>
            </a:pPr>
            <a:r>
              <a:rPr lang="en-US" dirty="0">
                <a:latin typeface="Courier New" panose="02070309020205020404" pitchFamily="49" charset="0"/>
                <a:cs typeface="Courier New" panose="02070309020205020404" pitchFamily="49" charset="0"/>
              </a:rPr>
              <a:t>Khởi tạo </a:t>
            </a:r>
            <a:r>
              <a:rPr lang="en-US" b="1" dirty="0">
                <a:gradFill>
                  <a:gsLst>
                    <a:gs pos="0">
                      <a:srgbClr val="00C6FF"/>
                    </a:gs>
                    <a:gs pos="100000">
                      <a:srgbClr val="0072FF"/>
                    </a:gs>
                  </a:gsLst>
                  <a:lin ang="5400000" scaled="1"/>
                </a:gradFill>
                <a:latin typeface="Courier New" panose="02070309020205020404" pitchFamily="49" charset="0"/>
                <a:cs typeface="Courier New" panose="02070309020205020404" pitchFamily="49" charset="0"/>
              </a:rPr>
              <a:t>freeTable = 15</a:t>
            </a:r>
            <a:endParaRPr lang="en-US" b="1" dirty="0">
              <a:gradFill>
                <a:gsLst>
                  <a:gs pos="0">
                    <a:srgbClr val="00C6FF"/>
                  </a:gs>
                  <a:gs pos="100000">
                    <a:srgbClr val="0072FF"/>
                  </a:gs>
                </a:gsLst>
                <a:lin ang="5400000" scaled="1"/>
              </a:gradFill>
              <a:latin typeface="Courier New" panose="02070309020205020404" pitchFamily="49" charset="0"/>
              <a:cs typeface="Courier New" panose="02070309020205020404" pitchFamily="49" charset="0"/>
            </a:endParaRPr>
          </a:p>
        </p:txBody>
      </p:sp>
      <p:sp>
        <p:nvSpPr>
          <p:cNvPr id="57" name="TextBox 56"/>
          <p:cNvSpPr txBox="1"/>
          <p:nvPr/>
        </p:nvSpPr>
        <p:spPr>
          <a:xfrm>
            <a:off x="7681589" y="3752810"/>
            <a:ext cx="2441694" cy="369332"/>
          </a:xfrm>
          <a:prstGeom prst="rect">
            <a:avLst/>
          </a:prstGeom>
          <a:gradFill>
            <a:gsLst>
              <a:gs pos="0">
                <a:srgbClr val="00C6FF"/>
              </a:gs>
              <a:gs pos="100000">
                <a:srgbClr val="0072FF"/>
              </a:gs>
            </a:gsLst>
            <a:lin ang="5400000" scaled="1"/>
          </a:gradFill>
        </p:spPr>
        <p:txBody>
          <a:bodyPr wrap="none" rtlCol="0">
            <a:spAutoFit/>
          </a:bodyPr>
          <a:lstStyle/>
          <a:p>
            <a:pPr algn="l"/>
            <a:r>
              <a:rPr lang="en-US" b="1" dirty="0">
                <a:solidFill>
                  <a:schemeClr val="bg1"/>
                </a:solidFill>
                <a:latin typeface="Arial" panose="020B0604020202020204" pitchFamily="34" charset="0"/>
                <a:cs typeface="Arial" panose="020B0604020202020204" pitchFamily="34" charset="0"/>
              </a:rPr>
              <a:t>Có 10 khách đến thì:</a:t>
            </a:r>
            <a:endParaRPr lang="en-US" b="1" dirty="0">
              <a:solidFill>
                <a:schemeClr val="bg1"/>
              </a:solidFill>
              <a:latin typeface="Arial" panose="020B0604020202020204" pitchFamily="34" charset="0"/>
              <a:cs typeface="Arial" panose="020B0604020202020204" pitchFamily="34" charset="0"/>
            </a:endParaRPr>
          </a:p>
        </p:txBody>
      </p:sp>
      <p:sp>
        <p:nvSpPr>
          <p:cNvPr id="58" name="TextBox 57"/>
          <p:cNvSpPr txBox="1"/>
          <p:nvPr/>
        </p:nvSpPr>
        <p:spPr>
          <a:xfrm>
            <a:off x="8052632" y="4221420"/>
            <a:ext cx="2252540" cy="369332"/>
          </a:xfrm>
          <a:prstGeom prst="rect">
            <a:avLst/>
          </a:prstGeom>
          <a:noFill/>
        </p:spPr>
        <p:txBody>
          <a:bodyPr wrap="none" rtlCol="0">
            <a:spAutoFit/>
          </a:bodyPr>
          <a:lstStyle/>
          <a:p>
            <a:pPr algn="l"/>
            <a:r>
              <a:rPr lang="en-US" b="1" dirty="0">
                <a:gradFill>
                  <a:gsLst>
                    <a:gs pos="0">
                      <a:srgbClr val="00C6FF"/>
                    </a:gs>
                    <a:gs pos="100000">
                      <a:srgbClr val="0072FF"/>
                    </a:gs>
                  </a:gsLst>
                  <a:lin ang="5400000" scaled="1"/>
                </a:gradFill>
                <a:latin typeface="Courier New" panose="02070309020205020404" pitchFamily="49" charset="0"/>
                <a:cs typeface="Courier New" panose="02070309020205020404" pitchFamily="49" charset="0"/>
              </a:rPr>
              <a:t>freeTable = ...</a:t>
            </a:r>
            <a:endParaRPr lang="en-US" b="1" dirty="0">
              <a:gradFill>
                <a:gsLst>
                  <a:gs pos="0">
                    <a:srgbClr val="00C6FF"/>
                  </a:gs>
                  <a:gs pos="100000">
                    <a:srgbClr val="0072FF"/>
                  </a:gs>
                </a:gsLst>
                <a:lin ang="5400000" scaled="1"/>
              </a:gradFill>
              <a:latin typeface="Courier New" panose="02070309020205020404" pitchFamily="49" charset="0"/>
              <a:cs typeface="Courier New" panose="02070309020205020404" pitchFamily="49" charset="0"/>
            </a:endParaRPr>
          </a:p>
        </p:txBody>
      </p:sp>
      <p:sp>
        <p:nvSpPr>
          <p:cNvPr id="3" name="TextBox 2"/>
          <p:cNvSpPr txBox="1"/>
          <p:nvPr/>
        </p:nvSpPr>
        <p:spPr>
          <a:xfrm>
            <a:off x="838200" y="5897778"/>
            <a:ext cx="3052439" cy="522451"/>
          </a:xfrm>
          <a:prstGeom prst="rect">
            <a:avLst/>
          </a:prstGeom>
          <a:gradFill flip="none" rotWithShape="1">
            <a:gsLst>
              <a:gs pos="0">
                <a:srgbClr val="0072FF"/>
              </a:gs>
              <a:gs pos="100000">
                <a:srgbClr val="00C6FF"/>
              </a:gs>
            </a:gsLst>
            <a:lin ang="2700000" scaled="1"/>
            <a:tileRect/>
          </a:gradFill>
        </p:spPr>
        <p:txBody>
          <a:bodyPr wrap="none" rtlCol="0">
            <a:spAutoFit/>
          </a:bodyPr>
          <a:lstStyle/>
          <a:p>
            <a:pPr algn="l">
              <a:lnSpc>
                <a:spcPct val="130000"/>
              </a:lnSpc>
              <a:spcBef>
                <a:spcPts val="300"/>
              </a:spcBef>
              <a:spcAft>
                <a:spcPts val="300"/>
              </a:spcAft>
            </a:pPr>
            <a:r>
              <a:rPr lang="en-US" sz="2400" b="1" dirty="0" err="1">
                <a:solidFill>
                  <a:schemeClr val="bg1"/>
                </a:solidFill>
                <a:latin typeface="Arial" panose="020B0604020202020204" pitchFamily="34" charset="0"/>
                <a:cs typeface="Arial" panose="020B0604020202020204" pitchFamily="34" charset="0"/>
              </a:rPr>
              <a:t>Ví</a:t>
            </a:r>
            <a:r>
              <a:rPr lang="en-US" sz="2400" b="1" dirty="0">
                <a:solidFill>
                  <a:schemeClr val="bg1"/>
                </a:solidFill>
                <a:latin typeface="Arial" panose="020B0604020202020204" pitchFamily="34" charset="0"/>
                <a:cs typeface="Arial" panose="020B0604020202020204" pitchFamily="34" charset="0"/>
              </a:rPr>
              <a:t> </a:t>
            </a:r>
            <a:r>
              <a:rPr lang="en-US" sz="2400" b="1" dirty="0" err="1">
                <a:solidFill>
                  <a:schemeClr val="bg1"/>
                </a:solidFill>
                <a:latin typeface="Arial" panose="020B0604020202020204" pitchFamily="34" charset="0"/>
                <a:cs typeface="Arial" panose="020B0604020202020204" pitchFamily="34" charset="0"/>
              </a:rPr>
              <a:t>dụ</a:t>
            </a:r>
            <a:r>
              <a:rPr lang="en-US" sz="2400" b="1" dirty="0">
                <a:solidFill>
                  <a:schemeClr val="bg1"/>
                </a:solidFill>
                <a:latin typeface="Arial" panose="020B0604020202020204" pitchFamily="34" charset="0"/>
                <a:cs typeface="Arial" panose="020B0604020202020204" pitchFamily="34" charset="0"/>
              </a:rPr>
              <a:t> </a:t>
            </a:r>
            <a:r>
              <a:rPr lang="en-US" sz="2400" b="1" dirty="0" err="1">
                <a:solidFill>
                  <a:schemeClr val="bg1"/>
                </a:solidFill>
                <a:latin typeface="Arial" panose="020B0604020202020204" pitchFamily="34" charset="0"/>
                <a:cs typeface="Arial" panose="020B0604020202020204" pitchFamily="34" charset="0"/>
              </a:rPr>
              <a:t>trên</a:t>
            </a:r>
            <a:r>
              <a:rPr lang="en-US" sz="2400" b="1" dirty="0">
                <a:solidFill>
                  <a:schemeClr val="bg1"/>
                </a:solidFill>
                <a:latin typeface="Arial" panose="020B0604020202020204" pitchFamily="34" charset="0"/>
                <a:cs typeface="Arial" panose="020B0604020202020204" pitchFamily="34" charset="0"/>
              </a:rPr>
              <a:t> </a:t>
            </a:r>
            <a:r>
              <a:rPr lang="en-US" sz="2400" b="1" dirty="0" err="1">
                <a:solidFill>
                  <a:schemeClr val="bg1"/>
                </a:solidFill>
                <a:latin typeface="Arial" panose="020B0604020202020204" pitchFamily="34" charset="0"/>
                <a:cs typeface="Arial" panose="020B0604020202020204" pitchFamily="34" charset="0"/>
              </a:rPr>
              <a:t>nhà</a:t>
            </a:r>
            <a:r>
              <a:rPr lang="en-US" sz="2400" b="1" dirty="0">
                <a:solidFill>
                  <a:schemeClr val="bg1"/>
                </a:solidFill>
                <a:latin typeface="Arial" panose="020B0604020202020204" pitchFamily="34" charset="0"/>
                <a:cs typeface="Arial" panose="020B0604020202020204" pitchFamily="34" charset="0"/>
              </a:rPr>
              <a:t> </a:t>
            </a:r>
            <a:r>
              <a:rPr lang="en-US" sz="2400" b="1" dirty="0" err="1">
                <a:solidFill>
                  <a:schemeClr val="bg1"/>
                </a:solidFill>
                <a:latin typeface="Arial" panose="020B0604020202020204" pitchFamily="34" charset="0"/>
                <a:cs typeface="Arial" panose="020B0604020202020204" pitchFamily="34" charset="0"/>
              </a:rPr>
              <a:t>hàng</a:t>
            </a:r>
            <a:endParaRPr lang="en-US" sz="2400" b="1" dirty="0">
              <a:solidFill>
                <a:schemeClr val="bg1"/>
              </a:solidFill>
              <a:latin typeface="Arial" panose="020B0604020202020204" pitchFamily="34" charset="0"/>
              <a:cs typeface="Arial" panose="020B0604020202020204" pitchFamily="34"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59:morph option="byWord"/>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5.7.1. Định nghĩa semaphore</a:t>
            </a:r>
            <a:endParaRPr lang="en-US" dirty="0"/>
          </a:p>
        </p:txBody>
      </p:sp>
      <p:sp>
        <p:nvSpPr>
          <p:cNvPr id="4" name="Footer Placeholder 3"/>
          <p:cNvSpPr>
            <a:spLocks noGrp="1"/>
          </p:cNvSpPr>
          <p:nvPr>
            <p:ph type="ftr" sz="quarter" idx="11"/>
          </p:nvPr>
        </p:nvSpPr>
        <p:spPr/>
        <p:txBody>
          <a:bodyPr/>
          <a:lstStyle/>
          <a:p>
            <a:r>
              <a:rPr lang="vi-VN"/>
              <a:t>Thực hiện bởi Trường Đại học Công nghệ Thông tin, ĐHQG-HCM</a:t>
            </a:r>
            <a:endParaRPr lang="en-US" dirty="0"/>
          </a:p>
        </p:txBody>
      </p:sp>
      <p:sp>
        <p:nvSpPr>
          <p:cNvPr id="5" name="Slide Number Placeholder 4"/>
          <p:cNvSpPr>
            <a:spLocks noGrp="1"/>
          </p:cNvSpPr>
          <p:nvPr>
            <p:ph type="sldNum" sz="quarter" idx="12"/>
          </p:nvPr>
        </p:nvSpPr>
        <p:spPr/>
        <p:txBody>
          <a:bodyPr/>
          <a:lstStyle/>
          <a:p>
            <a:fld id="{D8B0B3AC-44A8-D142-AAF6-9A453466E1A4}" type="slidenum">
              <a:rPr lang="en-US" smtClean="0"/>
            </a:fld>
            <a:endParaRPr lang="en-US" dirty="0"/>
          </a:p>
        </p:txBody>
      </p:sp>
      <p:sp>
        <p:nvSpPr>
          <p:cNvPr id="16" name="Left Bracket 15"/>
          <p:cNvSpPr/>
          <p:nvPr/>
        </p:nvSpPr>
        <p:spPr>
          <a:xfrm rot="16200000">
            <a:off x="2904946" y="1683289"/>
            <a:ext cx="2326303" cy="5476566"/>
          </a:xfrm>
          <a:prstGeom prst="leftBracket">
            <a:avLst>
              <a:gd name="adj" fmla="val 0"/>
            </a:avLst>
          </a:prstGeom>
          <a:ln w="25400" cap="rnd">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Half Frame 13"/>
          <p:cNvSpPr/>
          <p:nvPr/>
        </p:nvSpPr>
        <p:spPr>
          <a:xfrm rot="2700000">
            <a:off x="1701279" y="1055527"/>
            <a:ext cx="4740544" cy="4750317"/>
          </a:xfrm>
          <a:custGeom>
            <a:avLst/>
            <a:gdLst>
              <a:gd name="connsiteX0" fmla="*/ 0 w 4225413"/>
              <a:gd name="connsiteY0" fmla="*/ 0 h 4225413"/>
              <a:gd name="connsiteX1" fmla="*/ 4225413 w 4225413"/>
              <a:gd name="connsiteY1" fmla="*/ 0 h 4225413"/>
              <a:gd name="connsiteX2" fmla="*/ 4136933 w 4225413"/>
              <a:gd name="connsiteY2" fmla="*/ 88480 h 4225413"/>
              <a:gd name="connsiteX3" fmla="*/ 95832 w 4225413"/>
              <a:gd name="connsiteY3" fmla="*/ 88480 h 4225413"/>
              <a:gd name="connsiteX4" fmla="*/ 95832 w 4225413"/>
              <a:gd name="connsiteY4" fmla="*/ 4129581 h 4225413"/>
              <a:gd name="connsiteX5" fmla="*/ 0 w 4225413"/>
              <a:gd name="connsiteY5" fmla="*/ 4225413 h 4225413"/>
              <a:gd name="connsiteX6" fmla="*/ 0 w 4225413"/>
              <a:gd name="connsiteY6" fmla="*/ 0 h 4225413"/>
              <a:gd name="connsiteX0-1" fmla="*/ 1517374 w 5742787"/>
              <a:gd name="connsiteY0-2" fmla="*/ 0 h 4129581"/>
              <a:gd name="connsiteX1-3" fmla="*/ 5742787 w 5742787"/>
              <a:gd name="connsiteY1-4" fmla="*/ 0 h 4129581"/>
              <a:gd name="connsiteX2-5" fmla="*/ 5654307 w 5742787"/>
              <a:gd name="connsiteY2-6" fmla="*/ 88480 h 4129581"/>
              <a:gd name="connsiteX3-7" fmla="*/ 1613206 w 5742787"/>
              <a:gd name="connsiteY3-8" fmla="*/ 88480 h 4129581"/>
              <a:gd name="connsiteX4-9" fmla="*/ 1613206 w 5742787"/>
              <a:gd name="connsiteY4-10" fmla="*/ 4129581 h 4129581"/>
              <a:gd name="connsiteX5-11" fmla="*/ 0 w 5742787"/>
              <a:gd name="connsiteY5-12" fmla="*/ 3542334 h 4129581"/>
              <a:gd name="connsiteX6-13" fmla="*/ 1517374 w 5742787"/>
              <a:gd name="connsiteY6-14" fmla="*/ 0 h 4129581"/>
              <a:gd name="connsiteX0-15" fmla="*/ 1517374 w 5742787"/>
              <a:gd name="connsiteY0-16" fmla="*/ 0 h 3542334"/>
              <a:gd name="connsiteX1-17" fmla="*/ 5742787 w 5742787"/>
              <a:gd name="connsiteY1-18" fmla="*/ 0 h 3542334"/>
              <a:gd name="connsiteX2-19" fmla="*/ 5654307 w 5742787"/>
              <a:gd name="connsiteY2-20" fmla="*/ 88480 h 3542334"/>
              <a:gd name="connsiteX3-21" fmla="*/ 1613206 w 5742787"/>
              <a:gd name="connsiteY3-22" fmla="*/ 88480 h 3542334"/>
              <a:gd name="connsiteX4-23" fmla="*/ 283549 w 5742787"/>
              <a:gd name="connsiteY4-24" fmla="*/ 3248357 h 3542334"/>
              <a:gd name="connsiteX5-25" fmla="*/ 0 w 5742787"/>
              <a:gd name="connsiteY5-26" fmla="*/ 3542334 h 3542334"/>
              <a:gd name="connsiteX6-27" fmla="*/ 1517374 w 5742787"/>
              <a:gd name="connsiteY6-28" fmla="*/ 0 h 3542334"/>
              <a:gd name="connsiteX0-29" fmla="*/ 1517374 w 5654307"/>
              <a:gd name="connsiteY0-30" fmla="*/ 1527803 h 5070137"/>
              <a:gd name="connsiteX1-31" fmla="*/ 5059709 w 5654307"/>
              <a:gd name="connsiteY1-32" fmla="*/ 0 h 5070137"/>
              <a:gd name="connsiteX2-33" fmla="*/ 5654307 w 5654307"/>
              <a:gd name="connsiteY2-34" fmla="*/ 1616283 h 5070137"/>
              <a:gd name="connsiteX3-35" fmla="*/ 1613206 w 5654307"/>
              <a:gd name="connsiteY3-36" fmla="*/ 1616283 h 5070137"/>
              <a:gd name="connsiteX4-37" fmla="*/ 283549 w 5654307"/>
              <a:gd name="connsiteY4-38" fmla="*/ 4776160 h 5070137"/>
              <a:gd name="connsiteX5-39" fmla="*/ 0 w 5654307"/>
              <a:gd name="connsiteY5-40" fmla="*/ 5070137 h 5070137"/>
              <a:gd name="connsiteX6-41" fmla="*/ 1517374 w 5654307"/>
              <a:gd name="connsiteY6-42" fmla="*/ 1527803 h 5070137"/>
              <a:gd name="connsiteX0-43" fmla="*/ 1517374 w 5059709"/>
              <a:gd name="connsiteY0-44" fmla="*/ 1527803 h 5070137"/>
              <a:gd name="connsiteX1-45" fmla="*/ 5059709 w 5059709"/>
              <a:gd name="connsiteY1-46" fmla="*/ 0 h 5070137"/>
              <a:gd name="connsiteX2-47" fmla="*/ 4783512 w 5059709"/>
              <a:gd name="connsiteY2-48" fmla="*/ 297056 h 5070137"/>
              <a:gd name="connsiteX3-49" fmla="*/ 1613206 w 5059709"/>
              <a:gd name="connsiteY3-50" fmla="*/ 1616283 h 5070137"/>
              <a:gd name="connsiteX4-51" fmla="*/ 283549 w 5059709"/>
              <a:gd name="connsiteY4-52" fmla="*/ 4776160 h 5070137"/>
              <a:gd name="connsiteX5-53" fmla="*/ 0 w 5059709"/>
              <a:gd name="connsiteY5-54" fmla="*/ 5070137 h 5070137"/>
              <a:gd name="connsiteX6-55" fmla="*/ 1517374 w 5059709"/>
              <a:gd name="connsiteY6-56" fmla="*/ 1527803 h 507013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5059709" h="5070137">
                <a:moveTo>
                  <a:pt x="1517374" y="1527803"/>
                </a:moveTo>
                <a:lnTo>
                  <a:pt x="5059709" y="0"/>
                </a:lnTo>
                <a:lnTo>
                  <a:pt x="4783512" y="297056"/>
                </a:lnTo>
                <a:lnTo>
                  <a:pt x="1613206" y="1616283"/>
                </a:lnTo>
                <a:lnTo>
                  <a:pt x="283549" y="4776160"/>
                </a:lnTo>
                <a:lnTo>
                  <a:pt x="0" y="5070137"/>
                </a:lnTo>
                <a:lnTo>
                  <a:pt x="1517374" y="1527803"/>
                </a:lnTo>
                <a:close/>
              </a:path>
            </a:pathLst>
          </a:custGeom>
          <a:gradFill>
            <a:gsLst>
              <a:gs pos="0">
                <a:srgbClr val="00C6FF"/>
              </a:gs>
              <a:gs pos="100000">
                <a:srgbClr val="0072FF"/>
              </a:gs>
            </a:gsLst>
            <a:lin ang="5400000" scaled="1"/>
          </a:gra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Arial" panose="020B0604020202020204" pitchFamily="34" charset="0"/>
              <a:cs typeface="Arial" panose="020B0604020202020204" pitchFamily="34" charset="0"/>
            </a:endParaRPr>
          </a:p>
        </p:txBody>
      </p:sp>
      <p:sp>
        <p:nvSpPr>
          <p:cNvPr id="17" name="TextBox 16"/>
          <p:cNvSpPr txBox="1"/>
          <p:nvPr/>
        </p:nvSpPr>
        <p:spPr>
          <a:xfrm>
            <a:off x="2872897" y="2926804"/>
            <a:ext cx="2390398" cy="646331"/>
          </a:xfrm>
          <a:prstGeom prst="rect">
            <a:avLst/>
          </a:prstGeom>
          <a:noFill/>
        </p:spPr>
        <p:txBody>
          <a:bodyPr wrap="none" rtlCol="0">
            <a:spAutoFit/>
          </a:bodyPr>
          <a:lstStyle/>
          <a:p>
            <a:pPr algn="ctr"/>
            <a:r>
              <a:rPr lang="en-US" sz="3600" b="1" dirty="0">
                <a:latin typeface="Times New Roman" panose="02020603050405020304" pitchFamily="18" charset="0"/>
                <a:cs typeface="Times New Roman" panose="02020603050405020304" pitchFamily="18" charset="0"/>
              </a:rPr>
              <a:t>Restaurant</a:t>
            </a:r>
            <a:endParaRPr lang="en-US" sz="3600" b="1" dirty="0">
              <a:latin typeface="Times New Roman" panose="02020603050405020304" pitchFamily="18" charset="0"/>
              <a:cs typeface="Times New Roman" panose="02020603050405020304" pitchFamily="18" charset="0"/>
            </a:endParaRPr>
          </a:p>
        </p:txBody>
      </p:sp>
      <p:cxnSp>
        <p:nvCxnSpPr>
          <p:cNvPr id="19" name="Straight Connector 18"/>
          <p:cNvCxnSpPr/>
          <p:nvPr/>
        </p:nvCxnSpPr>
        <p:spPr>
          <a:xfrm>
            <a:off x="1839482" y="3590037"/>
            <a:ext cx="4457229" cy="0"/>
          </a:xfrm>
          <a:prstGeom prst="line">
            <a:avLst/>
          </a:prstGeom>
          <a:ln w="19050" cap="rnd">
            <a:round/>
          </a:ln>
        </p:spPr>
        <p:style>
          <a:lnRef idx="1">
            <a:schemeClr val="accent1"/>
          </a:lnRef>
          <a:fillRef idx="0">
            <a:schemeClr val="accent1"/>
          </a:fillRef>
          <a:effectRef idx="0">
            <a:schemeClr val="accent1"/>
          </a:effectRef>
          <a:fontRef idx="minor">
            <a:schemeClr val="tx1"/>
          </a:fontRef>
        </p:style>
      </p:cxnSp>
      <p:sp>
        <p:nvSpPr>
          <p:cNvPr id="20" name="Oval 19"/>
          <p:cNvSpPr/>
          <p:nvPr/>
        </p:nvSpPr>
        <p:spPr>
          <a:xfrm>
            <a:off x="1839482" y="3786280"/>
            <a:ext cx="400724" cy="400724"/>
          </a:xfrm>
          <a:prstGeom prst="ellipse">
            <a:avLst/>
          </a:prstGeom>
          <a:gradFill>
            <a:gsLst>
              <a:gs pos="0">
                <a:srgbClr val="00C6FF"/>
              </a:gs>
              <a:gs pos="100000">
                <a:srgbClr val="0072FF"/>
              </a:gs>
            </a:gsLst>
            <a:lin ang="5400000" scaled="1"/>
          </a:gra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21" name="Oval 20"/>
          <p:cNvSpPr/>
          <p:nvPr/>
        </p:nvSpPr>
        <p:spPr>
          <a:xfrm>
            <a:off x="2853609" y="3786280"/>
            <a:ext cx="400724" cy="400724"/>
          </a:xfrm>
          <a:prstGeom prst="ellipse">
            <a:avLst/>
          </a:prstGeom>
          <a:gradFill>
            <a:gsLst>
              <a:gs pos="0">
                <a:srgbClr val="00C6FF"/>
              </a:gs>
              <a:gs pos="100000">
                <a:srgbClr val="0072FF"/>
              </a:gs>
            </a:gsLst>
            <a:lin ang="5400000" scaled="1"/>
          </a:gra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22" name="Oval 21"/>
          <p:cNvSpPr/>
          <p:nvPr/>
        </p:nvSpPr>
        <p:spPr>
          <a:xfrm>
            <a:off x="3867736" y="3786279"/>
            <a:ext cx="400724" cy="400724"/>
          </a:xfrm>
          <a:prstGeom prst="ellipse">
            <a:avLst/>
          </a:prstGeom>
          <a:gradFill>
            <a:gsLst>
              <a:gs pos="0">
                <a:srgbClr val="00C6FF"/>
              </a:gs>
              <a:gs pos="100000">
                <a:srgbClr val="0072FF"/>
              </a:gs>
            </a:gsLst>
            <a:lin ang="5400000" scaled="1"/>
          </a:gra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23" name="Oval 22"/>
          <p:cNvSpPr/>
          <p:nvPr/>
        </p:nvSpPr>
        <p:spPr>
          <a:xfrm>
            <a:off x="4881862" y="3786278"/>
            <a:ext cx="400724" cy="400724"/>
          </a:xfrm>
          <a:prstGeom prst="ellipse">
            <a:avLst/>
          </a:prstGeom>
          <a:gradFill>
            <a:gsLst>
              <a:gs pos="0">
                <a:srgbClr val="00C6FF"/>
              </a:gs>
              <a:gs pos="100000">
                <a:srgbClr val="0072FF"/>
              </a:gs>
            </a:gsLst>
            <a:lin ang="5400000" scaled="1"/>
          </a:gra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24" name="Oval 23"/>
          <p:cNvSpPr/>
          <p:nvPr/>
        </p:nvSpPr>
        <p:spPr>
          <a:xfrm>
            <a:off x="5895987" y="3786277"/>
            <a:ext cx="400724" cy="400724"/>
          </a:xfrm>
          <a:prstGeom prst="ellipse">
            <a:avLst/>
          </a:prstGeom>
          <a:gradFill>
            <a:gsLst>
              <a:gs pos="0">
                <a:srgbClr val="00C6FF"/>
              </a:gs>
              <a:gs pos="100000">
                <a:srgbClr val="0072FF"/>
              </a:gs>
            </a:gsLst>
            <a:lin ang="5400000" scaled="1"/>
          </a:gra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45" name="Oval 44"/>
          <p:cNvSpPr/>
          <p:nvPr/>
        </p:nvSpPr>
        <p:spPr>
          <a:xfrm>
            <a:off x="1839482" y="4387020"/>
            <a:ext cx="400724" cy="400724"/>
          </a:xfrm>
          <a:prstGeom prst="ellipse">
            <a:avLst/>
          </a:prstGeom>
          <a:gradFill>
            <a:gsLst>
              <a:gs pos="0">
                <a:srgbClr val="00C6FF"/>
              </a:gs>
              <a:gs pos="100000">
                <a:srgbClr val="0072FF"/>
              </a:gs>
            </a:gsLst>
            <a:lin ang="5400000" scaled="1"/>
          </a:gra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46" name="Oval 45"/>
          <p:cNvSpPr/>
          <p:nvPr/>
        </p:nvSpPr>
        <p:spPr>
          <a:xfrm>
            <a:off x="2853609" y="4387019"/>
            <a:ext cx="400724" cy="400724"/>
          </a:xfrm>
          <a:prstGeom prst="ellipse">
            <a:avLst/>
          </a:prstGeom>
          <a:gradFill>
            <a:gsLst>
              <a:gs pos="0">
                <a:srgbClr val="00C6FF"/>
              </a:gs>
              <a:gs pos="100000">
                <a:srgbClr val="0072FF"/>
              </a:gs>
            </a:gsLst>
            <a:lin ang="5400000" scaled="1"/>
          </a:gra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47" name="Oval 46"/>
          <p:cNvSpPr/>
          <p:nvPr/>
        </p:nvSpPr>
        <p:spPr>
          <a:xfrm>
            <a:off x="3867736" y="4387018"/>
            <a:ext cx="400724" cy="400724"/>
          </a:xfrm>
          <a:prstGeom prst="ellipse">
            <a:avLst/>
          </a:prstGeom>
          <a:gradFill>
            <a:gsLst>
              <a:gs pos="0">
                <a:srgbClr val="00C6FF"/>
              </a:gs>
              <a:gs pos="100000">
                <a:srgbClr val="0072FF"/>
              </a:gs>
            </a:gsLst>
            <a:lin ang="5400000" scaled="1"/>
          </a:gra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48" name="Oval 47"/>
          <p:cNvSpPr/>
          <p:nvPr/>
        </p:nvSpPr>
        <p:spPr>
          <a:xfrm>
            <a:off x="4881862" y="4387017"/>
            <a:ext cx="400724" cy="400724"/>
          </a:xfrm>
          <a:prstGeom prst="ellipse">
            <a:avLst/>
          </a:prstGeom>
          <a:gradFill>
            <a:gsLst>
              <a:gs pos="0">
                <a:srgbClr val="00C6FF"/>
              </a:gs>
              <a:gs pos="100000">
                <a:srgbClr val="0072FF"/>
              </a:gs>
            </a:gsLst>
            <a:lin ang="5400000" scaled="1"/>
          </a:gra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49" name="Oval 48"/>
          <p:cNvSpPr/>
          <p:nvPr/>
        </p:nvSpPr>
        <p:spPr>
          <a:xfrm>
            <a:off x="5895987" y="4387016"/>
            <a:ext cx="400724" cy="400724"/>
          </a:xfrm>
          <a:prstGeom prst="ellipse">
            <a:avLst/>
          </a:prstGeom>
          <a:gradFill>
            <a:gsLst>
              <a:gs pos="0">
                <a:srgbClr val="00C6FF"/>
              </a:gs>
              <a:gs pos="100000">
                <a:srgbClr val="0072FF"/>
              </a:gs>
            </a:gsLst>
            <a:lin ang="5400000" scaled="1"/>
          </a:gra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50" name="Oval 49"/>
          <p:cNvSpPr/>
          <p:nvPr/>
        </p:nvSpPr>
        <p:spPr>
          <a:xfrm>
            <a:off x="1839482" y="4987759"/>
            <a:ext cx="400724" cy="400724"/>
          </a:xfrm>
          <a:prstGeom prst="ellipse">
            <a:avLst/>
          </a:prstGeom>
          <a:gradFill>
            <a:gsLst>
              <a:gs pos="0">
                <a:srgbClr val="00C6FF"/>
              </a:gs>
              <a:gs pos="100000">
                <a:srgbClr val="0072FF"/>
              </a:gs>
            </a:gsLst>
            <a:lin ang="5400000" scaled="1"/>
          </a:gra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51" name="Oval 50"/>
          <p:cNvSpPr/>
          <p:nvPr/>
        </p:nvSpPr>
        <p:spPr>
          <a:xfrm>
            <a:off x="2853609" y="4987758"/>
            <a:ext cx="400724" cy="400724"/>
          </a:xfrm>
          <a:prstGeom prst="ellipse">
            <a:avLst/>
          </a:prstGeom>
          <a:gradFill>
            <a:gsLst>
              <a:gs pos="0">
                <a:srgbClr val="00C6FF"/>
              </a:gs>
              <a:gs pos="100000">
                <a:srgbClr val="0072FF"/>
              </a:gs>
            </a:gsLst>
            <a:lin ang="5400000" scaled="1"/>
          </a:gra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52" name="Oval 51"/>
          <p:cNvSpPr/>
          <p:nvPr/>
        </p:nvSpPr>
        <p:spPr>
          <a:xfrm>
            <a:off x="3867736" y="4987757"/>
            <a:ext cx="400724" cy="400724"/>
          </a:xfrm>
          <a:prstGeom prst="ellipse">
            <a:avLst/>
          </a:prstGeom>
          <a:gradFill>
            <a:gsLst>
              <a:gs pos="0">
                <a:srgbClr val="00C6FF"/>
              </a:gs>
              <a:gs pos="100000">
                <a:srgbClr val="0072FF"/>
              </a:gs>
            </a:gsLst>
            <a:lin ang="5400000" scaled="1"/>
          </a:gra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53" name="Oval 52"/>
          <p:cNvSpPr/>
          <p:nvPr/>
        </p:nvSpPr>
        <p:spPr>
          <a:xfrm>
            <a:off x="4881862" y="4987756"/>
            <a:ext cx="400724" cy="400724"/>
          </a:xfrm>
          <a:prstGeom prst="ellipse">
            <a:avLst/>
          </a:prstGeom>
          <a:gradFill>
            <a:gsLst>
              <a:gs pos="0">
                <a:srgbClr val="00C6FF"/>
              </a:gs>
              <a:gs pos="100000">
                <a:srgbClr val="0072FF"/>
              </a:gs>
            </a:gsLst>
            <a:lin ang="5400000" scaled="1"/>
          </a:gra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54" name="Oval 53"/>
          <p:cNvSpPr/>
          <p:nvPr/>
        </p:nvSpPr>
        <p:spPr>
          <a:xfrm>
            <a:off x="5895987" y="4987755"/>
            <a:ext cx="400724" cy="400724"/>
          </a:xfrm>
          <a:prstGeom prst="ellipse">
            <a:avLst/>
          </a:prstGeom>
          <a:gradFill>
            <a:gsLst>
              <a:gs pos="0">
                <a:srgbClr val="00C6FF"/>
              </a:gs>
              <a:gs pos="100000">
                <a:srgbClr val="0072FF"/>
              </a:gs>
            </a:gsLst>
            <a:lin ang="5400000" scaled="1"/>
          </a:gra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55" name="TextBox 54"/>
          <p:cNvSpPr txBox="1"/>
          <p:nvPr/>
        </p:nvSpPr>
        <p:spPr>
          <a:xfrm>
            <a:off x="7670241" y="2056240"/>
            <a:ext cx="3643946" cy="646331"/>
          </a:xfrm>
          <a:prstGeom prst="rect">
            <a:avLst/>
          </a:prstGeom>
          <a:noFill/>
        </p:spPr>
        <p:txBody>
          <a:bodyPr wrap="none" rtlCol="0">
            <a:spAutoFit/>
          </a:bodyPr>
          <a:lstStyle/>
          <a:p>
            <a:pPr marL="285750" indent="-285750" algn="l">
              <a:buFont typeface="Arial" panose="020B0604020202020204" pitchFamily="34" charset="0"/>
              <a:buChar char="•"/>
            </a:pPr>
            <a:r>
              <a:rPr lang="en-US" dirty="0">
                <a:latin typeface="Courier New" panose="02070309020205020404" pitchFamily="49" charset="0"/>
                <a:cs typeface="Courier New" panose="02070309020205020404" pitchFamily="49" charset="0"/>
              </a:rPr>
              <a:t>semaphore </a:t>
            </a:r>
            <a:r>
              <a:rPr lang="en-US" b="1" dirty="0">
                <a:gradFill>
                  <a:gsLst>
                    <a:gs pos="0">
                      <a:srgbClr val="00C6FF"/>
                    </a:gs>
                    <a:gs pos="100000">
                      <a:srgbClr val="0072FF"/>
                    </a:gs>
                  </a:gsLst>
                  <a:lin ang="5400000" scaled="1"/>
                </a:gradFill>
                <a:latin typeface="Courier New" panose="02070309020205020404" pitchFamily="49" charset="0"/>
                <a:cs typeface="Courier New" panose="02070309020205020404" pitchFamily="49" charset="0"/>
              </a:rPr>
              <a:t>freeTable</a:t>
            </a:r>
            <a:endParaRPr lang="en-US" b="1" dirty="0">
              <a:gradFill>
                <a:gsLst>
                  <a:gs pos="0">
                    <a:srgbClr val="00C6FF"/>
                  </a:gs>
                  <a:gs pos="100000">
                    <a:srgbClr val="0072FF"/>
                  </a:gs>
                </a:gsLst>
                <a:lin ang="5400000" scaled="1"/>
              </a:gradFill>
              <a:latin typeface="Courier New" panose="02070309020205020404" pitchFamily="49" charset="0"/>
              <a:cs typeface="Courier New" panose="02070309020205020404" pitchFamily="49" charset="0"/>
            </a:endParaRPr>
          </a:p>
          <a:p>
            <a:pPr marL="285750" indent="-285750" algn="l">
              <a:buFont typeface="Arial" panose="020B0604020202020204" pitchFamily="34" charset="0"/>
              <a:buChar char="•"/>
            </a:pPr>
            <a:r>
              <a:rPr lang="en-US" dirty="0">
                <a:latin typeface="Courier New" panose="02070309020205020404" pitchFamily="49" charset="0"/>
                <a:cs typeface="Courier New" panose="02070309020205020404" pitchFamily="49" charset="0"/>
              </a:rPr>
              <a:t>Khởi tạo </a:t>
            </a:r>
            <a:r>
              <a:rPr lang="en-US" b="1" dirty="0">
                <a:gradFill>
                  <a:gsLst>
                    <a:gs pos="0">
                      <a:srgbClr val="00C6FF"/>
                    </a:gs>
                    <a:gs pos="100000">
                      <a:srgbClr val="0072FF"/>
                    </a:gs>
                  </a:gsLst>
                  <a:lin ang="5400000" scaled="1"/>
                </a:gradFill>
                <a:latin typeface="Courier New" panose="02070309020205020404" pitchFamily="49" charset="0"/>
                <a:cs typeface="Courier New" panose="02070309020205020404" pitchFamily="49" charset="0"/>
              </a:rPr>
              <a:t>freeTable = 15</a:t>
            </a:r>
            <a:endParaRPr lang="en-US" b="1" dirty="0">
              <a:gradFill>
                <a:gsLst>
                  <a:gs pos="0">
                    <a:srgbClr val="00C6FF"/>
                  </a:gs>
                  <a:gs pos="100000">
                    <a:srgbClr val="0072FF"/>
                  </a:gs>
                </a:gsLst>
                <a:lin ang="5400000" scaled="1"/>
              </a:gradFill>
              <a:latin typeface="Courier New" panose="02070309020205020404" pitchFamily="49" charset="0"/>
              <a:cs typeface="Courier New" panose="02070309020205020404" pitchFamily="49" charset="0"/>
            </a:endParaRPr>
          </a:p>
        </p:txBody>
      </p:sp>
      <p:sp>
        <p:nvSpPr>
          <p:cNvPr id="57" name="TextBox 56"/>
          <p:cNvSpPr txBox="1"/>
          <p:nvPr/>
        </p:nvSpPr>
        <p:spPr>
          <a:xfrm>
            <a:off x="7681589" y="3752810"/>
            <a:ext cx="2441694" cy="369332"/>
          </a:xfrm>
          <a:prstGeom prst="rect">
            <a:avLst/>
          </a:prstGeom>
          <a:gradFill>
            <a:gsLst>
              <a:gs pos="0">
                <a:srgbClr val="00C6FF"/>
              </a:gs>
              <a:gs pos="100000">
                <a:srgbClr val="0072FF"/>
              </a:gs>
            </a:gsLst>
            <a:lin ang="5400000" scaled="1"/>
          </a:gradFill>
        </p:spPr>
        <p:txBody>
          <a:bodyPr wrap="none" rtlCol="0">
            <a:spAutoFit/>
          </a:bodyPr>
          <a:lstStyle/>
          <a:p>
            <a:pPr algn="l"/>
            <a:r>
              <a:rPr lang="en-US" b="1" dirty="0">
                <a:solidFill>
                  <a:schemeClr val="bg1"/>
                </a:solidFill>
                <a:latin typeface="Arial" panose="020B0604020202020204" pitchFamily="34" charset="0"/>
                <a:cs typeface="Arial" panose="020B0604020202020204" pitchFamily="34" charset="0"/>
              </a:rPr>
              <a:t>Có 15 khách đến thì:</a:t>
            </a:r>
            <a:endParaRPr lang="en-US" b="1" dirty="0">
              <a:solidFill>
                <a:schemeClr val="bg1"/>
              </a:solidFill>
              <a:latin typeface="Arial" panose="020B0604020202020204" pitchFamily="34" charset="0"/>
              <a:cs typeface="Arial" panose="020B0604020202020204" pitchFamily="34" charset="0"/>
            </a:endParaRPr>
          </a:p>
        </p:txBody>
      </p:sp>
      <p:sp>
        <p:nvSpPr>
          <p:cNvPr id="58" name="TextBox 57"/>
          <p:cNvSpPr txBox="1"/>
          <p:nvPr/>
        </p:nvSpPr>
        <p:spPr>
          <a:xfrm>
            <a:off x="8052632" y="4221420"/>
            <a:ext cx="1976823" cy="369332"/>
          </a:xfrm>
          <a:prstGeom prst="rect">
            <a:avLst/>
          </a:prstGeom>
          <a:noFill/>
        </p:spPr>
        <p:txBody>
          <a:bodyPr wrap="none" rtlCol="0">
            <a:spAutoFit/>
          </a:bodyPr>
          <a:lstStyle/>
          <a:p>
            <a:pPr algn="l"/>
            <a:r>
              <a:rPr lang="en-US" b="1" dirty="0">
                <a:gradFill>
                  <a:gsLst>
                    <a:gs pos="0">
                      <a:srgbClr val="00C6FF"/>
                    </a:gs>
                    <a:gs pos="100000">
                      <a:srgbClr val="0072FF"/>
                    </a:gs>
                  </a:gsLst>
                  <a:lin ang="5400000" scaled="1"/>
                </a:gradFill>
                <a:latin typeface="Courier New" panose="02070309020205020404" pitchFamily="49" charset="0"/>
                <a:cs typeface="Courier New" panose="02070309020205020404" pitchFamily="49" charset="0"/>
              </a:rPr>
              <a:t>freeTable = 0</a:t>
            </a:r>
            <a:endParaRPr lang="en-US" b="1" dirty="0">
              <a:gradFill>
                <a:gsLst>
                  <a:gs pos="0">
                    <a:srgbClr val="00C6FF"/>
                  </a:gs>
                  <a:gs pos="100000">
                    <a:srgbClr val="0072FF"/>
                  </a:gs>
                </a:gsLst>
                <a:lin ang="5400000" scaled="1"/>
              </a:gradFill>
              <a:latin typeface="Courier New" panose="02070309020205020404" pitchFamily="49" charset="0"/>
              <a:cs typeface="Courier New" panose="02070309020205020404" pitchFamily="49" charset="0"/>
            </a:endParaRPr>
          </a:p>
        </p:txBody>
      </p:sp>
      <p:sp>
        <p:nvSpPr>
          <p:cNvPr id="3" name="TextBox 2"/>
          <p:cNvSpPr txBox="1"/>
          <p:nvPr/>
        </p:nvSpPr>
        <p:spPr>
          <a:xfrm>
            <a:off x="838200" y="5897778"/>
            <a:ext cx="3052439" cy="522451"/>
          </a:xfrm>
          <a:prstGeom prst="rect">
            <a:avLst/>
          </a:prstGeom>
          <a:gradFill flip="none" rotWithShape="1">
            <a:gsLst>
              <a:gs pos="0">
                <a:srgbClr val="0072FF"/>
              </a:gs>
              <a:gs pos="100000">
                <a:srgbClr val="00C6FF"/>
              </a:gs>
            </a:gsLst>
            <a:lin ang="2700000" scaled="1"/>
            <a:tileRect/>
          </a:gradFill>
        </p:spPr>
        <p:txBody>
          <a:bodyPr wrap="none" rtlCol="0">
            <a:spAutoFit/>
          </a:bodyPr>
          <a:lstStyle/>
          <a:p>
            <a:pPr algn="l">
              <a:lnSpc>
                <a:spcPct val="130000"/>
              </a:lnSpc>
              <a:spcBef>
                <a:spcPts val="300"/>
              </a:spcBef>
              <a:spcAft>
                <a:spcPts val="300"/>
              </a:spcAft>
            </a:pPr>
            <a:r>
              <a:rPr lang="en-US" sz="2400" b="1" dirty="0" err="1">
                <a:solidFill>
                  <a:schemeClr val="bg1"/>
                </a:solidFill>
                <a:latin typeface="Arial" panose="020B0604020202020204" pitchFamily="34" charset="0"/>
                <a:cs typeface="Arial" panose="020B0604020202020204" pitchFamily="34" charset="0"/>
              </a:rPr>
              <a:t>Ví</a:t>
            </a:r>
            <a:r>
              <a:rPr lang="en-US" sz="2400" b="1" dirty="0">
                <a:solidFill>
                  <a:schemeClr val="bg1"/>
                </a:solidFill>
                <a:latin typeface="Arial" panose="020B0604020202020204" pitchFamily="34" charset="0"/>
                <a:cs typeface="Arial" panose="020B0604020202020204" pitchFamily="34" charset="0"/>
              </a:rPr>
              <a:t> </a:t>
            </a:r>
            <a:r>
              <a:rPr lang="en-US" sz="2400" b="1" dirty="0" err="1">
                <a:solidFill>
                  <a:schemeClr val="bg1"/>
                </a:solidFill>
                <a:latin typeface="Arial" panose="020B0604020202020204" pitchFamily="34" charset="0"/>
                <a:cs typeface="Arial" panose="020B0604020202020204" pitchFamily="34" charset="0"/>
              </a:rPr>
              <a:t>dụ</a:t>
            </a:r>
            <a:r>
              <a:rPr lang="en-US" sz="2400" b="1" dirty="0">
                <a:solidFill>
                  <a:schemeClr val="bg1"/>
                </a:solidFill>
                <a:latin typeface="Arial" panose="020B0604020202020204" pitchFamily="34" charset="0"/>
                <a:cs typeface="Arial" panose="020B0604020202020204" pitchFamily="34" charset="0"/>
              </a:rPr>
              <a:t> </a:t>
            </a:r>
            <a:r>
              <a:rPr lang="en-US" sz="2400" b="1" dirty="0" err="1">
                <a:solidFill>
                  <a:schemeClr val="bg1"/>
                </a:solidFill>
                <a:latin typeface="Arial" panose="020B0604020202020204" pitchFamily="34" charset="0"/>
                <a:cs typeface="Arial" panose="020B0604020202020204" pitchFamily="34" charset="0"/>
              </a:rPr>
              <a:t>trên</a:t>
            </a:r>
            <a:r>
              <a:rPr lang="en-US" sz="2400" b="1" dirty="0">
                <a:solidFill>
                  <a:schemeClr val="bg1"/>
                </a:solidFill>
                <a:latin typeface="Arial" panose="020B0604020202020204" pitchFamily="34" charset="0"/>
                <a:cs typeface="Arial" panose="020B0604020202020204" pitchFamily="34" charset="0"/>
              </a:rPr>
              <a:t> </a:t>
            </a:r>
            <a:r>
              <a:rPr lang="en-US" sz="2400" b="1" dirty="0" err="1">
                <a:solidFill>
                  <a:schemeClr val="bg1"/>
                </a:solidFill>
                <a:latin typeface="Arial" panose="020B0604020202020204" pitchFamily="34" charset="0"/>
                <a:cs typeface="Arial" panose="020B0604020202020204" pitchFamily="34" charset="0"/>
              </a:rPr>
              <a:t>nhà</a:t>
            </a:r>
            <a:r>
              <a:rPr lang="en-US" sz="2400" b="1" dirty="0">
                <a:solidFill>
                  <a:schemeClr val="bg1"/>
                </a:solidFill>
                <a:latin typeface="Arial" panose="020B0604020202020204" pitchFamily="34" charset="0"/>
                <a:cs typeface="Arial" panose="020B0604020202020204" pitchFamily="34" charset="0"/>
              </a:rPr>
              <a:t> </a:t>
            </a:r>
            <a:r>
              <a:rPr lang="en-US" sz="2400" b="1" dirty="0" err="1">
                <a:solidFill>
                  <a:schemeClr val="bg1"/>
                </a:solidFill>
                <a:latin typeface="Arial" panose="020B0604020202020204" pitchFamily="34" charset="0"/>
                <a:cs typeface="Arial" panose="020B0604020202020204" pitchFamily="34" charset="0"/>
              </a:rPr>
              <a:t>hàng</a:t>
            </a:r>
            <a:endParaRPr lang="en-US" sz="2400" b="1" dirty="0">
              <a:solidFill>
                <a:schemeClr val="bg1"/>
              </a:solidFill>
              <a:latin typeface="Arial" panose="020B0604020202020204" pitchFamily="34" charset="0"/>
              <a:cs typeface="Arial" panose="020B0604020202020204" pitchFamily="34"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59:morph option="byWord"/>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5.7.1. Định nghĩa semaphore</a:t>
            </a:r>
            <a:endParaRPr lang="en-US" dirty="0"/>
          </a:p>
        </p:txBody>
      </p:sp>
      <p:sp>
        <p:nvSpPr>
          <p:cNvPr id="4" name="Footer Placeholder 3"/>
          <p:cNvSpPr>
            <a:spLocks noGrp="1"/>
          </p:cNvSpPr>
          <p:nvPr>
            <p:ph type="ftr" sz="quarter" idx="11"/>
          </p:nvPr>
        </p:nvSpPr>
        <p:spPr/>
        <p:txBody>
          <a:bodyPr/>
          <a:lstStyle/>
          <a:p>
            <a:r>
              <a:rPr lang="vi-VN"/>
              <a:t>Thực hiện bởi Trường Đại học Công nghệ Thông tin, ĐHQG-HCM</a:t>
            </a:r>
            <a:endParaRPr lang="en-US" dirty="0"/>
          </a:p>
        </p:txBody>
      </p:sp>
      <p:sp>
        <p:nvSpPr>
          <p:cNvPr id="5" name="Slide Number Placeholder 4"/>
          <p:cNvSpPr>
            <a:spLocks noGrp="1"/>
          </p:cNvSpPr>
          <p:nvPr>
            <p:ph type="sldNum" sz="quarter" idx="12"/>
          </p:nvPr>
        </p:nvSpPr>
        <p:spPr/>
        <p:txBody>
          <a:bodyPr/>
          <a:lstStyle/>
          <a:p>
            <a:fld id="{D8B0B3AC-44A8-D142-AAF6-9A453466E1A4}" type="slidenum">
              <a:rPr lang="en-US" smtClean="0"/>
            </a:fld>
            <a:endParaRPr lang="en-US" dirty="0"/>
          </a:p>
        </p:txBody>
      </p:sp>
      <p:sp>
        <p:nvSpPr>
          <p:cNvPr id="16" name="Left Bracket 15"/>
          <p:cNvSpPr/>
          <p:nvPr/>
        </p:nvSpPr>
        <p:spPr>
          <a:xfrm rot="16200000">
            <a:off x="2904946" y="1683289"/>
            <a:ext cx="2326303" cy="5476566"/>
          </a:xfrm>
          <a:prstGeom prst="leftBracket">
            <a:avLst>
              <a:gd name="adj" fmla="val 0"/>
            </a:avLst>
          </a:prstGeom>
          <a:ln w="25400" cap="rnd">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Half Frame 13"/>
          <p:cNvSpPr/>
          <p:nvPr/>
        </p:nvSpPr>
        <p:spPr>
          <a:xfrm rot="2700000">
            <a:off x="1701279" y="1055527"/>
            <a:ext cx="4740544" cy="4750317"/>
          </a:xfrm>
          <a:custGeom>
            <a:avLst/>
            <a:gdLst>
              <a:gd name="connsiteX0" fmla="*/ 0 w 4225413"/>
              <a:gd name="connsiteY0" fmla="*/ 0 h 4225413"/>
              <a:gd name="connsiteX1" fmla="*/ 4225413 w 4225413"/>
              <a:gd name="connsiteY1" fmla="*/ 0 h 4225413"/>
              <a:gd name="connsiteX2" fmla="*/ 4136933 w 4225413"/>
              <a:gd name="connsiteY2" fmla="*/ 88480 h 4225413"/>
              <a:gd name="connsiteX3" fmla="*/ 95832 w 4225413"/>
              <a:gd name="connsiteY3" fmla="*/ 88480 h 4225413"/>
              <a:gd name="connsiteX4" fmla="*/ 95832 w 4225413"/>
              <a:gd name="connsiteY4" fmla="*/ 4129581 h 4225413"/>
              <a:gd name="connsiteX5" fmla="*/ 0 w 4225413"/>
              <a:gd name="connsiteY5" fmla="*/ 4225413 h 4225413"/>
              <a:gd name="connsiteX6" fmla="*/ 0 w 4225413"/>
              <a:gd name="connsiteY6" fmla="*/ 0 h 4225413"/>
              <a:gd name="connsiteX0-1" fmla="*/ 1517374 w 5742787"/>
              <a:gd name="connsiteY0-2" fmla="*/ 0 h 4129581"/>
              <a:gd name="connsiteX1-3" fmla="*/ 5742787 w 5742787"/>
              <a:gd name="connsiteY1-4" fmla="*/ 0 h 4129581"/>
              <a:gd name="connsiteX2-5" fmla="*/ 5654307 w 5742787"/>
              <a:gd name="connsiteY2-6" fmla="*/ 88480 h 4129581"/>
              <a:gd name="connsiteX3-7" fmla="*/ 1613206 w 5742787"/>
              <a:gd name="connsiteY3-8" fmla="*/ 88480 h 4129581"/>
              <a:gd name="connsiteX4-9" fmla="*/ 1613206 w 5742787"/>
              <a:gd name="connsiteY4-10" fmla="*/ 4129581 h 4129581"/>
              <a:gd name="connsiteX5-11" fmla="*/ 0 w 5742787"/>
              <a:gd name="connsiteY5-12" fmla="*/ 3542334 h 4129581"/>
              <a:gd name="connsiteX6-13" fmla="*/ 1517374 w 5742787"/>
              <a:gd name="connsiteY6-14" fmla="*/ 0 h 4129581"/>
              <a:gd name="connsiteX0-15" fmla="*/ 1517374 w 5742787"/>
              <a:gd name="connsiteY0-16" fmla="*/ 0 h 3542334"/>
              <a:gd name="connsiteX1-17" fmla="*/ 5742787 w 5742787"/>
              <a:gd name="connsiteY1-18" fmla="*/ 0 h 3542334"/>
              <a:gd name="connsiteX2-19" fmla="*/ 5654307 w 5742787"/>
              <a:gd name="connsiteY2-20" fmla="*/ 88480 h 3542334"/>
              <a:gd name="connsiteX3-21" fmla="*/ 1613206 w 5742787"/>
              <a:gd name="connsiteY3-22" fmla="*/ 88480 h 3542334"/>
              <a:gd name="connsiteX4-23" fmla="*/ 283549 w 5742787"/>
              <a:gd name="connsiteY4-24" fmla="*/ 3248357 h 3542334"/>
              <a:gd name="connsiteX5-25" fmla="*/ 0 w 5742787"/>
              <a:gd name="connsiteY5-26" fmla="*/ 3542334 h 3542334"/>
              <a:gd name="connsiteX6-27" fmla="*/ 1517374 w 5742787"/>
              <a:gd name="connsiteY6-28" fmla="*/ 0 h 3542334"/>
              <a:gd name="connsiteX0-29" fmla="*/ 1517374 w 5654307"/>
              <a:gd name="connsiteY0-30" fmla="*/ 1527803 h 5070137"/>
              <a:gd name="connsiteX1-31" fmla="*/ 5059709 w 5654307"/>
              <a:gd name="connsiteY1-32" fmla="*/ 0 h 5070137"/>
              <a:gd name="connsiteX2-33" fmla="*/ 5654307 w 5654307"/>
              <a:gd name="connsiteY2-34" fmla="*/ 1616283 h 5070137"/>
              <a:gd name="connsiteX3-35" fmla="*/ 1613206 w 5654307"/>
              <a:gd name="connsiteY3-36" fmla="*/ 1616283 h 5070137"/>
              <a:gd name="connsiteX4-37" fmla="*/ 283549 w 5654307"/>
              <a:gd name="connsiteY4-38" fmla="*/ 4776160 h 5070137"/>
              <a:gd name="connsiteX5-39" fmla="*/ 0 w 5654307"/>
              <a:gd name="connsiteY5-40" fmla="*/ 5070137 h 5070137"/>
              <a:gd name="connsiteX6-41" fmla="*/ 1517374 w 5654307"/>
              <a:gd name="connsiteY6-42" fmla="*/ 1527803 h 5070137"/>
              <a:gd name="connsiteX0-43" fmla="*/ 1517374 w 5059709"/>
              <a:gd name="connsiteY0-44" fmla="*/ 1527803 h 5070137"/>
              <a:gd name="connsiteX1-45" fmla="*/ 5059709 w 5059709"/>
              <a:gd name="connsiteY1-46" fmla="*/ 0 h 5070137"/>
              <a:gd name="connsiteX2-47" fmla="*/ 4783512 w 5059709"/>
              <a:gd name="connsiteY2-48" fmla="*/ 297056 h 5070137"/>
              <a:gd name="connsiteX3-49" fmla="*/ 1613206 w 5059709"/>
              <a:gd name="connsiteY3-50" fmla="*/ 1616283 h 5070137"/>
              <a:gd name="connsiteX4-51" fmla="*/ 283549 w 5059709"/>
              <a:gd name="connsiteY4-52" fmla="*/ 4776160 h 5070137"/>
              <a:gd name="connsiteX5-53" fmla="*/ 0 w 5059709"/>
              <a:gd name="connsiteY5-54" fmla="*/ 5070137 h 5070137"/>
              <a:gd name="connsiteX6-55" fmla="*/ 1517374 w 5059709"/>
              <a:gd name="connsiteY6-56" fmla="*/ 1527803 h 507013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5059709" h="5070137">
                <a:moveTo>
                  <a:pt x="1517374" y="1527803"/>
                </a:moveTo>
                <a:lnTo>
                  <a:pt x="5059709" y="0"/>
                </a:lnTo>
                <a:lnTo>
                  <a:pt x="4783512" y="297056"/>
                </a:lnTo>
                <a:lnTo>
                  <a:pt x="1613206" y="1616283"/>
                </a:lnTo>
                <a:lnTo>
                  <a:pt x="283549" y="4776160"/>
                </a:lnTo>
                <a:lnTo>
                  <a:pt x="0" y="5070137"/>
                </a:lnTo>
                <a:lnTo>
                  <a:pt x="1517374" y="1527803"/>
                </a:lnTo>
                <a:close/>
              </a:path>
            </a:pathLst>
          </a:custGeom>
          <a:gradFill>
            <a:gsLst>
              <a:gs pos="0">
                <a:srgbClr val="00C6FF"/>
              </a:gs>
              <a:gs pos="100000">
                <a:srgbClr val="0072FF"/>
              </a:gs>
            </a:gsLst>
            <a:lin ang="5400000" scaled="1"/>
          </a:gra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Arial" panose="020B0604020202020204" pitchFamily="34" charset="0"/>
              <a:cs typeface="Arial" panose="020B0604020202020204" pitchFamily="34" charset="0"/>
            </a:endParaRPr>
          </a:p>
        </p:txBody>
      </p:sp>
      <p:sp>
        <p:nvSpPr>
          <p:cNvPr id="17" name="TextBox 16"/>
          <p:cNvSpPr txBox="1"/>
          <p:nvPr/>
        </p:nvSpPr>
        <p:spPr>
          <a:xfrm>
            <a:off x="2872897" y="2926804"/>
            <a:ext cx="2390398" cy="646331"/>
          </a:xfrm>
          <a:prstGeom prst="rect">
            <a:avLst/>
          </a:prstGeom>
          <a:noFill/>
        </p:spPr>
        <p:txBody>
          <a:bodyPr wrap="none" rtlCol="0">
            <a:spAutoFit/>
          </a:bodyPr>
          <a:lstStyle/>
          <a:p>
            <a:pPr algn="ctr"/>
            <a:r>
              <a:rPr lang="en-US" sz="3600" b="1" dirty="0">
                <a:latin typeface="Times New Roman" panose="02020603050405020304" pitchFamily="18" charset="0"/>
                <a:cs typeface="Times New Roman" panose="02020603050405020304" pitchFamily="18" charset="0"/>
              </a:rPr>
              <a:t>Restaurant</a:t>
            </a:r>
            <a:endParaRPr lang="en-US" sz="3600" b="1" dirty="0">
              <a:latin typeface="Times New Roman" panose="02020603050405020304" pitchFamily="18" charset="0"/>
              <a:cs typeface="Times New Roman" panose="02020603050405020304" pitchFamily="18" charset="0"/>
            </a:endParaRPr>
          </a:p>
        </p:txBody>
      </p:sp>
      <p:cxnSp>
        <p:nvCxnSpPr>
          <p:cNvPr id="19" name="Straight Connector 18"/>
          <p:cNvCxnSpPr/>
          <p:nvPr/>
        </p:nvCxnSpPr>
        <p:spPr>
          <a:xfrm>
            <a:off x="1839482" y="3590037"/>
            <a:ext cx="4457229" cy="0"/>
          </a:xfrm>
          <a:prstGeom prst="line">
            <a:avLst/>
          </a:prstGeom>
          <a:ln w="19050" cap="rnd">
            <a:round/>
          </a:ln>
        </p:spPr>
        <p:style>
          <a:lnRef idx="1">
            <a:schemeClr val="accent1"/>
          </a:lnRef>
          <a:fillRef idx="0">
            <a:schemeClr val="accent1"/>
          </a:fillRef>
          <a:effectRef idx="0">
            <a:schemeClr val="accent1"/>
          </a:effectRef>
          <a:fontRef idx="minor">
            <a:schemeClr val="tx1"/>
          </a:fontRef>
        </p:style>
      </p:cxnSp>
      <p:sp>
        <p:nvSpPr>
          <p:cNvPr id="20" name="Oval 19"/>
          <p:cNvSpPr/>
          <p:nvPr/>
        </p:nvSpPr>
        <p:spPr>
          <a:xfrm>
            <a:off x="1839482" y="3786280"/>
            <a:ext cx="400724" cy="400724"/>
          </a:xfrm>
          <a:prstGeom prst="ellipse">
            <a:avLst/>
          </a:prstGeom>
          <a:gradFill>
            <a:gsLst>
              <a:gs pos="0">
                <a:srgbClr val="00C6FF"/>
              </a:gs>
              <a:gs pos="100000">
                <a:srgbClr val="0072FF"/>
              </a:gs>
            </a:gsLst>
            <a:lin ang="5400000" scaled="1"/>
          </a:gra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21" name="Oval 20"/>
          <p:cNvSpPr/>
          <p:nvPr/>
        </p:nvSpPr>
        <p:spPr>
          <a:xfrm>
            <a:off x="2853609" y="3786280"/>
            <a:ext cx="400724" cy="400724"/>
          </a:xfrm>
          <a:prstGeom prst="ellipse">
            <a:avLst/>
          </a:prstGeom>
          <a:gradFill>
            <a:gsLst>
              <a:gs pos="0">
                <a:srgbClr val="00C6FF"/>
              </a:gs>
              <a:gs pos="100000">
                <a:srgbClr val="0072FF"/>
              </a:gs>
            </a:gsLst>
            <a:lin ang="5400000" scaled="1"/>
          </a:gra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22" name="Oval 21"/>
          <p:cNvSpPr/>
          <p:nvPr/>
        </p:nvSpPr>
        <p:spPr>
          <a:xfrm>
            <a:off x="3867736" y="3786279"/>
            <a:ext cx="400724" cy="400724"/>
          </a:xfrm>
          <a:prstGeom prst="ellipse">
            <a:avLst/>
          </a:prstGeom>
          <a:gradFill>
            <a:gsLst>
              <a:gs pos="0">
                <a:srgbClr val="00C6FF"/>
              </a:gs>
              <a:gs pos="100000">
                <a:srgbClr val="0072FF"/>
              </a:gs>
            </a:gsLst>
            <a:lin ang="5400000" scaled="1"/>
          </a:gra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23" name="Oval 22"/>
          <p:cNvSpPr/>
          <p:nvPr/>
        </p:nvSpPr>
        <p:spPr>
          <a:xfrm>
            <a:off x="4881862" y="3786278"/>
            <a:ext cx="400724" cy="400724"/>
          </a:xfrm>
          <a:prstGeom prst="ellipse">
            <a:avLst/>
          </a:prstGeom>
          <a:gradFill>
            <a:gsLst>
              <a:gs pos="0">
                <a:srgbClr val="00C6FF"/>
              </a:gs>
              <a:gs pos="100000">
                <a:srgbClr val="0072FF"/>
              </a:gs>
            </a:gsLst>
            <a:lin ang="5400000" scaled="1"/>
          </a:gra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24" name="Oval 23"/>
          <p:cNvSpPr/>
          <p:nvPr/>
        </p:nvSpPr>
        <p:spPr>
          <a:xfrm>
            <a:off x="5895987" y="3786277"/>
            <a:ext cx="400724" cy="400724"/>
          </a:xfrm>
          <a:prstGeom prst="ellipse">
            <a:avLst/>
          </a:prstGeom>
          <a:gradFill>
            <a:gsLst>
              <a:gs pos="0">
                <a:srgbClr val="00C6FF"/>
              </a:gs>
              <a:gs pos="100000">
                <a:srgbClr val="0072FF"/>
              </a:gs>
            </a:gsLst>
            <a:lin ang="5400000" scaled="1"/>
          </a:gra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45" name="Oval 44"/>
          <p:cNvSpPr/>
          <p:nvPr/>
        </p:nvSpPr>
        <p:spPr>
          <a:xfrm>
            <a:off x="1839482" y="4387020"/>
            <a:ext cx="400724" cy="400724"/>
          </a:xfrm>
          <a:prstGeom prst="ellipse">
            <a:avLst/>
          </a:prstGeom>
          <a:gradFill>
            <a:gsLst>
              <a:gs pos="0">
                <a:srgbClr val="00C6FF"/>
              </a:gs>
              <a:gs pos="100000">
                <a:srgbClr val="0072FF"/>
              </a:gs>
            </a:gsLst>
            <a:lin ang="5400000" scaled="1"/>
          </a:gra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46" name="Oval 45"/>
          <p:cNvSpPr/>
          <p:nvPr/>
        </p:nvSpPr>
        <p:spPr>
          <a:xfrm>
            <a:off x="2853609" y="4387019"/>
            <a:ext cx="400724" cy="400724"/>
          </a:xfrm>
          <a:prstGeom prst="ellipse">
            <a:avLst/>
          </a:prstGeom>
          <a:gradFill>
            <a:gsLst>
              <a:gs pos="0">
                <a:srgbClr val="00C6FF"/>
              </a:gs>
              <a:gs pos="100000">
                <a:srgbClr val="0072FF"/>
              </a:gs>
            </a:gsLst>
            <a:lin ang="5400000" scaled="1"/>
          </a:gra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47" name="Oval 46"/>
          <p:cNvSpPr/>
          <p:nvPr/>
        </p:nvSpPr>
        <p:spPr>
          <a:xfrm>
            <a:off x="3867736" y="4387018"/>
            <a:ext cx="400724" cy="400724"/>
          </a:xfrm>
          <a:prstGeom prst="ellipse">
            <a:avLst/>
          </a:prstGeom>
          <a:gradFill>
            <a:gsLst>
              <a:gs pos="0">
                <a:srgbClr val="00C6FF"/>
              </a:gs>
              <a:gs pos="100000">
                <a:srgbClr val="0072FF"/>
              </a:gs>
            </a:gsLst>
            <a:lin ang="5400000" scaled="1"/>
          </a:gra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48" name="Oval 47"/>
          <p:cNvSpPr/>
          <p:nvPr/>
        </p:nvSpPr>
        <p:spPr>
          <a:xfrm>
            <a:off x="4881862" y="4387017"/>
            <a:ext cx="400724" cy="400724"/>
          </a:xfrm>
          <a:prstGeom prst="ellipse">
            <a:avLst/>
          </a:prstGeom>
          <a:gradFill>
            <a:gsLst>
              <a:gs pos="0">
                <a:srgbClr val="00C6FF"/>
              </a:gs>
              <a:gs pos="100000">
                <a:srgbClr val="0072FF"/>
              </a:gs>
            </a:gsLst>
            <a:lin ang="5400000" scaled="1"/>
          </a:gra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49" name="Oval 48"/>
          <p:cNvSpPr/>
          <p:nvPr/>
        </p:nvSpPr>
        <p:spPr>
          <a:xfrm>
            <a:off x="5895987" y="4387016"/>
            <a:ext cx="400724" cy="400724"/>
          </a:xfrm>
          <a:prstGeom prst="ellipse">
            <a:avLst/>
          </a:prstGeom>
          <a:gradFill>
            <a:gsLst>
              <a:gs pos="0">
                <a:srgbClr val="00C6FF"/>
              </a:gs>
              <a:gs pos="100000">
                <a:srgbClr val="0072FF"/>
              </a:gs>
            </a:gsLst>
            <a:lin ang="5400000" scaled="1"/>
          </a:gra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50" name="Oval 49"/>
          <p:cNvSpPr/>
          <p:nvPr/>
        </p:nvSpPr>
        <p:spPr>
          <a:xfrm>
            <a:off x="1839482" y="4987759"/>
            <a:ext cx="400724" cy="400724"/>
          </a:xfrm>
          <a:prstGeom prst="ellipse">
            <a:avLst/>
          </a:prstGeom>
          <a:gradFill>
            <a:gsLst>
              <a:gs pos="0">
                <a:srgbClr val="00C6FF"/>
              </a:gs>
              <a:gs pos="100000">
                <a:srgbClr val="0072FF"/>
              </a:gs>
            </a:gsLst>
            <a:lin ang="5400000" scaled="1"/>
          </a:gra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51" name="Oval 50"/>
          <p:cNvSpPr/>
          <p:nvPr/>
        </p:nvSpPr>
        <p:spPr>
          <a:xfrm>
            <a:off x="2853609" y="4987758"/>
            <a:ext cx="400724" cy="400724"/>
          </a:xfrm>
          <a:prstGeom prst="ellipse">
            <a:avLst/>
          </a:prstGeom>
          <a:gradFill>
            <a:gsLst>
              <a:gs pos="0">
                <a:srgbClr val="00C6FF"/>
              </a:gs>
              <a:gs pos="100000">
                <a:srgbClr val="0072FF"/>
              </a:gs>
            </a:gsLst>
            <a:lin ang="5400000" scaled="1"/>
          </a:gra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52" name="Oval 51"/>
          <p:cNvSpPr/>
          <p:nvPr/>
        </p:nvSpPr>
        <p:spPr>
          <a:xfrm>
            <a:off x="3867736" y="4987757"/>
            <a:ext cx="400724" cy="400724"/>
          </a:xfrm>
          <a:prstGeom prst="ellipse">
            <a:avLst/>
          </a:prstGeom>
          <a:gradFill>
            <a:gsLst>
              <a:gs pos="0">
                <a:srgbClr val="00C6FF"/>
              </a:gs>
              <a:gs pos="100000">
                <a:srgbClr val="0072FF"/>
              </a:gs>
            </a:gsLst>
            <a:lin ang="5400000" scaled="1"/>
          </a:gra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53" name="Oval 52"/>
          <p:cNvSpPr/>
          <p:nvPr/>
        </p:nvSpPr>
        <p:spPr>
          <a:xfrm>
            <a:off x="4881862" y="4987756"/>
            <a:ext cx="400724" cy="400724"/>
          </a:xfrm>
          <a:prstGeom prst="ellipse">
            <a:avLst/>
          </a:prstGeom>
          <a:gradFill>
            <a:gsLst>
              <a:gs pos="0">
                <a:srgbClr val="00C6FF"/>
              </a:gs>
              <a:gs pos="100000">
                <a:srgbClr val="0072FF"/>
              </a:gs>
            </a:gsLst>
            <a:lin ang="5400000" scaled="1"/>
          </a:gra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54" name="Oval 53"/>
          <p:cNvSpPr/>
          <p:nvPr/>
        </p:nvSpPr>
        <p:spPr>
          <a:xfrm>
            <a:off x="5895987" y="4987755"/>
            <a:ext cx="400724" cy="400724"/>
          </a:xfrm>
          <a:prstGeom prst="ellipse">
            <a:avLst/>
          </a:prstGeom>
          <a:gradFill>
            <a:gsLst>
              <a:gs pos="0">
                <a:srgbClr val="00C6FF"/>
              </a:gs>
              <a:gs pos="100000">
                <a:srgbClr val="0072FF"/>
              </a:gs>
            </a:gsLst>
            <a:lin ang="5400000" scaled="1"/>
          </a:gra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55" name="TextBox 54"/>
          <p:cNvSpPr txBox="1"/>
          <p:nvPr/>
        </p:nvSpPr>
        <p:spPr>
          <a:xfrm>
            <a:off x="7670241" y="2056240"/>
            <a:ext cx="3643946" cy="646331"/>
          </a:xfrm>
          <a:prstGeom prst="rect">
            <a:avLst/>
          </a:prstGeom>
          <a:noFill/>
        </p:spPr>
        <p:txBody>
          <a:bodyPr wrap="none" rtlCol="0">
            <a:spAutoFit/>
          </a:bodyPr>
          <a:lstStyle/>
          <a:p>
            <a:pPr marL="285750" indent="-285750" algn="l">
              <a:buFont typeface="Arial" panose="020B0604020202020204" pitchFamily="34" charset="0"/>
              <a:buChar char="•"/>
            </a:pPr>
            <a:r>
              <a:rPr lang="en-US" dirty="0">
                <a:latin typeface="Courier New" panose="02070309020205020404" pitchFamily="49" charset="0"/>
                <a:cs typeface="Courier New" panose="02070309020205020404" pitchFamily="49" charset="0"/>
              </a:rPr>
              <a:t>semaphore </a:t>
            </a:r>
            <a:r>
              <a:rPr lang="en-US" b="1" dirty="0">
                <a:gradFill>
                  <a:gsLst>
                    <a:gs pos="0">
                      <a:srgbClr val="00C6FF"/>
                    </a:gs>
                    <a:gs pos="100000">
                      <a:srgbClr val="0072FF"/>
                    </a:gs>
                  </a:gsLst>
                  <a:lin ang="5400000" scaled="1"/>
                </a:gradFill>
                <a:latin typeface="Courier New" panose="02070309020205020404" pitchFamily="49" charset="0"/>
                <a:cs typeface="Courier New" panose="02070309020205020404" pitchFamily="49" charset="0"/>
              </a:rPr>
              <a:t>freeTable</a:t>
            </a:r>
            <a:endParaRPr lang="en-US" b="1" dirty="0">
              <a:gradFill>
                <a:gsLst>
                  <a:gs pos="0">
                    <a:srgbClr val="00C6FF"/>
                  </a:gs>
                  <a:gs pos="100000">
                    <a:srgbClr val="0072FF"/>
                  </a:gs>
                </a:gsLst>
                <a:lin ang="5400000" scaled="1"/>
              </a:gradFill>
              <a:latin typeface="Courier New" panose="02070309020205020404" pitchFamily="49" charset="0"/>
              <a:cs typeface="Courier New" panose="02070309020205020404" pitchFamily="49" charset="0"/>
            </a:endParaRPr>
          </a:p>
          <a:p>
            <a:pPr marL="285750" indent="-285750" algn="l">
              <a:buFont typeface="Arial" panose="020B0604020202020204" pitchFamily="34" charset="0"/>
              <a:buChar char="•"/>
            </a:pPr>
            <a:r>
              <a:rPr lang="en-US" dirty="0">
                <a:latin typeface="Courier New" panose="02070309020205020404" pitchFamily="49" charset="0"/>
                <a:cs typeface="Courier New" panose="02070309020205020404" pitchFamily="49" charset="0"/>
              </a:rPr>
              <a:t>Khởi tạo </a:t>
            </a:r>
            <a:r>
              <a:rPr lang="en-US" b="1" dirty="0">
                <a:gradFill>
                  <a:gsLst>
                    <a:gs pos="0">
                      <a:srgbClr val="00C6FF"/>
                    </a:gs>
                    <a:gs pos="100000">
                      <a:srgbClr val="0072FF"/>
                    </a:gs>
                  </a:gsLst>
                  <a:lin ang="5400000" scaled="1"/>
                </a:gradFill>
                <a:latin typeface="Courier New" panose="02070309020205020404" pitchFamily="49" charset="0"/>
                <a:cs typeface="Courier New" panose="02070309020205020404" pitchFamily="49" charset="0"/>
              </a:rPr>
              <a:t>freeTable = 15</a:t>
            </a:r>
            <a:endParaRPr lang="en-US" b="1" dirty="0">
              <a:gradFill>
                <a:gsLst>
                  <a:gs pos="0">
                    <a:srgbClr val="00C6FF"/>
                  </a:gs>
                  <a:gs pos="100000">
                    <a:srgbClr val="0072FF"/>
                  </a:gs>
                </a:gsLst>
                <a:lin ang="5400000" scaled="1"/>
              </a:gradFill>
              <a:latin typeface="Courier New" panose="02070309020205020404" pitchFamily="49" charset="0"/>
              <a:cs typeface="Courier New" panose="02070309020205020404" pitchFamily="49" charset="0"/>
            </a:endParaRPr>
          </a:p>
        </p:txBody>
      </p:sp>
      <p:sp>
        <p:nvSpPr>
          <p:cNvPr id="57" name="TextBox 56"/>
          <p:cNvSpPr txBox="1"/>
          <p:nvPr/>
        </p:nvSpPr>
        <p:spPr>
          <a:xfrm>
            <a:off x="7681589" y="3752810"/>
            <a:ext cx="1915909" cy="369332"/>
          </a:xfrm>
          <a:prstGeom prst="rect">
            <a:avLst/>
          </a:prstGeom>
          <a:gradFill>
            <a:gsLst>
              <a:gs pos="0">
                <a:srgbClr val="00C6FF"/>
              </a:gs>
              <a:gs pos="100000">
                <a:srgbClr val="0072FF"/>
              </a:gs>
            </a:gsLst>
            <a:lin ang="5400000" scaled="1"/>
          </a:gradFill>
        </p:spPr>
        <p:txBody>
          <a:bodyPr wrap="none" rtlCol="0">
            <a:spAutoFit/>
          </a:bodyPr>
          <a:lstStyle/>
          <a:p>
            <a:pPr algn="l"/>
            <a:r>
              <a:rPr lang="en-US" b="1" dirty="0">
                <a:solidFill>
                  <a:schemeClr val="bg1"/>
                </a:solidFill>
                <a:latin typeface="Arial" panose="020B0604020202020204" pitchFamily="34" charset="0"/>
                <a:cs typeface="Arial" panose="020B0604020202020204" pitchFamily="34" charset="0"/>
              </a:rPr>
              <a:t>Khách P16 đến:</a:t>
            </a:r>
            <a:endParaRPr lang="en-US" b="1" dirty="0">
              <a:solidFill>
                <a:schemeClr val="bg1"/>
              </a:solidFill>
              <a:latin typeface="Arial" panose="020B0604020202020204" pitchFamily="34" charset="0"/>
              <a:cs typeface="Arial" panose="020B0604020202020204" pitchFamily="34" charset="0"/>
            </a:endParaRPr>
          </a:p>
        </p:txBody>
      </p:sp>
      <p:sp>
        <p:nvSpPr>
          <p:cNvPr id="3" name="Oval 2"/>
          <p:cNvSpPr/>
          <p:nvPr/>
        </p:nvSpPr>
        <p:spPr>
          <a:xfrm>
            <a:off x="1839482" y="5780966"/>
            <a:ext cx="400724" cy="400724"/>
          </a:xfrm>
          <a:prstGeom prst="ellipse">
            <a:avLst/>
          </a:prstGeom>
          <a:gradFill>
            <a:gsLst>
              <a:gs pos="0">
                <a:srgbClr val="FFC000"/>
              </a:gs>
              <a:gs pos="100000">
                <a:srgbClr val="FF0000"/>
              </a:gs>
            </a:gsLst>
            <a:lin ang="5400000" scaled="1"/>
          </a:gradFill>
          <a:ln>
            <a:gradFill>
              <a:gsLst>
                <a:gs pos="0">
                  <a:srgbClr val="FFC000"/>
                </a:gs>
                <a:gs pos="100000">
                  <a:srgbClr val="FF0000"/>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7" name="TextBox 6"/>
          <p:cNvSpPr txBox="1"/>
          <p:nvPr/>
        </p:nvSpPr>
        <p:spPr>
          <a:xfrm>
            <a:off x="7668653" y="5334103"/>
            <a:ext cx="3443571" cy="369332"/>
          </a:xfrm>
          <a:prstGeom prst="rect">
            <a:avLst/>
          </a:prstGeom>
          <a:noFill/>
        </p:spPr>
        <p:txBody>
          <a:bodyPr wrap="none" rtlCol="0">
            <a:spAutoFit/>
          </a:bodyPr>
          <a:lstStyle/>
          <a:p>
            <a:pPr algn="l"/>
            <a:r>
              <a:rPr lang="en-US" dirty="0">
                <a:latin typeface="Arial" panose="020B0604020202020204" pitchFamily="34" charset="0"/>
                <a:cs typeface="Arial" panose="020B0604020202020204" pitchFamily="34" charset="0"/>
                <a:sym typeface="Wingdings" panose="05000000000000000000" pitchFamily="2" charset="2"/>
              </a:rPr>
              <a:t> Có 1 khách phải chờ ở ngoài</a:t>
            </a:r>
            <a:endParaRPr lang="en-US" dirty="0">
              <a:latin typeface="Arial" panose="020B0604020202020204" pitchFamily="34" charset="0"/>
              <a:cs typeface="Arial" panose="020B0604020202020204" pitchFamily="34" charset="0"/>
            </a:endParaRPr>
          </a:p>
        </p:txBody>
      </p:sp>
      <p:sp>
        <p:nvSpPr>
          <p:cNvPr id="8" name="TextBox 7"/>
          <p:cNvSpPr txBox="1"/>
          <p:nvPr/>
        </p:nvSpPr>
        <p:spPr>
          <a:xfrm>
            <a:off x="8052632" y="4221420"/>
            <a:ext cx="3167855" cy="923330"/>
          </a:xfrm>
          <a:prstGeom prst="rect">
            <a:avLst/>
          </a:prstGeom>
          <a:noFill/>
        </p:spPr>
        <p:txBody>
          <a:bodyPr wrap="none" rtlCol="0">
            <a:spAutoFit/>
          </a:bodyPr>
          <a:lstStyle/>
          <a:p>
            <a:pPr algn="l"/>
            <a:r>
              <a:rPr lang="en-US" dirty="0">
                <a:latin typeface="Courier New" panose="02070309020205020404" pitchFamily="49" charset="0"/>
                <a:cs typeface="Courier New" panose="02070309020205020404" pitchFamily="49" charset="0"/>
              </a:rPr>
              <a:t>wait(freeTable);</a:t>
            </a:r>
            <a:endParaRPr lang="en-US" dirty="0">
              <a:latin typeface="Courier New" panose="02070309020205020404" pitchFamily="49" charset="0"/>
              <a:cs typeface="Courier New" panose="02070309020205020404" pitchFamily="49" charset="0"/>
            </a:endParaRPr>
          </a:p>
          <a:p>
            <a:pPr algn="l"/>
            <a:r>
              <a:rPr lang="en-US" dirty="0">
                <a:latin typeface="Courier New" panose="02070309020205020404" pitchFamily="49" charset="0"/>
                <a:cs typeface="Courier New" panose="02070309020205020404" pitchFamily="49" charset="0"/>
              </a:rPr>
              <a:t>//</a:t>
            </a:r>
            <a:r>
              <a:rPr lang="en-US" b="1" dirty="0">
                <a:gradFill>
                  <a:gsLst>
                    <a:gs pos="0">
                      <a:srgbClr val="FFC000"/>
                    </a:gs>
                    <a:gs pos="100000">
                      <a:srgbClr val="FF0000"/>
                    </a:gs>
                  </a:gsLst>
                  <a:lin ang="5400000" scaled="1"/>
                </a:gradFill>
                <a:latin typeface="Courier New" panose="02070309020205020404" pitchFamily="49" charset="0"/>
                <a:cs typeface="Courier New" panose="02070309020205020404" pitchFamily="49" charset="0"/>
              </a:rPr>
              <a:t>freeTable = 0 </a:t>
            </a:r>
            <a:r>
              <a:rPr lang="en-US" b="1" dirty="0">
                <a:gradFill>
                  <a:gsLst>
                    <a:gs pos="0">
                      <a:srgbClr val="FFC000"/>
                    </a:gs>
                    <a:gs pos="100000">
                      <a:srgbClr val="FF0000"/>
                    </a:gs>
                  </a:gsLst>
                  <a:lin ang="5400000" scaled="1"/>
                </a:gradFill>
                <a:latin typeface="Courier New" panose="02070309020205020404" pitchFamily="49" charset="0"/>
                <a:cs typeface="Courier New" panose="02070309020205020404" pitchFamily="49" charset="0"/>
                <a:sym typeface="Wingdings" panose="05000000000000000000" pitchFamily="2" charset="2"/>
              </a:rPr>
              <a:t> chờ</a:t>
            </a:r>
            <a:endParaRPr lang="en-US" b="1" dirty="0">
              <a:gradFill>
                <a:gsLst>
                  <a:gs pos="0">
                    <a:srgbClr val="FFC000"/>
                  </a:gs>
                  <a:gs pos="100000">
                    <a:srgbClr val="FF0000"/>
                  </a:gs>
                </a:gsLst>
                <a:lin ang="5400000" scaled="1"/>
              </a:gradFill>
              <a:latin typeface="Courier New" panose="02070309020205020404" pitchFamily="49" charset="0"/>
              <a:cs typeface="Courier New" panose="02070309020205020404" pitchFamily="49" charset="0"/>
            </a:endParaRPr>
          </a:p>
          <a:p>
            <a:pPr algn="l"/>
            <a:r>
              <a:rPr lang="en-US" dirty="0">
                <a:latin typeface="Courier New" panose="02070309020205020404" pitchFamily="49" charset="0"/>
                <a:cs typeface="Courier New" panose="02070309020205020404" pitchFamily="49" charset="0"/>
              </a:rPr>
              <a:t>&lt;dùng bữa&gt;;</a:t>
            </a:r>
            <a:endParaRPr lang="en-US" b="1" dirty="0">
              <a:gradFill>
                <a:gsLst>
                  <a:gs pos="0">
                    <a:srgbClr val="00C6FF"/>
                  </a:gs>
                  <a:gs pos="100000">
                    <a:srgbClr val="0072FF"/>
                  </a:gs>
                </a:gsLst>
                <a:lin ang="5400000" scaled="1"/>
              </a:gradFill>
              <a:latin typeface="Courier New" panose="02070309020205020404" pitchFamily="49" charset="0"/>
              <a:cs typeface="Courier New" panose="02070309020205020404" pitchFamily="49" charset="0"/>
            </a:endParaRPr>
          </a:p>
        </p:txBody>
      </p:sp>
      <p:sp>
        <p:nvSpPr>
          <p:cNvPr id="6" name="TextBox 5"/>
          <p:cNvSpPr txBox="1"/>
          <p:nvPr/>
        </p:nvSpPr>
        <p:spPr>
          <a:xfrm>
            <a:off x="838200" y="5897778"/>
            <a:ext cx="3052439" cy="522451"/>
          </a:xfrm>
          <a:prstGeom prst="rect">
            <a:avLst/>
          </a:prstGeom>
          <a:gradFill flip="none" rotWithShape="1">
            <a:gsLst>
              <a:gs pos="0">
                <a:srgbClr val="0072FF"/>
              </a:gs>
              <a:gs pos="100000">
                <a:srgbClr val="00C6FF"/>
              </a:gs>
            </a:gsLst>
            <a:lin ang="2700000" scaled="1"/>
            <a:tileRect/>
          </a:gradFill>
        </p:spPr>
        <p:txBody>
          <a:bodyPr wrap="none" rtlCol="0">
            <a:spAutoFit/>
          </a:bodyPr>
          <a:lstStyle/>
          <a:p>
            <a:pPr algn="l">
              <a:lnSpc>
                <a:spcPct val="130000"/>
              </a:lnSpc>
              <a:spcBef>
                <a:spcPts val="300"/>
              </a:spcBef>
              <a:spcAft>
                <a:spcPts val="300"/>
              </a:spcAft>
            </a:pPr>
            <a:r>
              <a:rPr lang="en-US" sz="2400" b="1" dirty="0" err="1">
                <a:solidFill>
                  <a:schemeClr val="bg1"/>
                </a:solidFill>
                <a:latin typeface="Arial" panose="020B0604020202020204" pitchFamily="34" charset="0"/>
                <a:cs typeface="Arial" panose="020B0604020202020204" pitchFamily="34" charset="0"/>
              </a:rPr>
              <a:t>Ví</a:t>
            </a:r>
            <a:r>
              <a:rPr lang="en-US" sz="2400" b="1" dirty="0">
                <a:solidFill>
                  <a:schemeClr val="bg1"/>
                </a:solidFill>
                <a:latin typeface="Arial" panose="020B0604020202020204" pitchFamily="34" charset="0"/>
                <a:cs typeface="Arial" panose="020B0604020202020204" pitchFamily="34" charset="0"/>
              </a:rPr>
              <a:t> </a:t>
            </a:r>
            <a:r>
              <a:rPr lang="en-US" sz="2400" b="1" dirty="0" err="1">
                <a:solidFill>
                  <a:schemeClr val="bg1"/>
                </a:solidFill>
                <a:latin typeface="Arial" panose="020B0604020202020204" pitchFamily="34" charset="0"/>
                <a:cs typeface="Arial" panose="020B0604020202020204" pitchFamily="34" charset="0"/>
              </a:rPr>
              <a:t>dụ</a:t>
            </a:r>
            <a:r>
              <a:rPr lang="en-US" sz="2400" b="1" dirty="0">
                <a:solidFill>
                  <a:schemeClr val="bg1"/>
                </a:solidFill>
                <a:latin typeface="Arial" panose="020B0604020202020204" pitchFamily="34" charset="0"/>
                <a:cs typeface="Arial" panose="020B0604020202020204" pitchFamily="34" charset="0"/>
              </a:rPr>
              <a:t> </a:t>
            </a:r>
            <a:r>
              <a:rPr lang="en-US" sz="2400" b="1" dirty="0" err="1">
                <a:solidFill>
                  <a:schemeClr val="bg1"/>
                </a:solidFill>
                <a:latin typeface="Arial" panose="020B0604020202020204" pitchFamily="34" charset="0"/>
                <a:cs typeface="Arial" panose="020B0604020202020204" pitchFamily="34" charset="0"/>
              </a:rPr>
              <a:t>trên</a:t>
            </a:r>
            <a:r>
              <a:rPr lang="en-US" sz="2400" b="1" dirty="0">
                <a:solidFill>
                  <a:schemeClr val="bg1"/>
                </a:solidFill>
                <a:latin typeface="Arial" panose="020B0604020202020204" pitchFamily="34" charset="0"/>
                <a:cs typeface="Arial" panose="020B0604020202020204" pitchFamily="34" charset="0"/>
              </a:rPr>
              <a:t> </a:t>
            </a:r>
            <a:r>
              <a:rPr lang="en-US" sz="2400" b="1" dirty="0" err="1">
                <a:solidFill>
                  <a:schemeClr val="bg1"/>
                </a:solidFill>
                <a:latin typeface="Arial" panose="020B0604020202020204" pitchFamily="34" charset="0"/>
                <a:cs typeface="Arial" panose="020B0604020202020204" pitchFamily="34" charset="0"/>
              </a:rPr>
              <a:t>nhà</a:t>
            </a:r>
            <a:r>
              <a:rPr lang="en-US" sz="2400" b="1" dirty="0">
                <a:solidFill>
                  <a:schemeClr val="bg1"/>
                </a:solidFill>
                <a:latin typeface="Arial" panose="020B0604020202020204" pitchFamily="34" charset="0"/>
                <a:cs typeface="Arial" panose="020B0604020202020204" pitchFamily="34" charset="0"/>
              </a:rPr>
              <a:t> </a:t>
            </a:r>
            <a:r>
              <a:rPr lang="en-US" sz="2400" b="1" dirty="0" err="1">
                <a:solidFill>
                  <a:schemeClr val="bg1"/>
                </a:solidFill>
                <a:latin typeface="Arial" panose="020B0604020202020204" pitchFamily="34" charset="0"/>
                <a:cs typeface="Arial" panose="020B0604020202020204" pitchFamily="34" charset="0"/>
              </a:rPr>
              <a:t>hàng</a:t>
            </a:r>
            <a:endParaRPr lang="en-US" sz="2400" b="1" dirty="0">
              <a:solidFill>
                <a:schemeClr val="bg1"/>
              </a:solidFill>
              <a:latin typeface="Arial" panose="020B0604020202020204" pitchFamily="34" charset="0"/>
              <a:cs typeface="Arial" panose="020B0604020202020204" pitchFamily="34"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59:morph option="byWord"/>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5.7.1. Định nghĩa semaphore</a:t>
            </a:r>
            <a:endParaRPr lang="en-US" dirty="0"/>
          </a:p>
        </p:txBody>
      </p:sp>
      <p:sp>
        <p:nvSpPr>
          <p:cNvPr id="4" name="Footer Placeholder 3"/>
          <p:cNvSpPr>
            <a:spLocks noGrp="1"/>
          </p:cNvSpPr>
          <p:nvPr>
            <p:ph type="ftr" sz="quarter" idx="11"/>
          </p:nvPr>
        </p:nvSpPr>
        <p:spPr/>
        <p:txBody>
          <a:bodyPr/>
          <a:lstStyle/>
          <a:p>
            <a:r>
              <a:rPr lang="vi-VN"/>
              <a:t>Thực hiện bởi Trường Đại học Công nghệ Thông tin, ĐHQG-HCM</a:t>
            </a:r>
            <a:endParaRPr lang="en-US" dirty="0"/>
          </a:p>
        </p:txBody>
      </p:sp>
      <p:sp>
        <p:nvSpPr>
          <p:cNvPr id="5" name="Slide Number Placeholder 4"/>
          <p:cNvSpPr>
            <a:spLocks noGrp="1"/>
          </p:cNvSpPr>
          <p:nvPr>
            <p:ph type="sldNum" sz="quarter" idx="12"/>
          </p:nvPr>
        </p:nvSpPr>
        <p:spPr/>
        <p:txBody>
          <a:bodyPr/>
          <a:lstStyle/>
          <a:p>
            <a:fld id="{D8B0B3AC-44A8-D142-AAF6-9A453466E1A4}" type="slidenum">
              <a:rPr lang="en-US" smtClean="0"/>
            </a:fld>
            <a:endParaRPr lang="en-US" dirty="0"/>
          </a:p>
        </p:txBody>
      </p:sp>
      <p:sp>
        <p:nvSpPr>
          <p:cNvPr id="16" name="Left Bracket 15"/>
          <p:cNvSpPr/>
          <p:nvPr/>
        </p:nvSpPr>
        <p:spPr>
          <a:xfrm rot="16200000">
            <a:off x="2904946" y="1683289"/>
            <a:ext cx="2326303" cy="5476566"/>
          </a:xfrm>
          <a:prstGeom prst="leftBracket">
            <a:avLst>
              <a:gd name="adj" fmla="val 0"/>
            </a:avLst>
          </a:prstGeom>
          <a:ln w="25400" cap="rnd">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Half Frame 13"/>
          <p:cNvSpPr/>
          <p:nvPr/>
        </p:nvSpPr>
        <p:spPr>
          <a:xfrm rot="2700000">
            <a:off x="1701279" y="1055527"/>
            <a:ext cx="4740544" cy="4750317"/>
          </a:xfrm>
          <a:custGeom>
            <a:avLst/>
            <a:gdLst>
              <a:gd name="connsiteX0" fmla="*/ 0 w 4225413"/>
              <a:gd name="connsiteY0" fmla="*/ 0 h 4225413"/>
              <a:gd name="connsiteX1" fmla="*/ 4225413 w 4225413"/>
              <a:gd name="connsiteY1" fmla="*/ 0 h 4225413"/>
              <a:gd name="connsiteX2" fmla="*/ 4136933 w 4225413"/>
              <a:gd name="connsiteY2" fmla="*/ 88480 h 4225413"/>
              <a:gd name="connsiteX3" fmla="*/ 95832 w 4225413"/>
              <a:gd name="connsiteY3" fmla="*/ 88480 h 4225413"/>
              <a:gd name="connsiteX4" fmla="*/ 95832 w 4225413"/>
              <a:gd name="connsiteY4" fmla="*/ 4129581 h 4225413"/>
              <a:gd name="connsiteX5" fmla="*/ 0 w 4225413"/>
              <a:gd name="connsiteY5" fmla="*/ 4225413 h 4225413"/>
              <a:gd name="connsiteX6" fmla="*/ 0 w 4225413"/>
              <a:gd name="connsiteY6" fmla="*/ 0 h 4225413"/>
              <a:gd name="connsiteX0-1" fmla="*/ 1517374 w 5742787"/>
              <a:gd name="connsiteY0-2" fmla="*/ 0 h 4129581"/>
              <a:gd name="connsiteX1-3" fmla="*/ 5742787 w 5742787"/>
              <a:gd name="connsiteY1-4" fmla="*/ 0 h 4129581"/>
              <a:gd name="connsiteX2-5" fmla="*/ 5654307 w 5742787"/>
              <a:gd name="connsiteY2-6" fmla="*/ 88480 h 4129581"/>
              <a:gd name="connsiteX3-7" fmla="*/ 1613206 w 5742787"/>
              <a:gd name="connsiteY3-8" fmla="*/ 88480 h 4129581"/>
              <a:gd name="connsiteX4-9" fmla="*/ 1613206 w 5742787"/>
              <a:gd name="connsiteY4-10" fmla="*/ 4129581 h 4129581"/>
              <a:gd name="connsiteX5-11" fmla="*/ 0 w 5742787"/>
              <a:gd name="connsiteY5-12" fmla="*/ 3542334 h 4129581"/>
              <a:gd name="connsiteX6-13" fmla="*/ 1517374 w 5742787"/>
              <a:gd name="connsiteY6-14" fmla="*/ 0 h 4129581"/>
              <a:gd name="connsiteX0-15" fmla="*/ 1517374 w 5742787"/>
              <a:gd name="connsiteY0-16" fmla="*/ 0 h 3542334"/>
              <a:gd name="connsiteX1-17" fmla="*/ 5742787 w 5742787"/>
              <a:gd name="connsiteY1-18" fmla="*/ 0 h 3542334"/>
              <a:gd name="connsiteX2-19" fmla="*/ 5654307 w 5742787"/>
              <a:gd name="connsiteY2-20" fmla="*/ 88480 h 3542334"/>
              <a:gd name="connsiteX3-21" fmla="*/ 1613206 w 5742787"/>
              <a:gd name="connsiteY3-22" fmla="*/ 88480 h 3542334"/>
              <a:gd name="connsiteX4-23" fmla="*/ 283549 w 5742787"/>
              <a:gd name="connsiteY4-24" fmla="*/ 3248357 h 3542334"/>
              <a:gd name="connsiteX5-25" fmla="*/ 0 w 5742787"/>
              <a:gd name="connsiteY5-26" fmla="*/ 3542334 h 3542334"/>
              <a:gd name="connsiteX6-27" fmla="*/ 1517374 w 5742787"/>
              <a:gd name="connsiteY6-28" fmla="*/ 0 h 3542334"/>
              <a:gd name="connsiteX0-29" fmla="*/ 1517374 w 5654307"/>
              <a:gd name="connsiteY0-30" fmla="*/ 1527803 h 5070137"/>
              <a:gd name="connsiteX1-31" fmla="*/ 5059709 w 5654307"/>
              <a:gd name="connsiteY1-32" fmla="*/ 0 h 5070137"/>
              <a:gd name="connsiteX2-33" fmla="*/ 5654307 w 5654307"/>
              <a:gd name="connsiteY2-34" fmla="*/ 1616283 h 5070137"/>
              <a:gd name="connsiteX3-35" fmla="*/ 1613206 w 5654307"/>
              <a:gd name="connsiteY3-36" fmla="*/ 1616283 h 5070137"/>
              <a:gd name="connsiteX4-37" fmla="*/ 283549 w 5654307"/>
              <a:gd name="connsiteY4-38" fmla="*/ 4776160 h 5070137"/>
              <a:gd name="connsiteX5-39" fmla="*/ 0 w 5654307"/>
              <a:gd name="connsiteY5-40" fmla="*/ 5070137 h 5070137"/>
              <a:gd name="connsiteX6-41" fmla="*/ 1517374 w 5654307"/>
              <a:gd name="connsiteY6-42" fmla="*/ 1527803 h 5070137"/>
              <a:gd name="connsiteX0-43" fmla="*/ 1517374 w 5059709"/>
              <a:gd name="connsiteY0-44" fmla="*/ 1527803 h 5070137"/>
              <a:gd name="connsiteX1-45" fmla="*/ 5059709 w 5059709"/>
              <a:gd name="connsiteY1-46" fmla="*/ 0 h 5070137"/>
              <a:gd name="connsiteX2-47" fmla="*/ 4783512 w 5059709"/>
              <a:gd name="connsiteY2-48" fmla="*/ 297056 h 5070137"/>
              <a:gd name="connsiteX3-49" fmla="*/ 1613206 w 5059709"/>
              <a:gd name="connsiteY3-50" fmla="*/ 1616283 h 5070137"/>
              <a:gd name="connsiteX4-51" fmla="*/ 283549 w 5059709"/>
              <a:gd name="connsiteY4-52" fmla="*/ 4776160 h 5070137"/>
              <a:gd name="connsiteX5-53" fmla="*/ 0 w 5059709"/>
              <a:gd name="connsiteY5-54" fmla="*/ 5070137 h 5070137"/>
              <a:gd name="connsiteX6-55" fmla="*/ 1517374 w 5059709"/>
              <a:gd name="connsiteY6-56" fmla="*/ 1527803 h 507013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5059709" h="5070137">
                <a:moveTo>
                  <a:pt x="1517374" y="1527803"/>
                </a:moveTo>
                <a:lnTo>
                  <a:pt x="5059709" y="0"/>
                </a:lnTo>
                <a:lnTo>
                  <a:pt x="4783512" y="297056"/>
                </a:lnTo>
                <a:lnTo>
                  <a:pt x="1613206" y="1616283"/>
                </a:lnTo>
                <a:lnTo>
                  <a:pt x="283549" y="4776160"/>
                </a:lnTo>
                <a:lnTo>
                  <a:pt x="0" y="5070137"/>
                </a:lnTo>
                <a:lnTo>
                  <a:pt x="1517374" y="1527803"/>
                </a:lnTo>
                <a:close/>
              </a:path>
            </a:pathLst>
          </a:custGeom>
          <a:gradFill>
            <a:gsLst>
              <a:gs pos="0">
                <a:srgbClr val="00C6FF"/>
              </a:gs>
              <a:gs pos="100000">
                <a:srgbClr val="0072FF"/>
              </a:gs>
            </a:gsLst>
            <a:lin ang="5400000" scaled="1"/>
          </a:gra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Arial" panose="020B0604020202020204" pitchFamily="34" charset="0"/>
              <a:cs typeface="Arial" panose="020B0604020202020204" pitchFamily="34" charset="0"/>
            </a:endParaRPr>
          </a:p>
        </p:txBody>
      </p:sp>
      <p:sp>
        <p:nvSpPr>
          <p:cNvPr id="17" name="TextBox 16"/>
          <p:cNvSpPr txBox="1"/>
          <p:nvPr/>
        </p:nvSpPr>
        <p:spPr>
          <a:xfrm>
            <a:off x="2872897" y="2926804"/>
            <a:ext cx="2390398" cy="646331"/>
          </a:xfrm>
          <a:prstGeom prst="rect">
            <a:avLst/>
          </a:prstGeom>
          <a:noFill/>
        </p:spPr>
        <p:txBody>
          <a:bodyPr wrap="none" rtlCol="0">
            <a:spAutoFit/>
          </a:bodyPr>
          <a:lstStyle/>
          <a:p>
            <a:pPr algn="ctr"/>
            <a:r>
              <a:rPr lang="en-US" sz="3600" b="1" dirty="0">
                <a:latin typeface="Times New Roman" panose="02020603050405020304" pitchFamily="18" charset="0"/>
                <a:cs typeface="Times New Roman" panose="02020603050405020304" pitchFamily="18" charset="0"/>
              </a:rPr>
              <a:t>Restaurant</a:t>
            </a:r>
            <a:endParaRPr lang="en-US" sz="3600" b="1" dirty="0">
              <a:latin typeface="Times New Roman" panose="02020603050405020304" pitchFamily="18" charset="0"/>
              <a:cs typeface="Times New Roman" panose="02020603050405020304" pitchFamily="18" charset="0"/>
            </a:endParaRPr>
          </a:p>
        </p:txBody>
      </p:sp>
      <p:cxnSp>
        <p:nvCxnSpPr>
          <p:cNvPr id="19" name="Straight Connector 18"/>
          <p:cNvCxnSpPr/>
          <p:nvPr/>
        </p:nvCxnSpPr>
        <p:spPr>
          <a:xfrm>
            <a:off x="1839482" y="3590037"/>
            <a:ext cx="4457229" cy="0"/>
          </a:xfrm>
          <a:prstGeom prst="line">
            <a:avLst/>
          </a:prstGeom>
          <a:ln w="19050" cap="rnd">
            <a:round/>
          </a:ln>
        </p:spPr>
        <p:style>
          <a:lnRef idx="1">
            <a:schemeClr val="accent1"/>
          </a:lnRef>
          <a:fillRef idx="0">
            <a:schemeClr val="accent1"/>
          </a:fillRef>
          <a:effectRef idx="0">
            <a:schemeClr val="accent1"/>
          </a:effectRef>
          <a:fontRef idx="minor">
            <a:schemeClr val="tx1"/>
          </a:fontRef>
        </p:style>
      </p:cxnSp>
      <p:sp>
        <p:nvSpPr>
          <p:cNvPr id="20" name="Oval 19"/>
          <p:cNvSpPr/>
          <p:nvPr/>
        </p:nvSpPr>
        <p:spPr>
          <a:xfrm>
            <a:off x="1839482" y="3786280"/>
            <a:ext cx="400724" cy="400724"/>
          </a:xfrm>
          <a:prstGeom prst="ellipse">
            <a:avLst/>
          </a:prstGeom>
          <a:gradFill>
            <a:gsLst>
              <a:gs pos="0">
                <a:srgbClr val="00C6FF"/>
              </a:gs>
              <a:gs pos="100000">
                <a:srgbClr val="0072FF"/>
              </a:gs>
            </a:gsLst>
            <a:lin ang="5400000" scaled="1"/>
          </a:gra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21" name="Oval 20"/>
          <p:cNvSpPr/>
          <p:nvPr/>
        </p:nvSpPr>
        <p:spPr>
          <a:xfrm>
            <a:off x="2853609" y="3786280"/>
            <a:ext cx="400724" cy="400724"/>
          </a:xfrm>
          <a:prstGeom prst="ellipse">
            <a:avLst/>
          </a:prstGeom>
          <a:gradFill>
            <a:gsLst>
              <a:gs pos="0">
                <a:srgbClr val="00C6FF"/>
              </a:gs>
              <a:gs pos="100000">
                <a:srgbClr val="0072FF"/>
              </a:gs>
            </a:gsLst>
            <a:lin ang="5400000" scaled="1"/>
          </a:gra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22" name="Oval 21"/>
          <p:cNvSpPr/>
          <p:nvPr/>
        </p:nvSpPr>
        <p:spPr>
          <a:xfrm>
            <a:off x="3867736" y="3786279"/>
            <a:ext cx="400724" cy="400724"/>
          </a:xfrm>
          <a:prstGeom prst="ellipse">
            <a:avLst/>
          </a:prstGeom>
          <a:gradFill>
            <a:gsLst>
              <a:gs pos="0">
                <a:srgbClr val="00C6FF"/>
              </a:gs>
              <a:gs pos="100000">
                <a:srgbClr val="0072FF"/>
              </a:gs>
            </a:gsLst>
            <a:lin ang="5400000" scaled="1"/>
          </a:gra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23" name="Oval 22"/>
          <p:cNvSpPr/>
          <p:nvPr/>
        </p:nvSpPr>
        <p:spPr>
          <a:xfrm>
            <a:off x="4881862" y="3786278"/>
            <a:ext cx="400724" cy="400724"/>
          </a:xfrm>
          <a:prstGeom prst="ellipse">
            <a:avLst/>
          </a:prstGeom>
          <a:gradFill>
            <a:gsLst>
              <a:gs pos="0">
                <a:srgbClr val="00C6FF"/>
              </a:gs>
              <a:gs pos="100000">
                <a:srgbClr val="0072FF"/>
              </a:gs>
            </a:gsLst>
            <a:lin ang="5400000" scaled="1"/>
          </a:gra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24" name="Oval 23"/>
          <p:cNvSpPr/>
          <p:nvPr/>
        </p:nvSpPr>
        <p:spPr>
          <a:xfrm>
            <a:off x="5895987" y="3786277"/>
            <a:ext cx="400724" cy="400724"/>
          </a:xfrm>
          <a:prstGeom prst="ellipse">
            <a:avLst/>
          </a:prstGeom>
          <a:gradFill>
            <a:gsLst>
              <a:gs pos="0">
                <a:srgbClr val="00C6FF"/>
              </a:gs>
              <a:gs pos="100000">
                <a:srgbClr val="0072FF"/>
              </a:gs>
            </a:gsLst>
            <a:lin ang="5400000" scaled="1"/>
          </a:gra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45" name="Oval 44"/>
          <p:cNvSpPr/>
          <p:nvPr/>
        </p:nvSpPr>
        <p:spPr>
          <a:xfrm>
            <a:off x="1839482" y="4387020"/>
            <a:ext cx="400724" cy="400724"/>
          </a:xfrm>
          <a:prstGeom prst="ellipse">
            <a:avLst/>
          </a:prstGeom>
          <a:gradFill>
            <a:gsLst>
              <a:gs pos="0">
                <a:srgbClr val="00C6FF"/>
              </a:gs>
              <a:gs pos="100000">
                <a:srgbClr val="0072FF"/>
              </a:gs>
            </a:gsLst>
            <a:lin ang="5400000" scaled="1"/>
          </a:gra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46" name="Oval 45"/>
          <p:cNvSpPr/>
          <p:nvPr/>
        </p:nvSpPr>
        <p:spPr>
          <a:xfrm>
            <a:off x="2853609" y="4387019"/>
            <a:ext cx="400724" cy="400724"/>
          </a:xfrm>
          <a:prstGeom prst="ellipse">
            <a:avLst/>
          </a:prstGeom>
          <a:gradFill>
            <a:gsLst>
              <a:gs pos="0">
                <a:srgbClr val="00C6FF"/>
              </a:gs>
              <a:gs pos="100000">
                <a:srgbClr val="0072FF"/>
              </a:gs>
            </a:gsLst>
            <a:lin ang="5400000" scaled="1"/>
          </a:gra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47" name="Oval 46"/>
          <p:cNvSpPr/>
          <p:nvPr/>
        </p:nvSpPr>
        <p:spPr>
          <a:xfrm>
            <a:off x="3867736" y="4387018"/>
            <a:ext cx="400724" cy="400724"/>
          </a:xfrm>
          <a:prstGeom prst="ellipse">
            <a:avLst/>
          </a:prstGeom>
          <a:gradFill>
            <a:gsLst>
              <a:gs pos="0">
                <a:srgbClr val="00C6FF"/>
              </a:gs>
              <a:gs pos="100000">
                <a:srgbClr val="0072FF"/>
              </a:gs>
            </a:gsLst>
            <a:lin ang="5400000" scaled="1"/>
          </a:gra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48" name="Oval 47"/>
          <p:cNvSpPr/>
          <p:nvPr/>
        </p:nvSpPr>
        <p:spPr>
          <a:xfrm>
            <a:off x="4881862" y="4387017"/>
            <a:ext cx="400724" cy="400724"/>
          </a:xfrm>
          <a:prstGeom prst="ellipse">
            <a:avLst/>
          </a:prstGeom>
          <a:gradFill>
            <a:gsLst>
              <a:gs pos="0">
                <a:srgbClr val="00C6FF"/>
              </a:gs>
              <a:gs pos="100000">
                <a:srgbClr val="0072FF"/>
              </a:gs>
            </a:gsLst>
            <a:lin ang="5400000" scaled="1"/>
          </a:gra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49" name="Oval 48"/>
          <p:cNvSpPr/>
          <p:nvPr/>
        </p:nvSpPr>
        <p:spPr>
          <a:xfrm>
            <a:off x="5895987" y="4387016"/>
            <a:ext cx="400724" cy="400724"/>
          </a:xfrm>
          <a:prstGeom prst="ellipse">
            <a:avLst/>
          </a:prstGeom>
          <a:gradFill>
            <a:gsLst>
              <a:gs pos="0">
                <a:srgbClr val="00C6FF"/>
              </a:gs>
              <a:gs pos="100000">
                <a:srgbClr val="0072FF"/>
              </a:gs>
            </a:gsLst>
            <a:lin ang="5400000" scaled="1"/>
          </a:gra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50" name="Oval 49"/>
          <p:cNvSpPr/>
          <p:nvPr/>
        </p:nvSpPr>
        <p:spPr>
          <a:xfrm>
            <a:off x="1839482" y="4987759"/>
            <a:ext cx="400724" cy="400724"/>
          </a:xfrm>
          <a:prstGeom prst="ellipse">
            <a:avLst/>
          </a:prstGeom>
          <a:gradFill>
            <a:gsLst>
              <a:gs pos="0">
                <a:srgbClr val="00C6FF"/>
              </a:gs>
              <a:gs pos="100000">
                <a:srgbClr val="0072FF"/>
              </a:gs>
            </a:gsLst>
            <a:lin ang="5400000" scaled="1"/>
          </a:gra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51" name="Oval 50"/>
          <p:cNvSpPr/>
          <p:nvPr/>
        </p:nvSpPr>
        <p:spPr>
          <a:xfrm>
            <a:off x="2853609" y="4987758"/>
            <a:ext cx="400724" cy="400724"/>
          </a:xfrm>
          <a:prstGeom prst="ellipse">
            <a:avLst/>
          </a:prstGeom>
          <a:gradFill>
            <a:gsLst>
              <a:gs pos="0">
                <a:srgbClr val="00C6FF"/>
              </a:gs>
              <a:gs pos="100000">
                <a:srgbClr val="0072FF"/>
              </a:gs>
            </a:gsLst>
            <a:lin ang="5400000" scaled="1"/>
          </a:gra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52" name="Oval 51"/>
          <p:cNvSpPr/>
          <p:nvPr/>
        </p:nvSpPr>
        <p:spPr>
          <a:xfrm>
            <a:off x="3867736" y="4987757"/>
            <a:ext cx="400724" cy="400724"/>
          </a:xfrm>
          <a:prstGeom prst="ellipse">
            <a:avLst/>
          </a:prstGeom>
          <a:gradFill>
            <a:gsLst>
              <a:gs pos="0">
                <a:srgbClr val="00C6FF"/>
              </a:gs>
              <a:gs pos="100000">
                <a:srgbClr val="0072FF"/>
              </a:gs>
            </a:gsLst>
            <a:lin ang="5400000" scaled="1"/>
          </a:gra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53" name="Oval 52"/>
          <p:cNvSpPr/>
          <p:nvPr/>
        </p:nvSpPr>
        <p:spPr>
          <a:xfrm>
            <a:off x="4881862" y="4987756"/>
            <a:ext cx="400724" cy="400724"/>
          </a:xfrm>
          <a:prstGeom prst="ellipse">
            <a:avLst/>
          </a:prstGeom>
          <a:gradFill>
            <a:gsLst>
              <a:gs pos="0">
                <a:srgbClr val="00C6FF"/>
              </a:gs>
              <a:gs pos="100000">
                <a:srgbClr val="0072FF"/>
              </a:gs>
            </a:gsLst>
            <a:lin ang="5400000" scaled="1"/>
          </a:gra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54" name="Oval 53"/>
          <p:cNvSpPr/>
          <p:nvPr/>
        </p:nvSpPr>
        <p:spPr>
          <a:xfrm>
            <a:off x="5895987" y="4987755"/>
            <a:ext cx="400724" cy="400724"/>
          </a:xfrm>
          <a:prstGeom prst="ellipse">
            <a:avLst/>
          </a:prstGeom>
          <a:solidFill>
            <a:schemeClr val="bg1"/>
          </a:soli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55" name="TextBox 54"/>
          <p:cNvSpPr txBox="1"/>
          <p:nvPr/>
        </p:nvSpPr>
        <p:spPr>
          <a:xfrm>
            <a:off x="7670241" y="2056240"/>
            <a:ext cx="3643946" cy="646331"/>
          </a:xfrm>
          <a:prstGeom prst="rect">
            <a:avLst/>
          </a:prstGeom>
          <a:noFill/>
        </p:spPr>
        <p:txBody>
          <a:bodyPr wrap="none" rtlCol="0">
            <a:spAutoFit/>
          </a:bodyPr>
          <a:lstStyle/>
          <a:p>
            <a:pPr marL="285750" indent="-285750" algn="l">
              <a:buFont typeface="Arial" panose="020B0604020202020204" pitchFamily="34" charset="0"/>
              <a:buChar char="•"/>
            </a:pPr>
            <a:r>
              <a:rPr lang="en-US" dirty="0">
                <a:latin typeface="Courier New" panose="02070309020205020404" pitchFamily="49" charset="0"/>
                <a:cs typeface="Courier New" panose="02070309020205020404" pitchFamily="49" charset="0"/>
              </a:rPr>
              <a:t>semaphore </a:t>
            </a:r>
            <a:r>
              <a:rPr lang="en-US" b="1" dirty="0">
                <a:gradFill>
                  <a:gsLst>
                    <a:gs pos="0">
                      <a:srgbClr val="00C6FF"/>
                    </a:gs>
                    <a:gs pos="100000">
                      <a:srgbClr val="0072FF"/>
                    </a:gs>
                  </a:gsLst>
                  <a:lin ang="5400000" scaled="1"/>
                </a:gradFill>
                <a:latin typeface="Courier New" panose="02070309020205020404" pitchFamily="49" charset="0"/>
                <a:cs typeface="Courier New" panose="02070309020205020404" pitchFamily="49" charset="0"/>
              </a:rPr>
              <a:t>freeTable</a:t>
            </a:r>
            <a:endParaRPr lang="en-US" b="1" dirty="0">
              <a:gradFill>
                <a:gsLst>
                  <a:gs pos="0">
                    <a:srgbClr val="00C6FF"/>
                  </a:gs>
                  <a:gs pos="100000">
                    <a:srgbClr val="0072FF"/>
                  </a:gs>
                </a:gsLst>
                <a:lin ang="5400000" scaled="1"/>
              </a:gradFill>
              <a:latin typeface="Courier New" panose="02070309020205020404" pitchFamily="49" charset="0"/>
              <a:cs typeface="Courier New" panose="02070309020205020404" pitchFamily="49" charset="0"/>
            </a:endParaRPr>
          </a:p>
          <a:p>
            <a:pPr marL="285750" indent="-285750" algn="l">
              <a:buFont typeface="Arial" panose="020B0604020202020204" pitchFamily="34" charset="0"/>
              <a:buChar char="•"/>
            </a:pPr>
            <a:r>
              <a:rPr lang="en-US" dirty="0">
                <a:latin typeface="Courier New" panose="02070309020205020404" pitchFamily="49" charset="0"/>
                <a:cs typeface="Courier New" panose="02070309020205020404" pitchFamily="49" charset="0"/>
              </a:rPr>
              <a:t>Khởi tạo </a:t>
            </a:r>
            <a:r>
              <a:rPr lang="en-US" b="1" dirty="0">
                <a:gradFill>
                  <a:gsLst>
                    <a:gs pos="0">
                      <a:srgbClr val="00C6FF"/>
                    </a:gs>
                    <a:gs pos="100000">
                      <a:srgbClr val="0072FF"/>
                    </a:gs>
                  </a:gsLst>
                  <a:lin ang="5400000" scaled="1"/>
                </a:gradFill>
                <a:latin typeface="Courier New" panose="02070309020205020404" pitchFamily="49" charset="0"/>
                <a:cs typeface="Courier New" panose="02070309020205020404" pitchFamily="49" charset="0"/>
              </a:rPr>
              <a:t>freeTable = 15</a:t>
            </a:r>
            <a:endParaRPr lang="en-US" b="1" dirty="0">
              <a:gradFill>
                <a:gsLst>
                  <a:gs pos="0">
                    <a:srgbClr val="00C6FF"/>
                  </a:gs>
                  <a:gs pos="100000">
                    <a:srgbClr val="0072FF"/>
                  </a:gs>
                </a:gsLst>
                <a:lin ang="5400000" scaled="1"/>
              </a:gradFill>
              <a:latin typeface="Courier New" panose="02070309020205020404" pitchFamily="49" charset="0"/>
              <a:cs typeface="Courier New" panose="02070309020205020404" pitchFamily="49" charset="0"/>
            </a:endParaRPr>
          </a:p>
        </p:txBody>
      </p:sp>
      <p:sp>
        <p:nvSpPr>
          <p:cNvPr id="3" name="Oval 2"/>
          <p:cNvSpPr/>
          <p:nvPr/>
        </p:nvSpPr>
        <p:spPr>
          <a:xfrm>
            <a:off x="1839482" y="5780966"/>
            <a:ext cx="400724" cy="400724"/>
          </a:xfrm>
          <a:prstGeom prst="ellipse">
            <a:avLst/>
          </a:prstGeom>
          <a:gradFill>
            <a:gsLst>
              <a:gs pos="0">
                <a:srgbClr val="FFC000"/>
              </a:gs>
              <a:gs pos="100000">
                <a:srgbClr val="FF0000"/>
              </a:gs>
            </a:gsLst>
            <a:lin ang="5400000" scaled="1"/>
          </a:gradFill>
          <a:ln>
            <a:gradFill>
              <a:gsLst>
                <a:gs pos="0">
                  <a:srgbClr val="FFC000"/>
                </a:gs>
                <a:gs pos="100000">
                  <a:srgbClr val="FF0000"/>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8" name="TextBox 7"/>
          <p:cNvSpPr txBox="1"/>
          <p:nvPr/>
        </p:nvSpPr>
        <p:spPr>
          <a:xfrm>
            <a:off x="7681589" y="5243870"/>
            <a:ext cx="1633781" cy="369332"/>
          </a:xfrm>
          <a:prstGeom prst="rect">
            <a:avLst/>
          </a:prstGeom>
          <a:gradFill>
            <a:gsLst>
              <a:gs pos="0">
                <a:srgbClr val="00C6FF"/>
              </a:gs>
              <a:gs pos="100000">
                <a:srgbClr val="0072FF"/>
              </a:gs>
            </a:gsLst>
            <a:lin ang="5400000" scaled="1"/>
          </a:gradFill>
        </p:spPr>
        <p:txBody>
          <a:bodyPr wrap="none" rtlCol="0">
            <a:spAutoFit/>
          </a:bodyPr>
          <a:lstStyle/>
          <a:p>
            <a:pPr algn="l"/>
            <a:r>
              <a:rPr lang="en-US" b="1" dirty="0">
                <a:solidFill>
                  <a:schemeClr val="bg1"/>
                </a:solidFill>
                <a:latin typeface="Arial" panose="020B0604020202020204" pitchFamily="34" charset="0"/>
                <a:cs typeface="Arial" panose="020B0604020202020204" pitchFamily="34" charset="0"/>
              </a:rPr>
              <a:t>Khách P15 đi</a:t>
            </a:r>
            <a:endParaRPr lang="en-US" b="1" dirty="0">
              <a:solidFill>
                <a:schemeClr val="bg1"/>
              </a:solidFill>
              <a:latin typeface="Arial" panose="020B0604020202020204" pitchFamily="34" charset="0"/>
              <a:cs typeface="Arial" panose="020B0604020202020204" pitchFamily="34" charset="0"/>
            </a:endParaRPr>
          </a:p>
        </p:txBody>
      </p:sp>
      <p:sp>
        <p:nvSpPr>
          <p:cNvPr id="9" name="TextBox 8"/>
          <p:cNvSpPr txBox="1"/>
          <p:nvPr/>
        </p:nvSpPr>
        <p:spPr>
          <a:xfrm>
            <a:off x="8052632" y="5712480"/>
            <a:ext cx="2666114" cy="646331"/>
          </a:xfrm>
          <a:prstGeom prst="rect">
            <a:avLst/>
          </a:prstGeom>
          <a:noFill/>
        </p:spPr>
        <p:txBody>
          <a:bodyPr wrap="none" rtlCol="0">
            <a:spAutoFit/>
          </a:bodyPr>
          <a:lstStyle/>
          <a:p>
            <a:pPr algn="l"/>
            <a:r>
              <a:rPr lang="en-US" dirty="0">
                <a:latin typeface="Courier New" panose="02070309020205020404" pitchFamily="49" charset="0"/>
                <a:cs typeface="Courier New" panose="02070309020205020404" pitchFamily="49" charset="0"/>
              </a:rPr>
              <a:t>signal(freeTable);</a:t>
            </a:r>
            <a:endParaRPr lang="en-US" dirty="0">
              <a:latin typeface="Courier New" panose="02070309020205020404" pitchFamily="49" charset="0"/>
              <a:cs typeface="Courier New" panose="02070309020205020404" pitchFamily="49" charset="0"/>
            </a:endParaRPr>
          </a:p>
          <a:p>
            <a:pPr algn="l"/>
            <a:r>
              <a:rPr lang="en-US" dirty="0">
                <a:latin typeface="Courier New" panose="02070309020205020404" pitchFamily="49" charset="0"/>
                <a:cs typeface="Courier New" panose="02070309020205020404" pitchFamily="49" charset="0"/>
              </a:rPr>
              <a:t>//</a:t>
            </a:r>
            <a:r>
              <a:rPr lang="en-US" b="1" dirty="0">
                <a:gradFill>
                  <a:gsLst>
                    <a:gs pos="0">
                      <a:srgbClr val="00C6FF"/>
                    </a:gs>
                    <a:gs pos="100000">
                      <a:srgbClr val="0072FF"/>
                    </a:gs>
                  </a:gsLst>
                  <a:lin ang="5400000" scaled="1"/>
                </a:gradFill>
                <a:latin typeface="Courier New" panose="02070309020205020404" pitchFamily="49" charset="0"/>
                <a:cs typeface="Courier New" panose="02070309020205020404" pitchFamily="49" charset="0"/>
              </a:rPr>
              <a:t>freeTable = 1</a:t>
            </a:r>
            <a:endParaRPr lang="en-US" b="1" dirty="0">
              <a:gradFill>
                <a:gsLst>
                  <a:gs pos="0">
                    <a:srgbClr val="00C6FF"/>
                  </a:gs>
                  <a:gs pos="100000">
                    <a:srgbClr val="0072FF"/>
                  </a:gs>
                </a:gsLst>
                <a:lin ang="5400000" scaled="1"/>
              </a:gradFill>
              <a:latin typeface="Courier New" panose="02070309020205020404" pitchFamily="49" charset="0"/>
              <a:cs typeface="Courier New" panose="02070309020205020404" pitchFamily="49" charset="0"/>
            </a:endParaRPr>
          </a:p>
        </p:txBody>
      </p:sp>
      <p:sp>
        <p:nvSpPr>
          <p:cNvPr id="10" name="TextBox 9"/>
          <p:cNvSpPr txBox="1"/>
          <p:nvPr/>
        </p:nvSpPr>
        <p:spPr>
          <a:xfrm>
            <a:off x="7681589" y="3752810"/>
            <a:ext cx="1915909" cy="369332"/>
          </a:xfrm>
          <a:prstGeom prst="rect">
            <a:avLst/>
          </a:prstGeom>
          <a:gradFill>
            <a:gsLst>
              <a:gs pos="0">
                <a:srgbClr val="00C6FF"/>
              </a:gs>
              <a:gs pos="100000">
                <a:srgbClr val="0072FF"/>
              </a:gs>
            </a:gsLst>
            <a:lin ang="5400000" scaled="1"/>
          </a:gradFill>
        </p:spPr>
        <p:txBody>
          <a:bodyPr wrap="none" rtlCol="0">
            <a:spAutoFit/>
          </a:bodyPr>
          <a:lstStyle/>
          <a:p>
            <a:pPr algn="l"/>
            <a:r>
              <a:rPr lang="en-US" b="1" dirty="0">
                <a:solidFill>
                  <a:schemeClr val="bg1"/>
                </a:solidFill>
                <a:latin typeface="Arial" panose="020B0604020202020204" pitchFamily="34" charset="0"/>
                <a:cs typeface="Arial" panose="020B0604020202020204" pitchFamily="34" charset="0"/>
              </a:rPr>
              <a:t>Khách P16 đến:</a:t>
            </a:r>
            <a:endParaRPr lang="en-US" b="1" dirty="0">
              <a:solidFill>
                <a:schemeClr val="bg1"/>
              </a:solidFill>
              <a:latin typeface="Arial" panose="020B0604020202020204" pitchFamily="34" charset="0"/>
              <a:cs typeface="Arial" panose="020B0604020202020204" pitchFamily="34" charset="0"/>
            </a:endParaRPr>
          </a:p>
        </p:txBody>
      </p:sp>
      <p:sp>
        <p:nvSpPr>
          <p:cNvPr id="11" name="TextBox 10"/>
          <p:cNvSpPr txBox="1"/>
          <p:nvPr/>
        </p:nvSpPr>
        <p:spPr>
          <a:xfrm>
            <a:off x="8052632" y="4221420"/>
            <a:ext cx="4132863" cy="923330"/>
          </a:xfrm>
          <a:prstGeom prst="rect">
            <a:avLst/>
          </a:prstGeom>
          <a:noFill/>
        </p:spPr>
        <p:txBody>
          <a:bodyPr wrap="none" rtlCol="0">
            <a:spAutoFit/>
          </a:bodyPr>
          <a:lstStyle/>
          <a:p>
            <a:pPr algn="l"/>
            <a:r>
              <a:rPr lang="en-US" dirty="0">
                <a:latin typeface="Courier New" panose="02070309020205020404" pitchFamily="49" charset="0"/>
                <a:cs typeface="Courier New" panose="02070309020205020404" pitchFamily="49" charset="0"/>
              </a:rPr>
              <a:t>wait(freeTable);</a:t>
            </a:r>
            <a:endParaRPr lang="en-US" dirty="0">
              <a:latin typeface="Courier New" panose="02070309020205020404" pitchFamily="49" charset="0"/>
              <a:cs typeface="Courier New" panose="02070309020205020404" pitchFamily="49" charset="0"/>
            </a:endParaRPr>
          </a:p>
          <a:p>
            <a:pPr algn="l"/>
            <a:r>
              <a:rPr lang="en-US" b="1" dirty="0">
                <a:gradFill>
                  <a:gsLst>
                    <a:gs pos="0">
                      <a:srgbClr val="FFC000"/>
                    </a:gs>
                    <a:gs pos="100000">
                      <a:srgbClr val="FF0000"/>
                    </a:gs>
                  </a:gsLst>
                  <a:lin ang="5400000" scaled="1"/>
                </a:gradFill>
                <a:latin typeface="Courier New" panose="02070309020205020404" pitchFamily="49" charset="0"/>
                <a:cs typeface="Courier New" panose="02070309020205020404" pitchFamily="49" charset="0"/>
              </a:rPr>
              <a:t>//freeTable = 1 </a:t>
            </a:r>
            <a:r>
              <a:rPr lang="en-US" b="1" dirty="0">
                <a:gradFill>
                  <a:gsLst>
                    <a:gs pos="0">
                      <a:srgbClr val="FFC000"/>
                    </a:gs>
                    <a:gs pos="100000">
                      <a:srgbClr val="FF0000"/>
                    </a:gs>
                  </a:gsLst>
                  <a:lin ang="5400000" scaled="1"/>
                </a:gradFill>
                <a:latin typeface="Courier New" panose="02070309020205020404" pitchFamily="49" charset="0"/>
                <a:cs typeface="Courier New" panose="02070309020205020404" pitchFamily="49" charset="0"/>
                <a:sym typeface="Wingdings" panose="05000000000000000000" pitchFamily="2" charset="2"/>
              </a:rPr>
              <a:t> có thể vào</a:t>
            </a:r>
            <a:endParaRPr lang="en-US" b="1" dirty="0">
              <a:gradFill>
                <a:gsLst>
                  <a:gs pos="0">
                    <a:srgbClr val="FFC000"/>
                  </a:gs>
                  <a:gs pos="100000">
                    <a:srgbClr val="FF0000"/>
                  </a:gs>
                </a:gsLst>
                <a:lin ang="5400000" scaled="1"/>
              </a:gradFill>
              <a:latin typeface="Courier New" panose="02070309020205020404" pitchFamily="49" charset="0"/>
              <a:cs typeface="Courier New" panose="02070309020205020404" pitchFamily="49" charset="0"/>
            </a:endParaRPr>
          </a:p>
          <a:p>
            <a:pPr algn="l"/>
            <a:r>
              <a:rPr lang="en-US" dirty="0">
                <a:latin typeface="Courier New" panose="02070309020205020404" pitchFamily="49" charset="0"/>
                <a:cs typeface="Courier New" panose="02070309020205020404" pitchFamily="49" charset="0"/>
              </a:rPr>
              <a:t>&lt;dùng bữa&gt;;</a:t>
            </a:r>
            <a:endParaRPr lang="en-US" b="1" dirty="0">
              <a:gradFill>
                <a:gsLst>
                  <a:gs pos="0">
                    <a:srgbClr val="00C6FF"/>
                  </a:gs>
                  <a:gs pos="100000">
                    <a:srgbClr val="0072FF"/>
                  </a:gs>
                </a:gsLst>
                <a:lin ang="5400000" scaled="1"/>
              </a:gradFill>
              <a:latin typeface="Courier New" panose="02070309020205020404" pitchFamily="49" charset="0"/>
              <a:cs typeface="Courier New" panose="02070309020205020404" pitchFamily="49" charset="0"/>
            </a:endParaRPr>
          </a:p>
        </p:txBody>
      </p:sp>
      <p:sp>
        <p:nvSpPr>
          <p:cNvPr id="6" name="TextBox 5"/>
          <p:cNvSpPr txBox="1"/>
          <p:nvPr/>
        </p:nvSpPr>
        <p:spPr>
          <a:xfrm>
            <a:off x="838200" y="5897778"/>
            <a:ext cx="3052439" cy="522451"/>
          </a:xfrm>
          <a:prstGeom prst="rect">
            <a:avLst/>
          </a:prstGeom>
          <a:gradFill flip="none" rotWithShape="1">
            <a:gsLst>
              <a:gs pos="0">
                <a:srgbClr val="0072FF"/>
              </a:gs>
              <a:gs pos="100000">
                <a:srgbClr val="00C6FF"/>
              </a:gs>
            </a:gsLst>
            <a:lin ang="2700000" scaled="1"/>
            <a:tileRect/>
          </a:gradFill>
        </p:spPr>
        <p:txBody>
          <a:bodyPr wrap="none" rtlCol="0">
            <a:spAutoFit/>
          </a:bodyPr>
          <a:lstStyle/>
          <a:p>
            <a:pPr algn="l">
              <a:lnSpc>
                <a:spcPct val="130000"/>
              </a:lnSpc>
              <a:spcBef>
                <a:spcPts val="300"/>
              </a:spcBef>
              <a:spcAft>
                <a:spcPts val="300"/>
              </a:spcAft>
            </a:pPr>
            <a:r>
              <a:rPr lang="en-US" sz="2400" b="1" dirty="0" err="1">
                <a:solidFill>
                  <a:schemeClr val="bg1"/>
                </a:solidFill>
                <a:latin typeface="Arial" panose="020B0604020202020204" pitchFamily="34" charset="0"/>
                <a:cs typeface="Arial" panose="020B0604020202020204" pitchFamily="34" charset="0"/>
              </a:rPr>
              <a:t>Ví</a:t>
            </a:r>
            <a:r>
              <a:rPr lang="en-US" sz="2400" b="1" dirty="0">
                <a:solidFill>
                  <a:schemeClr val="bg1"/>
                </a:solidFill>
                <a:latin typeface="Arial" panose="020B0604020202020204" pitchFamily="34" charset="0"/>
                <a:cs typeface="Arial" panose="020B0604020202020204" pitchFamily="34" charset="0"/>
              </a:rPr>
              <a:t> </a:t>
            </a:r>
            <a:r>
              <a:rPr lang="en-US" sz="2400" b="1" dirty="0" err="1">
                <a:solidFill>
                  <a:schemeClr val="bg1"/>
                </a:solidFill>
                <a:latin typeface="Arial" panose="020B0604020202020204" pitchFamily="34" charset="0"/>
                <a:cs typeface="Arial" panose="020B0604020202020204" pitchFamily="34" charset="0"/>
              </a:rPr>
              <a:t>dụ</a:t>
            </a:r>
            <a:r>
              <a:rPr lang="en-US" sz="2400" b="1" dirty="0">
                <a:solidFill>
                  <a:schemeClr val="bg1"/>
                </a:solidFill>
                <a:latin typeface="Arial" panose="020B0604020202020204" pitchFamily="34" charset="0"/>
                <a:cs typeface="Arial" panose="020B0604020202020204" pitchFamily="34" charset="0"/>
              </a:rPr>
              <a:t> </a:t>
            </a:r>
            <a:r>
              <a:rPr lang="en-US" sz="2400" b="1" dirty="0" err="1">
                <a:solidFill>
                  <a:schemeClr val="bg1"/>
                </a:solidFill>
                <a:latin typeface="Arial" panose="020B0604020202020204" pitchFamily="34" charset="0"/>
                <a:cs typeface="Arial" panose="020B0604020202020204" pitchFamily="34" charset="0"/>
              </a:rPr>
              <a:t>trên</a:t>
            </a:r>
            <a:r>
              <a:rPr lang="en-US" sz="2400" b="1" dirty="0">
                <a:solidFill>
                  <a:schemeClr val="bg1"/>
                </a:solidFill>
                <a:latin typeface="Arial" panose="020B0604020202020204" pitchFamily="34" charset="0"/>
                <a:cs typeface="Arial" panose="020B0604020202020204" pitchFamily="34" charset="0"/>
              </a:rPr>
              <a:t> </a:t>
            </a:r>
            <a:r>
              <a:rPr lang="en-US" sz="2400" b="1" dirty="0" err="1">
                <a:solidFill>
                  <a:schemeClr val="bg1"/>
                </a:solidFill>
                <a:latin typeface="Arial" panose="020B0604020202020204" pitchFamily="34" charset="0"/>
                <a:cs typeface="Arial" panose="020B0604020202020204" pitchFamily="34" charset="0"/>
              </a:rPr>
              <a:t>nhà</a:t>
            </a:r>
            <a:r>
              <a:rPr lang="en-US" sz="2400" b="1" dirty="0">
                <a:solidFill>
                  <a:schemeClr val="bg1"/>
                </a:solidFill>
                <a:latin typeface="Arial" panose="020B0604020202020204" pitchFamily="34" charset="0"/>
                <a:cs typeface="Arial" panose="020B0604020202020204" pitchFamily="34" charset="0"/>
              </a:rPr>
              <a:t> </a:t>
            </a:r>
            <a:r>
              <a:rPr lang="en-US" sz="2400" b="1" dirty="0" err="1">
                <a:solidFill>
                  <a:schemeClr val="bg1"/>
                </a:solidFill>
                <a:latin typeface="Arial" panose="020B0604020202020204" pitchFamily="34" charset="0"/>
                <a:cs typeface="Arial" panose="020B0604020202020204" pitchFamily="34" charset="0"/>
              </a:rPr>
              <a:t>hàng</a:t>
            </a:r>
            <a:endParaRPr lang="en-US" sz="2400" b="1" dirty="0">
              <a:solidFill>
                <a:schemeClr val="bg1"/>
              </a:solidFill>
              <a:latin typeface="Arial" panose="020B0604020202020204" pitchFamily="34" charset="0"/>
              <a:cs typeface="Arial" panose="020B0604020202020204" pitchFamily="34"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59:morph option="byWord"/>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5.7.1. Định nghĩa semaphore</a:t>
            </a:r>
            <a:endParaRPr lang="en-US" dirty="0"/>
          </a:p>
        </p:txBody>
      </p:sp>
      <p:sp>
        <p:nvSpPr>
          <p:cNvPr id="4" name="Footer Placeholder 3"/>
          <p:cNvSpPr>
            <a:spLocks noGrp="1"/>
          </p:cNvSpPr>
          <p:nvPr>
            <p:ph type="ftr" sz="quarter" idx="11"/>
          </p:nvPr>
        </p:nvSpPr>
        <p:spPr/>
        <p:txBody>
          <a:bodyPr/>
          <a:lstStyle/>
          <a:p>
            <a:r>
              <a:rPr lang="vi-VN"/>
              <a:t>Thực hiện bởi Trường Đại học Công nghệ Thông tin, ĐHQG-HCM</a:t>
            </a:r>
            <a:endParaRPr lang="en-US" dirty="0"/>
          </a:p>
        </p:txBody>
      </p:sp>
      <p:sp>
        <p:nvSpPr>
          <p:cNvPr id="5" name="Slide Number Placeholder 4"/>
          <p:cNvSpPr>
            <a:spLocks noGrp="1"/>
          </p:cNvSpPr>
          <p:nvPr>
            <p:ph type="sldNum" sz="quarter" idx="12"/>
          </p:nvPr>
        </p:nvSpPr>
        <p:spPr/>
        <p:txBody>
          <a:bodyPr/>
          <a:lstStyle/>
          <a:p>
            <a:fld id="{D8B0B3AC-44A8-D142-AAF6-9A453466E1A4}" type="slidenum">
              <a:rPr lang="en-US" smtClean="0"/>
            </a:fld>
            <a:endParaRPr lang="en-US" dirty="0"/>
          </a:p>
        </p:txBody>
      </p:sp>
      <p:sp>
        <p:nvSpPr>
          <p:cNvPr id="16" name="Left Bracket 15"/>
          <p:cNvSpPr/>
          <p:nvPr/>
        </p:nvSpPr>
        <p:spPr>
          <a:xfrm rot="16200000">
            <a:off x="2904946" y="1683289"/>
            <a:ext cx="2326303" cy="5476566"/>
          </a:xfrm>
          <a:prstGeom prst="leftBracket">
            <a:avLst>
              <a:gd name="adj" fmla="val 0"/>
            </a:avLst>
          </a:prstGeom>
          <a:ln w="25400" cap="rnd">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Half Frame 13"/>
          <p:cNvSpPr/>
          <p:nvPr/>
        </p:nvSpPr>
        <p:spPr>
          <a:xfrm rot="2700000">
            <a:off x="1701279" y="1055527"/>
            <a:ext cx="4740544" cy="4750317"/>
          </a:xfrm>
          <a:custGeom>
            <a:avLst/>
            <a:gdLst>
              <a:gd name="connsiteX0" fmla="*/ 0 w 4225413"/>
              <a:gd name="connsiteY0" fmla="*/ 0 h 4225413"/>
              <a:gd name="connsiteX1" fmla="*/ 4225413 w 4225413"/>
              <a:gd name="connsiteY1" fmla="*/ 0 h 4225413"/>
              <a:gd name="connsiteX2" fmla="*/ 4136933 w 4225413"/>
              <a:gd name="connsiteY2" fmla="*/ 88480 h 4225413"/>
              <a:gd name="connsiteX3" fmla="*/ 95832 w 4225413"/>
              <a:gd name="connsiteY3" fmla="*/ 88480 h 4225413"/>
              <a:gd name="connsiteX4" fmla="*/ 95832 w 4225413"/>
              <a:gd name="connsiteY4" fmla="*/ 4129581 h 4225413"/>
              <a:gd name="connsiteX5" fmla="*/ 0 w 4225413"/>
              <a:gd name="connsiteY5" fmla="*/ 4225413 h 4225413"/>
              <a:gd name="connsiteX6" fmla="*/ 0 w 4225413"/>
              <a:gd name="connsiteY6" fmla="*/ 0 h 4225413"/>
              <a:gd name="connsiteX0-1" fmla="*/ 1517374 w 5742787"/>
              <a:gd name="connsiteY0-2" fmla="*/ 0 h 4129581"/>
              <a:gd name="connsiteX1-3" fmla="*/ 5742787 w 5742787"/>
              <a:gd name="connsiteY1-4" fmla="*/ 0 h 4129581"/>
              <a:gd name="connsiteX2-5" fmla="*/ 5654307 w 5742787"/>
              <a:gd name="connsiteY2-6" fmla="*/ 88480 h 4129581"/>
              <a:gd name="connsiteX3-7" fmla="*/ 1613206 w 5742787"/>
              <a:gd name="connsiteY3-8" fmla="*/ 88480 h 4129581"/>
              <a:gd name="connsiteX4-9" fmla="*/ 1613206 w 5742787"/>
              <a:gd name="connsiteY4-10" fmla="*/ 4129581 h 4129581"/>
              <a:gd name="connsiteX5-11" fmla="*/ 0 w 5742787"/>
              <a:gd name="connsiteY5-12" fmla="*/ 3542334 h 4129581"/>
              <a:gd name="connsiteX6-13" fmla="*/ 1517374 w 5742787"/>
              <a:gd name="connsiteY6-14" fmla="*/ 0 h 4129581"/>
              <a:gd name="connsiteX0-15" fmla="*/ 1517374 w 5742787"/>
              <a:gd name="connsiteY0-16" fmla="*/ 0 h 3542334"/>
              <a:gd name="connsiteX1-17" fmla="*/ 5742787 w 5742787"/>
              <a:gd name="connsiteY1-18" fmla="*/ 0 h 3542334"/>
              <a:gd name="connsiteX2-19" fmla="*/ 5654307 w 5742787"/>
              <a:gd name="connsiteY2-20" fmla="*/ 88480 h 3542334"/>
              <a:gd name="connsiteX3-21" fmla="*/ 1613206 w 5742787"/>
              <a:gd name="connsiteY3-22" fmla="*/ 88480 h 3542334"/>
              <a:gd name="connsiteX4-23" fmla="*/ 283549 w 5742787"/>
              <a:gd name="connsiteY4-24" fmla="*/ 3248357 h 3542334"/>
              <a:gd name="connsiteX5-25" fmla="*/ 0 w 5742787"/>
              <a:gd name="connsiteY5-26" fmla="*/ 3542334 h 3542334"/>
              <a:gd name="connsiteX6-27" fmla="*/ 1517374 w 5742787"/>
              <a:gd name="connsiteY6-28" fmla="*/ 0 h 3542334"/>
              <a:gd name="connsiteX0-29" fmla="*/ 1517374 w 5654307"/>
              <a:gd name="connsiteY0-30" fmla="*/ 1527803 h 5070137"/>
              <a:gd name="connsiteX1-31" fmla="*/ 5059709 w 5654307"/>
              <a:gd name="connsiteY1-32" fmla="*/ 0 h 5070137"/>
              <a:gd name="connsiteX2-33" fmla="*/ 5654307 w 5654307"/>
              <a:gd name="connsiteY2-34" fmla="*/ 1616283 h 5070137"/>
              <a:gd name="connsiteX3-35" fmla="*/ 1613206 w 5654307"/>
              <a:gd name="connsiteY3-36" fmla="*/ 1616283 h 5070137"/>
              <a:gd name="connsiteX4-37" fmla="*/ 283549 w 5654307"/>
              <a:gd name="connsiteY4-38" fmla="*/ 4776160 h 5070137"/>
              <a:gd name="connsiteX5-39" fmla="*/ 0 w 5654307"/>
              <a:gd name="connsiteY5-40" fmla="*/ 5070137 h 5070137"/>
              <a:gd name="connsiteX6-41" fmla="*/ 1517374 w 5654307"/>
              <a:gd name="connsiteY6-42" fmla="*/ 1527803 h 5070137"/>
              <a:gd name="connsiteX0-43" fmla="*/ 1517374 w 5059709"/>
              <a:gd name="connsiteY0-44" fmla="*/ 1527803 h 5070137"/>
              <a:gd name="connsiteX1-45" fmla="*/ 5059709 w 5059709"/>
              <a:gd name="connsiteY1-46" fmla="*/ 0 h 5070137"/>
              <a:gd name="connsiteX2-47" fmla="*/ 4783512 w 5059709"/>
              <a:gd name="connsiteY2-48" fmla="*/ 297056 h 5070137"/>
              <a:gd name="connsiteX3-49" fmla="*/ 1613206 w 5059709"/>
              <a:gd name="connsiteY3-50" fmla="*/ 1616283 h 5070137"/>
              <a:gd name="connsiteX4-51" fmla="*/ 283549 w 5059709"/>
              <a:gd name="connsiteY4-52" fmla="*/ 4776160 h 5070137"/>
              <a:gd name="connsiteX5-53" fmla="*/ 0 w 5059709"/>
              <a:gd name="connsiteY5-54" fmla="*/ 5070137 h 5070137"/>
              <a:gd name="connsiteX6-55" fmla="*/ 1517374 w 5059709"/>
              <a:gd name="connsiteY6-56" fmla="*/ 1527803 h 507013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5059709" h="5070137">
                <a:moveTo>
                  <a:pt x="1517374" y="1527803"/>
                </a:moveTo>
                <a:lnTo>
                  <a:pt x="5059709" y="0"/>
                </a:lnTo>
                <a:lnTo>
                  <a:pt x="4783512" y="297056"/>
                </a:lnTo>
                <a:lnTo>
                  <a:pt x="1613206" y="1616283"/>
                </a:lnTo>
                <a:lnTo>
                  <a:pt x="283549" y="4776160"/>
                </a:lnTo>
                <a:lnTo>
                  <a:pt x="0" y="5070137"/>
                </a:lnTo>
                <a:lnTo>
                  <a:pt x="1517374" y="1527803"/>
                </a:lnTo>
                <a:close/>
              </a:path>
            </a:pathLst>
          </a:custGeom>
          <a:gradFill>
            <a:gsLst>
              <a:gs pos="0">
                <a:srgbClr val="00C6FF"/>
              </a:gs>
              <a:gs pos="100000">
                <a:srgbClr val="0072FF"/>
              </a:gs>
            </a:gsLst>
            <a:lin ang="5400000" scaled="1"/>
          </a:gra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Arial" panose="020B0604020202020204" pitchFamily="34" charset="0"/>
              <a:cs typeface="Arial" panose="020B0604020202020204" pitchFamily="34" charset="0"/>
            </a:endParaRPr>
          </a:p>
        </p:txBody>
      </p:sp>
      <p:sp>
        <p:nvSpPr>
          <p:cNvPr id="17" name="TextBox 16"/>
          <p:cNvSpPr txBox="1"/>
          <p:nvPr/>
        </p:nvSpPr>
        <p:spPr>
          <a:xfrm>
            <a:off x="2872897" y="2926804"/>
            <a:ext cx="2390398" cy="646331"/>
          </a:xfrm>
          <a:prstGeom prst="rect">
            <a:avLst/>
          </a:prstGeom>
          <a:noFill/>
        </p:spPr>
        <p:txBody>
          <a:bodyPr wrap="none" rtlCol="0">
            <a:spAutoFit/>
          </a:bodyPr>
          <a:lstStyle/>
          <a:p>
            <a:pPr algn="ctr"/>
            <a:r>
              <a:rPr lang="en-US" sz="3600" b="1" dirty="0">
                <a:latin typeface="Times New Roman" panose="02020603050405020304" pitchFamily="18" charset="0"/>
                <a:cs typeface="Times New Roman" panose="02020603050405020304" pitchFamily="18" charset="0"/>
              </a:rPr>
              <a:t>Restaurant</a:t>
            </a:r>
            <a:endParaRPr lang="en-US" sz="3600" b="1" dirty="0">
              <a:latin typeface="Times New Roman" panose="02020603050405020304" pitchFamily="18" charset="0"/>
              <a:cs typeface="Times New Roman" panose="02020603050405020304" pitchFamily="18" charset="0"/>
            </a:endParaRPr>
          </a:p>
        </p:txBody>
      </p:sp>
      <p:cxnSp>
        <p:nvCxnSpPr>
          <p:cNvPr id="19" name="Straight Connector 18"/>
          <p:cNvCxnSpPr/>
          <p:nvPr/>
        </p:nvCxnSpPr>
        <p:spPr>
          <a:xfrm>
            <a:off x="1839482" y="3590037"/>
            <a:ext cx="4457229" cy="0"/>
          </a:xfrm>
          <a:prstGeom prst="line">
            <a:avLst/>
          </a:prstGeom>
          <a:ln w="19050" cap="rnd">
            <a:round/>
          </a:ln>
        </p:spPr>
        <p:style>
          <a:lnRef idx="1">
            <a:schemeClr val="accent1"/>
          </a:lnRef>
          <a:fillRef idx="0">
            <a:schemeClr val="accent1"/>
          </a:fillRef>
          <a:effectRef idx="0">
            <a:schemeClr val="accent1"/>
          </a:effectRef>
          <a:fontRef idx="minor">
            <a:schemeClr val="tx1"/>
          </a:fontRef>
        </p:style>
      </p:cxnSp>
      <p:sp>
        <p:nvSpPr>
          <p:cNvPr id="20" name="Oval 19"/>
          <p:cNvSpPr/>
          <p:nvPr/>
        </p:nvSpPr>
        <p:spPr>
          <a:xfrm>
            <a:off x="1839482" y="3786280"/>
            <a:ext cx="400724" cy="400724"/>
          </a:xfrm>
          <a:prstGeom prst="ellipse">
            <a:avLst/>
          </a:prstGeom>
          <a:gradFill>
            <a:gsLst>
              <a:gs pos="0">
                <a:srgbClr val="00C6FF"/>
              </a:gs>
              <a:gs pos="100000">
                <a:srgbClr val="0072FF"/>
              </a:gs>
            </a:gsLst>
            <a:lin ang="5400000" scaled="1"/>
          </a:gra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21" name="Oval 20"/>
          <p:cNvSpPr/>
          <p:nvPr/>
        </p:nvSpPr>
        <p:spPr>
          <a:xfrm>
            <a:off x="2853609" y="3786280"/>
            <a:ext cx="400724" cy="400724"/>
          </a:xfrm>
          <a:prstGeom prst="ellipse">
            <a:avLst/>
          </a:prstGeom>
          <a:gradFill>
            <a:gsLst>
              <a:gs pos="0">
                <a:srgbClr val="00C6FF"/>
              </a:gs>
              <a:gs pos="100000">
                <a:srgbClr val="0072FF"/>
              </a:gs>
            </a:gsLst>
            <a:lin ang="5400000" scaled="1"/>
          </a:gra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22" name="Oval 21"/>
          <p:cNvSpPr/>
          <p:nvPr/>
        </p:nvSpPr>
        <p:spPr>
          <a:xfrm>
            <a:off x="3867736" y="3786279"/>
            <a:ext cx="400724" cy="400724"/>
          </a:xfrm>
          <a:prstGeom prst="ellipse">
            <a:avLst/>
          </a:prstGeom>
          <a:gradFill>
            <a:gsLst>
              <a:gs pos="0">
                <a:srgbClr val="00C6FF"/>
              </a:gs>
              <a:gs pos="100000">
                <a:srgbClr val="0072FF"/>
              </a:gs>
            </a:gsLst>
            <a:lin ang="5400000" scaled="1"/>
          </a:gra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23" name="Oval 22"/>
          <p:cNvSpPr/>
          <p:nvPr/>
        </p:nvSpPr>
        <p:spPr>
          <a:xfrm>
            <a:off x="4881862" y="3786278"/>
            <a:ext cx="400724" cy="400724"/>
          </a:xfrm>
          <a:prstGeom prst="ellipse">
            <a:avLst/>
          </a:prstGeom>
          <a:gradFill>
            <a:gsLst>
              <a:gs pos="0">
                <a:srgbClr val="00C6FF"/>
              </a:gs>
              <a:gs pos="100000">
                <a:srgbClr val="0072FF"/>
              </a:gs>
            </a:gsLst>
            <a:lin ang="5400000" scaled="1"/>
          </a:gra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24" name="Oval 23"/>
          <p:cNvSpPr/>
          <p:nvPr/>
        </p:nvSpPr>
        <p:spPr>
          <a:xfrm>
            <a:off x="5895987" y="3786277"/>
            <a:ext cx="400724" cy="400724"/>
          </a:xfrm>
          <a:prstGeom prst="ellipse">
            <a:avLst/>
          </a:prstGeom>
          <a:gradFill>
            <a:gsLst>
              <a:gs pos="0">
                <a:srgbClr val="00C6FF"/>
              </a:gs>
              <a:gs pos="100000">
                <a:srgbClr val="0072FF"/>
              </a:gs>
            </a:gsLst>
            <a:lin ang="5400000" scaled="1"/>
          </a:gra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45" name="Oval 44"/>
          <p:cNvSpPr/>
          <p:nvPr/>
        </p:nvSpPr>
        <p:spPr>
          <a:xfrm>
            <a:off x="1839482" y="4387020"/>
            <a:ext cx="400724" cy="400724"/>
          </a:xfrm>
          <a:prstGeom prst="ellipse">
            <a:avLst/>
          </a:prstGeom>
          <a:gradFill>
            <a:gsLst>
              <a:gs pos="0">
                <a:srgbClr val="00C6FF"/>
              </a:gs>
              <a:gs pos="100000">
                <a:srgbClr val="0072FF"/>
              </a:gs>
            </a:gsLst>
            <a:lin ang="5400000" scaled="1"/>
          </a:gra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46" name="Oval 45"/>
          <p:cNvSpPr/>
          <p:nvPr/>
        </p:nvSpPr>
        <p:spPr>
          <a:xfrm>
            <a:off x="2853609" y="4387019"/>
            <a:ext cx="400724" cy="400724"/>
          </a:xfrm>
          <a:prstGeom prst="ellipse">
            <a:avLst/>
          </a:prstGeom>
          <a:gradFill>
            <a:gsLst>
              <a:gs pos="0">
                <a:srgbClr val="00C6FF"/>
              </a:gs>
              <a:gs pos="100000">
                <a:srgbClr val="0072FF"/>
              </a:gs>
            </a:gsLst>
            <a:lin ang="5400000" scaled="1"/>
          </a:gra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47" name="Oval 46"/>
          <p:cNvSpPr/>
          <p:nvPr/>
        </p:nvSpPr>
        <p:spPr>
          <a:xfrm>
            <a:off x="3867736" y="4387018"/>
            <a:ext cx="400724" cy="400724"/>
          </a:xfrm>
          <a:prstGeom prst="ellipse">
            <a:avLst/>
          </a:prstGeom>
          <a:gradFill>
            <a:gsLst>
              <a:gs pos="0">
                <a:srgbClr val="00C6FF"/>
              </a:gs>
              <a:gs pos="100000">
                <a:srgbClr val="0072FF"/>
              </a:gs>
            </a:gsLst>
            <a:lin ang="5400000" scaled="1"/>
          </a:gra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48" name="Oval 47"/>
          <p:cNvSpPr/>
          <p:nvPr/>
        </p:nvSpPr>
        <p:spPr>
          <a:xfrm>
            <a:off x="4881862" y="4387017"/>
            <a:ext cx="400724" cy="400724"/>
          </a:xfrm>
          <a:prstGeom prst="ellipse">
            <a:avLst/>
          </a:prstGeom>
          <a:gradFill>
            <a:gsLst>
              <a:gs pos="0">
                <a:srgbClr val="00C6FF"/>
              </a:gs>
              <a:gs pos="100000">
                <a:srgbClr val="0072FF"/>
              </a:gs>
            </a:gsLst>
            <a:lin ang="5400000" scaled="1"/>
          </a:gra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49" name="Oval 48"/>
          <p:cNvSpPr/>
          <p:nvPr/>
        </p:nvSpPr>
        <p:spPr>
          <a:xfrm>
            <a:off x="5895987" y="4387016"/>
            <a:ext cx="400724" cy="400724"/>
          </a:xfrm>
          <a:prstGeom prst="ellipse">
            <a:avLst/>
          </a:prstGeom>
          <a:gradFill>
            <a:gsLst>
              <a:gs pos="0">
                <a:srgbClr val="00C6FF"/>
              </a:gs>
              <a:gs pos="100000">
                <a:srgbClr val="0072FF"/>
              </a:gs>
            </a:gsLst>
            <a:lin ang="5400000" scaled="1"/>
          </a:gra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50" name="Oval 49"/>
          <p:cNvSpPr/>
          <p:nvPr/>
        </p:nvSpPr>
        <p:spPr>
          <a:xfrm>
            <a:off x="1839482" y="4987759"/>
            <a:ext cx="400724" cy="400724"/>
          </a:xfrm>
          <a:prstGeom prst="ellipse">
            <a:avLst/>
          </a:prstGeom>
          <a:gradFill>
            <a:gsLst>
              <a:gs pos="0">
                <a:srgbClr val="00C6FF"/>
              </a:gs>
              <a:gs pos="100000">
                <a:srgbClr val="0072FF"/>
              </a:gs>
            </a:gsLst>
            <a:lin ang="5400000" scaled="1"/>
          </a:gra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51" name="Oval 50"/>
          <p:cNvSpPr/>
          <p:nvPr/>
        </p:nvSpPr>
        <p:spPr>
          <a:xfrm>
            <a:off x="2853609" y="4987758"/>
            <a:ext cx="400724" cy="400724"/>
          </a:xfrm>
          <a:prstGeom prst="ellipse">
            <a:avLst/>
          </a:prstGeom>
          <a:gradFill>
            <a:gsLst>
              <a:gs pos="0">
                <a:srgbClr val="00C6FF"/>
              </a:gs>
              <a:gs pos="100000">
                <a:srgbClr val="0072FF"/>
              </a:gs>
            </a:gsLst>
            <a:lin ang="5400000" scaled="1"/>
          </a:gra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52" name="Oval 51"/>
          <p:cNvSpPr/>
          <p:nvPr/>
        </p:nvSpPr>
        <p:spPr>
          <a:xfrm>
            <a:off x="3867736" y="4987757"/>
            <a:ext cx="400724" cy="400724"/>
          </a:xfrm>
          <a:prstGeom prst="ellipse">
            <a:avLst/>
          </a:prstGeom>
          <a:gradFill>
            <a:gsLst>
              <a:gs pos="0">
                <a:srgbClr val="00C6FF"/>
              </a:gs>
              <a:gs pos="100000">
                <a:srgbClr val="0072FF"/>
              </a:gs>
            </a:gsLst>
            <a:lin ang="5400000" scaled="1"/>
          </a:gra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53" name="Oval 52"/>
          <p:cNvSpPr/>
          <p:nvPr/>
        </p:nvSpPr>
        <p:spPr>
          <a:xfrm>
            <a:off x="4881862" y="4987756"/>
            <a:ext cx="400724" cy="400724"/>
          </a:xfrm>
          <a:prstGeom prst="ellipse">
            <a:avLst/>
          </a:prstGeom>
          <a:gradFill>
            <a:gsLst>
              <a:gs pos="0">
                <a:srgbClr val="00C6FF"/>
              </a:gs>
              <a:gs pos="100000">
                <a:srgbClr val="0072FF"/>
              </a:gs>
            </a:gsLst>
            <a:lin ang="5400000" scaled="1"/>
          </a:gra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54" name="Oval 53"/>
          <p:cNvSpPr/>
          <p:nvPr/>
        </p:nvSpPr>
        <p:spPr>
          <a:xfrm>
            <a:off x="5895987" y="4987755"/>
            <a:ext cx="400724" cy="400724"/>
          </a:xfrm>
          <a:prstGeom prst="ellipse">
            <a:avLst/>
          </a:prstGeom>
          <a:solidFill>
            <a:schemeClr val="bg1"/>
          </a:soli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55" name="TextBox 54"/>
          <p:cNvSpPr txBox="1"/>
          <p:nvPr/>
        </p:nvSpPr>
        <p:spPr>
          <a:xfrm>
            <a:off x="7670241" y="2056240"/>
            <a:ext cx="3643946" cy="646331"/>
          </a:xfrm>
          <a:prstGeom prst="rect">
            <a:avLst/>
          </a:prstGeom>
          <a:noFill/>
        </p:spPr>
        <p:txBody>
          <a:bodyPr wrap="none" rtlCol="0">
            <a:spAutoFit/>
          </a:bodyPr>
          <a:lstStyle/>
          <a:p>
            <a:pPr marL="285750" indent="-285750" algn="l">
              <a:buFont typeface="Arial" panose="020B0604020202020204" pitchFamily="34" charset="0"/>
              <a:buChar char="•"/>
            </a:pPr>
            <a:r>
              <a:rPr lang="en-US" dirty="0">
                <a:latin typeface="Courier New" panose="02070309020205020404" pitchFamily="49" charset="0"/>
                <a:cs typeface="Courier New" panose="02070309020205020404" pitchFamily="49" charset="0"/>
              </a:rPr>
              <a:t>semaphore </a:t>
            </a:r>
            <a:r>
              <a:rPr lang="en-US" b="1" dirty="0">
                <a:gradFill>
                  <a:gsLst>
                    <a:gs pos="0">
                      <a:srgbClr val="00C6FF"/>
                    </a:gs>
                    <a:gs pos="100000">
                      <a:srgbClr val="0072FF"/>
                    </a:gs>
                  </a:gsLst>
                  <a:lin ang="5400000" scaled="1"/>
                </a:gradFill>
                <a:latin typeface="Courier New" panose="02070309020205020404" pitchFamily="49" charset="0"/>
                <a:cs typeface="Courier New" panose="02070309020205020404" pitchFamily="49" charset="0"/>
              </a:rPr>
              <a:t>freeTable</a:t>
            </a:r>
            <a:endParaRPr lang="en-US" b="1" dirty="0">
              <a:gradFill>
                <a:gsLst>
                  <a:gs pos="0">
                    <a:srgbClr val="00C6FF"/>
                  </a:gs>
                  <a:gs pos="100000">
                    <a:srgbClr val="0072FF"/>
                  </a:gs>
                </a:gsLst>
                <a:lin ang="5400000" scaled="1"/>
              </a:gradFill>
              <a:latin typeface="Courier New" panose="02070309020205020404" pitchFamily="49" charset="0"/>
              <a:cs typeface="Courier New" panose="02070309020205020404" pitchFamily="49" charset="0"/>
            </a:endParaRPr>
          </a:p>
          <a:p>
            <a:pPr marL="285750" indent="-285750" algn="l">
              <a:buFont typeface="Arial" panose="020B0604020202020204" pitchFamily="34" charset="0"/>
              <a:buChar char="•"/>
            </a:pPr>
            <a:r>
              <a:rPr lang="en-US" dirty="0">
                <a:latin typeface="Courier New" panose="02070309020205020404" pitchFamily="49" charset="0"/>
                <a:cs typeface="Courier New" panose="02070309020205020404" pitchFamily="49" charset="0"/>
              </a:rPr>
              <a:t>Khởi tạo </a:t>
            </a:r>
            <a:r>
              <a:rPr lang="en-US" b="1" dirty="0">
                <a:gradFill>
                  <a:gsLst>
                    <a:gs pos="0">
                      <a:srgbClr val="00C6FF"/>
                    </a:gs>
                    <a:gs pos="100000">
                      <a:srgbClr val="0072FF"/>
                    </a:gs>
                  </a:gsLst>
                  <a:lin ang="5400000" scaled="1"/>
                </a:gradFill>
                <a:latin typeface="Courier New" panose="02070309020205020404" pitchFamily="49" charset="0"/>
                <a:cs typeface="Courier New" panose="02070309020205020404" pitchFamily="49" charset="0"/>
              </a:rPr>
              <a:t>freeTable = 15</a:t>
            </a:r>
            <a:endParaRPr lang="en-US" b="1" dirty="0">
              <a:gradFill>
                <a:gsLst>
                  <a:gs pos="0">
                    <a:srgbClr val="00C6FF"/>
                  </a:gs>
                  <a:gs pos="100000">
                    <a:srgbClr val="0072FF"/>
                  </a:gs>
                </a:gsLst>
                <a:lin ang="5400000" scaled="1"/>
              </a:gradFill>
              <a:latin typeface="Courier New" panose="02070309020205020404" pitchFamily="49" charset="0"/>
              <a:cs typeface="Courier New" panose="02070309020205020404" pitchFamily="49" charset="0"/>
            </a:endParaRPr>
          </a:p>
        </p:txBody>
      </p:sp>
      <p:sp>
        <p:nvSpPr>
          <p:cNvPr id="3" name="Oval 2"/>
          <p:cNvSpPr/>
          <p:nvPr/>
        </p:nvSpPr>
        <p:spPr>
          <a:xfrm>
            <a:off x="5895638" y="4987755"/>
            <a:ext cx="400724" cy="400724"/>
          </a:xfrm>
          <a:prstGeom prst="ellipse">
            <a:avLst/>
          </a:prstGeom>
          <a:gradFill>
            <a:gsLst>
              <a:gs pos="0">
                <a:srgbClr val="00C6FF"/>
              </a:gs>
              <a:gs pos="100000">
                <a:srgbClr val="0072FF"/>
              </a:gs>
            </a:gsLst>
            <a:lin ang="5400000" scaled="1"/>
          </a:gra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8" name="TextBox 7"/>
          <p:cNvSpPr txBox="1"/>
          <p:nvPr/>
        </p:nvSpPr>
        <p:spPr>
          <a:xfrm>
            <a:off x="7681589" y="5243870"/>
            <a:ext cx="1633781" cy="369332"/>
          </a:xfrm>
          <a:prstGeom prst="rect">
            <a:avLst/>
          </a:prstGeom>
          <a:gradFill>
            <a:gsLst>
              <a:gs pos="0">
                <a:srgbClr val="00C6FF"/>
              </a:gs>
              <a:gs pos="100000">
                <a:srgbClr val="0072FF"/>
              </a:gs>
            </a:gsLst>
            <a:lin ang="5400000" scaled="1"/>
          </a:gradFill>
        </p:spPr>
        <p:txBody>
          <a:bodyPr wrap="none" rtlCol="0">
            <a:spAutoFit/>
          </a:bodyPr>
          <a:lstStyle/>
          <a:p>
            <a:pPr algn="l"/>
            <a:r>
              <a:rPr lang="en-US" b="1" dirty="0">
                <a:solidFill>
                  <a:schemeClr val="bg1"/>
                </a:solidFill>
                <a:latin typeface="Arial" panose="020B0604020202020204" pitchFamily="34" charset="0"/>
                <a:cs typeface="Arial" panose="020B0604020202020204" pitchFamily="34" charset="0"/>
              </a:rPr>
              <a:t>Khách P15 đi</a:t>
            </a:r>
            <a:endParaRPr lang="en-US" b="1" dirty="0">
              <a:solidFill>
                <a:schemeClr val="bg1"/>
              </a:solidFill>
              <a:latin typeface="Arial" panose="020B0604020202020204" pitchFamily="34" charset="0"/>
              <a:cs typeface="Arial" panose="020B0604020202020204" pitchFamily="34" charset="0"/>
            </a:endParaRPr>
          </a:p>
        </p:txBody>
      </p:sp>
      <p:sp>
        <p:nvSpPr>
          <p:cNvPr id="9" name="TextBox 8"/>
          <p:cNvSpPr txBox="1"/>
          <p:nvPr/>
        </p:nvSpPr>
        <p:spPr>
          <a:xfrm>
            <a:off x="8052632" y="5712480"/>
            <a:ext cx="2666114" cy="646331"/>
          </a:xfrm>
          <a:prstGeom prst="rect">
            <a:avLst/>
          </a:prstGeom>
          <a:noFill/>
        </p:spPr>
        <p:txBody>
          <a:bodyPr wrap="none" rtlCol="0">
            <a:spAutoFit/>
          </a:bodyPr>
          <a:lstStyle/>
          <a:p>
            <a:pPr algn="l"/>
            <a:r>
              <a:rPr lang="en-US" dirty="0">
                <a:latin typeface="Courier New" panose="02070309020205020404" pitchFamily="49" charset="0"/>
                <a:cs typeface="Courier New" panose="02070309020205020404" pitchFamily="49" charset="0"/>
              </a:rPr>
              <a:t>signal(freeTable);</a:t>
            </a:r>
            <a:endParaRPr lang="en-US" dirty="0">
              <a:latin typeface="Courier New" panose="02070309020205020404" pitchFamily="49" charset="0"/>
              <a:cs typeface="Courier New" panose="02070309020205020404" pitchFamily="49" charset="0"/>
            </a:endParaRPr>
          </a:p>
          <a:p>
            <a:pPr algn="l"/>
            <a:r>
              <a:rPr lang="en-US" dirty="0">
                <a:latin typeface="Courier New" panose="02070309020205020404" pitchFamily="49" charset="0"/>
                <a:cs typeface="Courier New" panose="02070309020205020404" pitchFamily="49" charset="0"/>
              </a:rPr>
              <a:t>//</a:t>
            </a:r>
            <a:r>
              <a:rPr lang="en-US" b="1" dirty="0">
                <a:gradFill>
                  <a:gsLst>
                    <a:gs pos="0">
                      <a:srgbClr val="00C6FF"/>
                    </a:gs>
                    <a:gs pos="100000">
                      <a:srgbClr val="0072FF"/>
                    </a:gs>
                  </a:gsLst>
                  <a:lin ang="5400000" scaled="1"/>
                </a:gradFill>
                <a:latin typeface="Courier New" panose="02070309020205020404" pitchFamily="49" charset="0"/>
                <a:cs typeface="Courier New" panose="02070309020205020404" pitchFamily="49" charset="0"/>
              </a:rPr>
              <a:t>freeTable = 1</a:t>
            </a:r>
            <a:endParaRPr lang="en-US" b="1" dirty="0">
              <a:gradFill>
                <a:gsLst>
                  <a:gs pos="0">
                    <a:srgbClr val="00C6FF"/>
                  </a:gs>
                  <a:gs pos="100000">
                    <a:srgbClr val="0072FF"/>
                  </a:gs>
                </a:gsLst>
                <a:lin ang="5400000" scaled="1"/>
              </a:gradFill>
              <a:latin typeface="Courier New" panose="02070309020205020404" pitchFamily="49" charset="0"/>
              <a:cs typeface="Courier New" panose="02070309020205020404" pitchFamily="49" charset="0"/>
            </a:endParaRPr>
          </a:p>
        </p:txBody>
      </p:sp>
      <p:sp>
        <p:nvSpPr>
          <p:cNvPr id="10" name="TextBox 9"/>
          <p:cNvSpPr txBox="1"/>
          <p:nvPr/>
        </p:nvSpPr>
        <p:spPr>
          <a:xfrm>
            <a:off x="7681589" y="3752810"/>
            <a:ext cx="1915909" cy="369332"/>
          </a:xfrm>
          <a:prstGeom prst="rect">
            <a:avLst/>
          </a:prstGeom>
          <a:gradFill>
            <a:gsLst>
              <a:gs pos="0">
                <a:srgbClr val="00C6FF"/>
              </a:gs>
              <a:gs pos="100000">
                <a:srgbClr val="0072FF"/>
              </a:gs>
            </a:gsLst>
            <a:lin ang="5400000" scaled="1"/>
          </a:gradFill>
        </p:spPr>
        <p:txBody>
          <a:bodyPr wrap="none" rtlCol="0">
            <a:spAutoFit/>
          </a:bodyPr>
          <a:lstStyle/>
          <a:p>
            <a:pPr algn="l"/>
            <a:r>
              <a:rPr lang="en-US" b="1" dirty="0">
                <a:solidFill>
                  <a:schemeClr val="bg1"/>
                </a:solidFill>
                <a:latin typeface="Arial" panose="020B0604020202020204" pitchFamily="34" charset="0"/>
                <a:cs typeface="Arial" panose="020B0604020202020204" pitchFamily="34" charset="0"/>
              </a:rPr>
              <a:t>Khách P16 đến:</a:t>
            </a:r>
            <a:endParaRPr lang="en-US" b="1" dirty="0">
              <a:solidFill>
                <a:schemeClr val="bg1"/>
              </a:solidFill>
              <a:latin typeface="Arial" panose="020B0604020202020204" pitchFamily="34" charset="0"/>
              <a:cs typeface="Arial" panose="020B0604020202020204" pitchFamily="34" charset="0"/>
            </a:endParaRPr>
          </a:p>
        </p:txBody>
      </p:sp>
      <p:sp>
        <p:nvSpPr>
          <p:cNvPr id="11" name="TextBox 10"/>
          <p:cNvSpPr txBox="1"/>
          <p:nvPr/>
        </p:nvSpPr>
        <p:spPr>
          <a:xfrm>
            <a:off x="8052632" y="4221420"/>
            <a:ext cx="4132863" cy="923330"/>
          </a:xfrm>
          <a:prstGeom prst="rect">
            <a:avLst/>
          </a:prstGeom>
          <a:noFill/>
        </p:spPr>
        <p:txBody>
          <a:bodyPr wrap="none" rtlCol="0">
            <a:spAutoFit/>
          </a:bodyPr>
          <a:lstStyle/>
          <a:p>
            <a:pPr algn="l"/>
            <a:r>
              <a:rPr lang="en-US" dirty="0">
                <a:latin typeface="Courier New" panose="02070309020205020404" pitchFamily="49" charset="0"/>
                <a:cs typeface="Courier New" panose="02070309020205020404" pitchFamily="49" charset="0"/>
              </a:rPr>
              <a:t>wait(freeTable);</a:t>
            </a:r>
            <a:endParaRPr lang="en-US" dirty="0">
              <a:latin typeface="Courier New" panose="02070309020205020404" pitchFamily="49" charset="0"/>
              <a:cs typeface="Courier New" panose="02070309020205020404" pitchFamily="49" charset="0"/>
            </a:endParaRPr>
          </a:p>
          <a:p>
            <a:pPr algn="l"/>
            <a:r>
              <a:rPr lang="en-US" dirty="0">
                <a:latin typeface="Courier New" panose="02070309020205020404" pitchFamily="49" charset="0"/>
                <a:cs typeface="Courier New" panose="02070309020205020404" pitchFamily="49" charset="0"/>
              </a:rPr>
              <a:t>//</a:t>
            </a:r>
            <a:r>
              <a:rPr lang="en-US" b="1" dirty="0">
                <a:gradFill>
                  <a:gsLst>
                    <a:gs pos="0">
                      <a:srgbClr val="00C6FF"/>
                    </a:gs>
                    <a:gs pos="100000">
                      <a:srgbClr val="0072FF"/>
                    </a:gs>
                  </a:gsLst>
                  <a:lin ang="5400000" scaled="1"/>
                </a:gradFill>
                <a:latin typeface="Courier New" panose="02070309020205020404" pitchFamily="49" charset="0"/>
                <a:cs typeface="Courier New" panose="02070309020205020404" pitchFamily="49" charset="0"/>
              </a:rPr>
              <a:t>freeTable = 1 </a:t>
            </a:r>
            <a:r>
              <a:rPr lang="en-US" b="1" dirty="0">
                <a:gradFill>
                  <a:gsLst>
                    <a:gs pos="0">
                      <a:srgbClr val="00C6FF"/>
                    </a:gs>
                    <a:gs pos="100000">
                      <a:srgbClr val="0072FF"/>
                    </a:gs>
                  </a:gsLst>
                  <a:lin ang="5400000" scaled="1"/>
                </a:gradFill>
                <a:latin typeface="Courier New" panose="02070309020205020404" pitchFamily="49" charset="0"/>
                <a:cs typeface="Courier New" panose="02070309020205020404" pitchFamily="49" charset="0"/>
                <a:sym typeface="Wingdings" panose="05000000000000000000" pitchFamily="2" charset="2"/>
              </a:rPr>
              <a:t> có thể vào</a:t>
            </a:r>
            <a:endParaRPr lang="en-US" b="1" dirty="0">
              <a:gradFill>
                <a:gsLst>
                  <a:gs pos="0">
                    <a:srgbClr val="00C6FF"/>
                  </a:gs>
                  <a:gs pos="100000">
                    <a:srgbClr val="0072FF"/>
                  </a:gs>
                </a:gsLst>
                <a:lin ang="5400000" scaled="1"/>
              </a:gradFill>
              <a:latin typeface="Courier New" panose="02070309020205020404" pitchFamily="49" charset="0"/>
              <a:cs typeface="Courier New" panose="02070309020205020404" pitchFamily="49" charset="0"/>
            </a:endParaRPr>
          </a:p>
          <a:p>
            <a:pPr algn="l"/>
            <a:r>
              <a:rPr lang="en-US" dirty="0">
                <a:latin typeface="Courier New" panose="02070309020205020404" pitchFamily="49" charset="0"/>
                <a:cs typeface="Courier New" panose="02070309020205020404" pitchFamily="49" charset="0"/>
              </a:rPr>
              <a:t>&lt;dùng bữa&gt;;</a:t>
            </a:r>
            <a:endParaRPr lang="en-US" b="1" dirty="0">
              <a:gradFill>
                <a:gsLst>
                  <a:gs pos="0">
                    <a:srgbClr val="00C6FF"/>
                  </a:gs>
                  <a:gs pos="100000">
                    <a:srgbClr val="0072FF"/>
                  </a:gs>
                </a:gsLst>
                <a:lin ang="5400000" scaled="1"/>
              </a:gradFill>
              <a:latin typeface="Courier New" panose="02070309020205020404" pitchFamily="49" charset="0"/>
              <a:cs typeface="Courier New" panose="02070309020205020404" pitchFamily="49" charset="0"/>
            </a:endParaRPr>
          </a:p>
        </p:txBody>
      </p:sp>
      <p:sp>
        <p:nvSpPr>
          <p:cNvPr id="6" name="TextBox 5"/>
          <p:cNvSpPr txBox="1"/>
          <p:nvPr/>
        </p:nvSpPr>
        <p:spPr>
          <a:xfrm>
            <a:off x="838200" y="5897778"/>
            <a:ext cx="3052439" cy="522451"/>
          </a:xfrm>
          <a:prstGeom prst="rect">
            <a:avLst/>
          </a:prstGeom>
          <a:gradFill flip="none" rotWithShape="1">
            <a:gsLst>
              <a:gs pos="0">
                <a:srgbClr val="0072FF"/>
              </a:gs>
              <a:gs pos="100000">
                <a:srgbClr val="00C6FF"/>
              </a:gs>
            </a:gsLst>
            <a:lin ang="2700000" scaled="1"/>
            <a:tileRect/>
          </a:gradFill>
        </p:spPr>
        <p:txBody>
          <a:bodyPr wrap="none" rtlCol="0">
            <a:spAutoFit/>
          </a:bodyPr>
          <a:lstStyle/>
          <a:p>
            <a:pPr algn="l">
              <a:lnSpc>
                <a:spcPct val="130000"/>
              </a:lnSpc>
              <a:spcBef>
                <a:spcPts val="300"/>
              </a:spcBef>
              <a:spcAft>
                <a:spcPts val="300"/>
              </a:spcAft>
            </a:pPr>
            <a:r>
              <a:rPr lang="en-US" sz="2400" b="1" dirty="0" err="1">
                <a:solidFill>
                  <a:schemeClr val="bg1"/>
                </a:solidFill>
                <a:latin typeface="Arial" panose="020B0604020202020204" pitchFamily="34" charset="0"/>
                <a:cs typeface="Arial" panose="020B0604020202020204" pitchFamily="34" charset="0"/>
              </a:rPr>
              <a:t>Ví</a:t>
            </a:r>
            <a:r>
              <a:rPr lang="en-US" sz="2400" b="1" dirty="0">
                <a:solidFill>
                  <a:schemeClr val="bg1"/>
                </a:solidFill>
                <a:latin typeface="Arial" panose="020B0604020202020204" pitchFamily="34" charset="0"/>
                <a:cs typeface="Arial" panose="020B0604020202020204" pitchFamily="34" charset="0"/>
              </a:rPr>
              <a:t> </a:t>
            </a:r>
            <a:r>
              <a:rPr lang="en-US" sz="2400" b="1" dirty="0" err="1">
                <a:solidFill>
                  <a:schemeClr val="bg1"/>
                </a:solidFill>
                <a:latin typeface="Arial" panose="020B0604020202020204" pitchFamily="34" charset="0"/>
                <a:cs typeface="Arial" panose="020B0604020202020204" pitchFamily="34" charset="0"/>
              </a:rPr>
              <a:t>dụ</a:t>
            </a:r>
            <a:r>
              <a:rPr lang="en-US" sz="2400" b="1" dirty="0">
                <a:solidFill>
                  <a:schemeClr val="bg1"/>
                </a:solidFill>
                <a:latin typeface="Arial" panose="020B0604020202020204" pitchFamily="34" charset="0"/>
                <a:cs typeface="Arial" panose="020B0604020202020204" pitchFamily="34" charset="0"/>
              </a:rPr>
              <a:t> </a:t>
            </a:r>
            <a:r>
              <a:rPr lang="en-US" sz="2400" b="1" dirty="0" err="1">
                <a:solidFill>
                  <a:schemeClr val="bg1"/>
                </a:solidFill>
                <a:latin typeface="Arial" panose="020B0604020202020204" pitchFamily="34" charset="0"/>
                <a:cs typeface="Arial" panose="020B0604020202020204" pitchFamily="34" charset="0"/>
              </a:rPr>
              <a:t>trên</a:t>
            </a:r>
            <a:r>
              <a:rPr lang="en-US" sz="2400" b="1" dirty="0">
                <a:solidFill>
                  <a:schemeClr val="bg1"/>
                </a:solidFill>
                <a:latin typeface="Arial" panose="020B0604020202020204" pitchFamily="34" charset="0"/>
                <a:cs typeface="Arial" panose="020B0604020202020204" pitchFamily="34" charset="0"/>
              </a:rPr>
              <a:t> </a:t>
            </a:r>
            <a:r>
              <a:rPr lang="en-US" sz="2400" b="1" dirty="0" err="1">
                <a:solidFill>
                  <a:schemeClr val="bg1"/>
                </a:solidFill>
                <a:latin typeface="Arial" panose="020B0604020202020204" pitchFamily="34" charset="0"/>
                <a:cs typeface="Arial" panose="020B0604020202020204" pitchFamily="34" charset="0"/>
              </a:rPr>
              <a:t>nhà</a:t>
            </a:r>
            <a:r>
              <a:rPr lang="en-US" sz="2400" b="1" dirty="0">
                <a:solidFill>
                  <a:schemeClr val="bg1"/>
                </a:solidFill>
                <a:latin typeface="Arial" panose="020B0604020202020204" pitchFamily="34" charset="0"/>
                <a:cs typeface="Arial" panose="020B0604020202020204" pitchFamily="34" charset="0"/>
              </a:rPr>
              <a:t> </a:t>
            </a:r>
            <a:r>
              <a:rPr lang="en-US" sz="2400" b="1" dirty="0" err="1">
                <a:solidFill>
                  <a:schemeClr val="bg1"/>
                </a:solidFill>
                <a:latin typeface="Arial" panose="020B0604020202020204" pitchFamily="34" charset="0"/>
                <a:cs typeface="Arial" panose="020B0604020202020204" pitchFamily="34" charset="0"/>
              </a:rPr>
              <a:t>hàng</a:t>
            </a:r>
            <a:endParaRPr lang="en-US" sz="2400" b="1" dirty="0">
              <a:solidFill>
                <a:schemeClr val="bg1"/>
              </a:solidFill>
              <a:latin typeface="Arial" panose="020B0604020202020204" pitchFamily="34" charset="0"/>
              <a:cs typeface="Arial" panose="020B0604020202020204" pitchFamily="34"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59:morph option="byWord"/>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5.7.1. </a:t>
            </a:r>
            <a:r>
              <a:rPr lang="en-US" dirty="0" err="1"/>
              <a:t>Định</a:t>
            </a:r>
            <a:r>
              <a:rPr lang="en-US" dirty="0"/>
              <a:t> </a:t>
            </a:r>
            <a:r>
              <a:rPr lang="en-US" dirty="0" err="1"/>
              <a:t>nghĩa</a:t>
            </a:r>
            <a:r>
              <a:rPr lang="en-US" dirty="0"/>
              <a:t> semaphore</a:t>
            </a:r>
            <a:endParaRPr lang="en-US" dirty="0"/>
          </a:p>
        </p:txBody>
      </p:sp>
      <p:sp>
        <p:nvSpPr>
          <p:cNvPr id="3" name="Content Placeholder 2"/>
          <p:cNvSpPr>
            <a:spLocks noGrp="1"/>
          </p:cNvSpPr>
          <p:nvPr>
            <p:ph idx="1"/>
          </p:nvPr>
        </p:nvSpPr>
        <p:spPr>
          <a:xfrm>
            <a:off x="838200" y="1455865"/>
            <a:ext cx="4549219" cy="641599"/>
          </a:xfrm>
        </p:spPr>
        <p:txBody>
          <a:bodyPr>
            <a:normAutofit fontScale="92500"/>
          </a:bodyPr>
          <a:lstStyle/>
          <a:p>
            <a:pPr marL="0" indent="0">
              <a:buNone/>
            </a:pPr>
            <a:r>
              <a:rPr lang="en-US" sz="2400" dirty="0" err="1"/>
              <a:t>Khởi</a:t>
            </a:r>
            <a:r>
              <a:rPr lang="en-US" sz="2400" dirty="0"/>
              <a:t> </a:t>
            </a:r>
            <a:r>
              <a:rPr lang="en-US" sz="2400" dirty="0" err="1"/>
              <a:t>tạo</a:t>
            </a:r>
            <a:r>
              <a:rPr lang="en-US" sz="2400" dirty="0"/>
              <a:t> semaphore </a:t>
            </a:r>
            <a:r>
              <a:rPr lang="en-US" sz="2400" dirty="0">
                <a:latin typeface="Courier New" panose="02070309020205020404" pitchFamily="49" charset="0"/>
                <a:cs typeface="Courier New" panose="02070309020205020404" pitchFamily="49" charset="0"/>
              </a:rPr>
              <a:t>count = 1</a:t>
            </a:r>
            <a:endParaRPr lang="en-US" sz="2400" dirty="0">
              <a:latin typeface="Courier New" panose="02070309020205020404" pitchFamily="49" charset="0"/>
              <a:cs typeface="Courier New" panose="02070309020205020404" pitchFamily="49" charset="0"/>
            </a:endParaRPr>
          </a:p>
        </p:txBody>
      </p:sp>
      <p:sp>
        <p:nvSpPr>
          <p:cNvPr id="4" name="Footer Placeholder 3"/>
          <p:cNvSpPr>
            <a:spLocks noGrp="1"/>
          </p:cNvSpPr>
          <p:nvPr>
            <p:ph type="ftr" sz="quarter" idx="11"/>
          </p:nvPr>
        </p:nvSpPr>
        <p:spPr/>
        <p:txBody>
          <a:bodyPr/>
          <a:lstStyle/>
          <a:p>
            <a:r>
              <a:rPr lang="vi-VN"/>
              <a:t>Thực hiện bởi Trường Đại học Công nghệ Thông tin, ĐHQG-HCM</a:t>
            </a:r>
            <a:endParaRPr lang="en-US" dirty="0"/>
          </a:p>
        </p:txBody>
      </p:sp>
      <p:sp>
        <p:nvSpPr>
          <p:cNvPr id="5" name="Slide Number Placeholder 4"/>
          <p:cNvSpPr>
            <a:spLocks noGrp="1"/>
          </p:cNvSpPr>
          <p:nvPr>
            <p:ph type="sldNum" sz="quarter" idx="12"/>
          </p:nvPr>
        </p:nvSpPr>
        <p:spPr/>
        <p:txBody>
          <a:bodyPr/>
          <a:lstStyle/>
          <a:p>
            <a:fld id="{D8B0B3AC-44A8-D142-AAF6-9A453466E1A4}" type="slidenum">
              <a:rPr lang="en-US" smtClean="0"/>
            </a:fld>
            <a:endParaRPr lang="en-US" dirty="0"/>
          </a:p>
        </p:txBody>
      </p:sp>
      <p:sp>
        <p:nvSpPr>
          <p:cNvPr id="6" name="TextBox 5"/>
          <p:cNvSpPr txBox="1"/>
          <p:nvPr/>
        </p:nvSpPr>
        <p:spPr>
          <a:xfrm>
            <a:off x="838200" y="5897778"/>
            <a:ext cx="3001143" cy="522451"/>
          </a:xfrm>
          <a:prstGeom prst="rect">
            <a:avLst/>
          </a:prstGeom>
          <a:gradFill flip="none" rotWithShape="1">
            <a:gsLst>
              <a:gs pos="0">
                <a:srgbClr val="0072FF"/>
              </a:gs>
              <a:gs pos="100000">
                <a:srgbClr val="00C6FF"/>
              </a:gs>
            </a:gsLst>
            <a:lin ang="2700000" scaled="1"/>
            <a:tileRect/>
          </a:gradFill>
        </p:spPr>
        <p:txBody>
          <a:bodyPr wrap="none" rtlCol="0">
            <a:spAutoFit/>
          </a:bodyPr>
          <a:lstStyle/>
          <a:p>
            <a:pPr algn="l">
              <a:lnSpc>
                <a:spcPct val="130000"/>
              </a:lnSpc>
              <a:spcBef>
                <a:spcPts val="300"/>
              </a:spcBef>
              <a:spcAft>
                <a:spcPts val="300"/>
              </a:spcAft>
            </a:pPr>
            <a:r>
              <a:rPr lang="en-US" sz="2400" b="1" dirty="0" err="1">
                <a:solidFill>
                  <a:schemeClr val="bg1"/>
                </a:solidFill>
                <a:latin typeface="Arial" panose="020B0604020202020204" pitchFamily="34" charset="0"/>
                <a:cs typeface="Arial" panose="020B0604020202020204" pitchFamily="34" charset="0"/>
              </a:rPr>
              <a:t>Ví</a:t>
            </a:r>
            <a:r>
              <a:rPr lang="en-US" sz="2400" b="1" dirty="0">
                <a:solidFill>
                  <a:schemeClr val="bg1"/>
                </a:solidFill>
                <a:latin typeface="Arial" panose="020B0604020202020204" pitchFamily="34" charset="0"/>
                <a:cs typeface="Arial" panose="020B0604020202020204" pitchFamily="34" charset="0"/>
              </a:rPr>
              <a:t> </a:t>
            </a:r>
            <a:r>
              <a:rPr lang="en-US" sz="2400" b="1" dirty="0" err="1">
                <a:solidFill>
                  <a:schemeClr val="bg1"/>
                </a:solidFill>
                <a:latin typeface="Arial" panose="020B0604020202020204" pitchFamily="34" charset="0"/>
                <a:cs typeface="Arial" panose="020B0604020202020204" pitchFamily="34" charset="0"/>
              </a:rPr>
              <a:t>dụ</a:t>
            </a:r>
            <a:r>
              <a:rPr lang="en-US" sz="2400" b="1" dirty="0">
                <a:solidFill>
                  <a:schemeClr val="bg1"/>
                </a:solidFill>
                <a:latin typeface="Arial" panose="020B0604020202020204" pitchFamily="34" charset="0"/>
                <a:cs typeface="Arial" panose="020B0604020202020204" pitchFamily="34" charset="0"/>
              </a:rPr>
              <a:t> </a:t>
            </a:r>
            <a:r>
              <a:rPr lang="en-US" sz="2400" b="1" dirty="0" err="1">
                <a:solidFill>
                  <a:schemeClr val="bg1"/>
                </a:solidFill>
                <a:latin typeface="Arial" panose="020B0604020202020204" pitchFamily="34" charset="0"/>
                <a:cs typeface="Arial" panose="020B0604020202020204" pitchFamily="34" charset="0"/>
              </a:rPr>
              <a:t>trên</a:t>
            </a:r>
            <a:r>
              <a:rPr lang="en-US" sz="2400" b="1" dirty="0">
                <a:solidFill>
                  <a:schemeClr val="bg1"/>
                </a:solidFill>
                <a:latin typeface="Arial" panose="020B0604020202020204" pitchFamily="34" charset="0"/>
                <a:cs typeface="Arial" panose="020B0604020202020204" pitchFamily="34" charset="0"/>
              </a:rPr>
              <a:t> </a:t>
            </a:r>
            <a:r>
              <a:rPr lang="en-US" sz="2400" b="1" dirty="0" err="1">
                <a:solidFill>
                  <a:schemeClr val="bg1"/>
                </a:solidFill>
                <a:latin typeface="Arial" panose="020B0604020202020204" pitchFamily="34" charset="0"/>
                <a:cs typeface="Arial" panose="020B0604020202020204" pitchFamily="34" charset="0"/>
              </a:rPr>
              <a:t>tiến</a:t>
            </a:r>
            <a:r>
              <a:rPr lang="en-US" sz="2400" b="1" dirty="0">
                <a:solidFill>
                  <a:schemeClr val="bg1"/>
                </a:solidFill>
                <a:latin typeface="Arial" panose="020B0604020202020204" pitchFamily="34" charset="0"/>
                <a:cs typeface="Arial" panose="020B0604020202020204" pitchFamily="34" charset="0"/>
              </a:rPr>
              <a:t> </a:t>
            </a:r>
            <a:r>
              <a:rPr lang="en-US" sz="2400" b="1" dirty="0" err="1">
                <a:solidFill>
                  <a:schemeClr val="bg1"/>
                </a:solidFill>
                <a:latin typeface="Arial" panose="020B0604020202020204" pitchFamily="34" charset="0"/>
                <a:cs typeface="Arial" panose="020B0604020202020204" pitchFamily="34" charset="0"/>
              </a:rPr>
              <a:t>trình</a:t>
            </a:r>
            <a:endParaRPr lang="en-US" sz="2400" b="1" dirty="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2338771" y="1993770"/>
            <a:ext cx="551468" cy="548640"/>
          </a:xfrm>
          <a:prstGeom prst="rect">
            <a:avLst/>
          </a:prstGeom>
          <a:gradFill>
            <a:gsLst>
              <a:gs pos="0">
                <a:srgbClr val="00C6FF"/>
              </a:gs>
              <a:gs pos="100000">
                <a:srgbClr val="0072FF"/>
              </a:gs>
            </a:gsLst>
            <a:lin ang="5400000" scaled="1"/>
          </a:gra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900" dirty="0">
                <a:latin typeface="Arial" panose="020B0604020202020204" pitchFamily="34" charset="0"/>
                <a:cs typeface="Arial" panose="020B0604020202020204" pitchFamily="34" charset="0"/>
              </a:rPr>
              <a:t>region</a:t>
            </a:r>
            <a:endParaRPr lang="en-US" sz="900" dirty="0">
              <a:latin typeface="Arial" panose="020B0604020202020204" pitchFamily="34" charset="0"/>
              <a:cs typeface="Arial" panose="020B0604020202020204" pitchFamily="34" charset="0"/>
            </a:endParaRPr>
          </a:p>
        </p:txBody>
      </p:sp>
      <p:sp>
        <p:nvSpPr>
          <p:cNvPr id="14" name="Rectangle 13"/>
          <p:cNvSpPr/>
          <p:nvPr/>
        </p:nvSpPr>
        <p:spPr>
          <a:xfrm>
            <a:off x="2338771" y="2630718"/>
            <a:ext cx="551468" cy="548640"/>
          </a:xfrm>
          <a:prstGeom prst="rect">
            <a:avLst/>
          </a:prstGeom>
          <a:gradFill>
            <a:gsLst>
              <a:gs pos="0">
                <a:srgbClr val="00C6FF"/>
              </a:gs>
              <a:gs pos="100000">
                <a:srgbClr val="0072FF"/>
              </a:gs>
            </a:gsLst>
            <a:lin ang="5400000" scaled="1"/>
          </a:gra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900" dirty="0">
                <a:latin typeface="Arial" panose="020B0604020202020204" pitchFamily="34" charset="0"/>
                <a:cs typeface="Arial" panose="020B0604020202020204" pitchFamily="34" charset="0"/>
              </a:rPr>
              <a:t>region</a:t>
            </a:r>
            <a:endParaRPr lang="en-US" sz="900" dirty="0">
              <a:latin typeface="Arial" panose="020B0604020202020204" pitchFamily="34" charset="0"/>
              <a:cs typeface="Arial" panose="020B0604020202020204" pitchFamily="34" charset="0"/>
            </a:endParaRPr>
          </a:p>
        </p:txBody>
      </p:sp>
      <p:sp>
        <p:nvSpPr>
          <p:cNvPr id="15" name="Rectangle 14"/>
          <p:cNvSpPr/>
          <p:nvPr/>
        </p:nvSpPr>
        <p:spPr>
          <a:xfrm>
            <a:off x="2338771" y="3267666"/>
            <a:ext cx="551468" cy="548640"/>
          </a:xfrm>
          <a:prstGeom prst="rect">
            <a:avLst/>
          </a:prstGeom>
          <a:gradFill>
            <a:gsLst>
              <a:gs pos="0">
                <a:srgbClr val="00C6FF"/>
              </a:gs>
              <a:gs pos="100000">
                <a:srgbClr val="0072FF"/>
              </a:gs>
            </a:gsLst>
            <a:lin ang="5400000" scaled="1"/>
          </a:gra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900">
                <a:latin typeface="Arial" panose="020B0604020202020204" pitchFamily="34" charset="0"/>
                <a:cs typeface="Arial" panose="020B0604020202020204" pitchFamily="34" charset="0"/>
              </a:rPr>
              <a:t>region</a:t>
            </a:r>
            <a:endParaRPr lang="en-US" sz="900" dirty="0">
              <a:latin typeface="Arial" panose="020B0604020202020204" pitchFamily="34" charset="0"/>
              <a:cs typeface="Arial" panose="020B0604020202020204" pitchFamily="34" charset="0"/>
            </a:endParaRPr>
          </a:p>
        </p:txBody>
      </p:sp>
      <p:sp>
        <p:nvSpPr>
          <p:cNvPr id="16" name="Rectangle 15"/>
          <p:cNvSpPr/>
          <p:nvPr/>
        </p:nvSpPr>
        <p:spPr>
          <a:xfrm>
            <a:off x="2338771" y="3904614"/>
            <a:ext cx="551468" cy="548640"/>
          </a:xfrm>
          <a:prstGeom prst="rect">
            <a:avLst/>
          </a:prstGeom>
          <a:gradFill>
            <a:gsLst>
              <a:gs pos="0">
                <a:srgbClr val="00C6FF"/>
              </a:gs>
              <a:gs pos="100000">
                <a:srgbClr val="0072FF"/>
              </a:gs>
            </a:gsLst>
            <a:lin ang="5400000" scaled="1"/>
          </a:gra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900">
                <a:latin typeface="Arial" panose="020B0604020202020204" pitchFamily="34" charset="0"/>
                <a:cs typeface="Arial" panose="020B0604020202020204" pitchFamily="34" charset="0"/>
              </a:rPr>
              <a:t>region</a:t>
            </a:r>
            <a:endParaRPr lang="en-US" sz="900" dirty="0">
              <a:latin typeface="Arial" panose="020B0604020202020204" pitchFamily="34" charset="0"/>
              <a:cs typeface="Arial" panose="020B0604020202020204" pitchFamily="34" charset="0"/>
            </a:endParaRPr>
          </a:p>
        </p:txBody>
      </p:sp>
      <p:sp>
        <p:nvSpPr>
          <p:cNvPr id="17" name="Rectangle 16"/>
          <p:cNvSpPr/>
          <p:nvPr/>
        </p:nvSpPr>
        <p:spPr>
          <a:xfrm>
            <a:off x="2338771" y="4541562"/>
            <a:ext cx="551468" cy="548640"/>
          </a:xfrm>
          <a:prstGeom prst="rect">
            <a:avLst/>
          </a:prstGeom>
          <a:gradFill>
            <a:gsLst>
              <a:gs pos="0">
                <a:srgbClr val="00C6FF"/>
              </a:gs>
              <a:gs pos="100000">
                <a:srgbClr val="0072FF"/>
              </a:gs>
            </a:gsLst>
            <a:lin ang="5400000" scaled="1"/>
          </a:gra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900">
                <a:latin typeface="Arial" panose="020B0604020202020204" pitchFamily="34" charset="0"/>
                <a:cs typeface="Arial" panose="020B0604020202020204" pitchFamily="34" charset="0"/>
              </a:rPr>
              <a:t>region</a:t>
            </a:r>
            <a:endParaRPr lang="en-US" sz="900" dirty="0">
              <a:latin typeface="Arial" panose="020B0604020202020204" pitchFamily="34" charset="0"/>
              <a:cs typeface="Arial" panose="020B0604020202020204" pitchFamily="34" charset="0"/>
            </a:endParaRPr>
          </a:p>
        </p:txBody>
      </p:sp>
      <p:sp>
        <p:nvSpPr>
          <p:cNvPr id="18" name="Rectangle 17"/>
          <p:cNvSpPr/>
          <p:nvPr/>
        </p:nvSpPr>
        <p:spPr>
          <a:xfrm>
            <a:off x="2338771" y="5178512"/>
            <a:ext cx="551468" cy="548640"/>
          </a:xfrm>
          <a:prstGeom prst="rect">
            <a:avLst/>
          </a:prstGeom>
          <a:gradFill>
            <a:gsLst>
              <a:gs pos="0">
                <a:srgbClr val="00C6FF"/>
              </a:gs>
              <a:gs pos="100000">
                <a:srgbClr val="0072FF"/>
              </a:gs>
            </a:gsLst>
            <a:lin ang="5400000" scaled="1"/>
          </a:gra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900">
                <a:latin typeface="Arial" panose="020B0604020202020204" pitchFamily="34" charset="0"/>
                <a:cs typeface="Arial" panose="020B0604020202020204" pitchFamily="34" charset="0"/>
              </a:rPr>
              <a:t>region</a:t>
            </a:r>
            <a:endParaRPr lang="en-US" sz="900" dirty="0">
              <a:latin typeface="Arial" panose="020B0604020202020204" pitchFamily="34" charset="0"/>
              <a:cs typeface="Arial" panose="020B0604020202020204" pitchFamily="34" charset="0"/>
            </a:endParaRPr>
          </a:p>
        </p:txBody>
      </p:sp>
      <p:sp>
        <p:nvSpPr>
          <p:cNvPr id="25" name="Rectangle 24"/>
          <p:cNvSpPr/>
          <p:nvPr/>
        </p:nvSpPr>
        <p:spPr>
          <a:xfrm>
            <a:off x="3471558" y="1993770"/>
            <a:ext cx="551468" cy="548640"/>
          </a:xfrm>
          <a:prstGeom prst="rect">
            <a:avLst/>
          </a:prstGeom>
          <a:gradFill>
            <a:gsLst>
              <a:gs pos="0">
                <a:srgbClr val="00C6FF"/>
              </a:gs>
              <a:gs pos="100000">
                <a:srgbClr val="0072FF"/>
              </a:gs>
            </a:gsLst>
            <a:lin ang="5400000" scaled="1"/>
          </a:gra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900" dirty="0">
                <a:latin typeface="Arial" panose="020B0604020202020204" pitchFamily="34" charset="0"/>
                <a:cs typeface="Arial" panose="020B0604020202020204" pitchFamily="34" charset="0"/>
              </a:rPr>
              <a:t>region</a:t>
            </a:r>
            <a:endParaRPr lang="en-US" sz="900" dirty="0">
              <a:latin typeface="Arial" panose="020B0604020202020204" pitchFamily="34" charset="0"/>
              <a:cs typeface="Arial" panose="020B0604020202020204" pitchFamily="34" charset="0"/>
            </a:endParaRPr>
          </a:p>
          <a:p>
            <a:pPr algn="ctr"/>
            <a:r>
              <a:rPr lang="en-US" sz="1400" dirty="0">
                <a:latin typeface="Arial" panose="020B0604020202020204" pitchFamily="34" charset="0"/>
                <a:cs typeface="Arial" panose="020B0604020202020204" pitchFamily="34" charset="0"/>
              </a:rPr>
              <a:t>A</a:t>
            </a:r>
            <a:endParaRPr lang="en-US" sz="1050" dirty="0">
              <a:latin typeface="Arial" panose="020B0604020202020204" pitchFamily="34" charset="0"/>
              <a:cs typeface="Arial" panose="020B0604020202020204" pitchFamily="34" charset="0"/>
            </a:endParaRPr>
          </a:p>
        </p:txBody>
      </p:sp>
      <p:sp>
        <p:nvSpPr>
          <p:cNvPr id="26" name="Rectangle 25"/>
          <p:cNvSpPr/>
          <p:nvPr/>
        </p:nvSpPr>
        <p:spPr>
          <a:xfrm>
            <a:off x="3471558" y="2630718"/>
            <a:ext cx="551468" cy="548640"/>
          </a:xfrm>
          <a:prstGeom prst="rect">
            <a:avLst/>
          </a:prstGeom>
          <a:gradFill>
            <a:gsLst>
              <a:gs pos="0">
                <a:srgbClr val="00C6FF"/>
              </a:gs>
              <a:gs pos="100000">
                <a:srgbClr val="0072FF"/>
              </a:gs>
            </a:gsLst>
            <a:lin ang="5400000" scaled="1"/>
          </a:gra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900" dirty="0">
                <a:latin typeface="Arial" panose="020B0604020202020204" pitchFamily="34" charset="0"/>
                <a:cs typeface="Arial" panose="020B0604020202020204" pitchFamily="34" charset="0"/>
              </a:rPr>
              <a:t>region</a:t>
            </a:r>
            <a:endParaRPr lang="en-US" sz="900" dirty="0">
              <a:latin typeface="Arial" panose="020B0604020202020204" pitchFamily="34" charset="0"/>
              <a:cs typeface="Arial" panose="020B0604020202020204" pitchFamily="34" charset="0"/>
            </a:endParaRPr>
          </a:p>
          <a:p>
            <a:pPr algn="ctr"/>
            <a:r>
              <a:rPr lang="en-US" sz="1400" dirty="0">
                <a:latin typeface="Arial" panose="020B0604020202020204" pitchFamily="34" charset="0"/>
                <a:cs typeface="Arial" panose="020B0604020202020204" pitchFamily="34" charset="0"/>
              </a:rPr>
              <a:t>A</a:t>
            </a:r>
            <a:endParaRPr lang="en-US" sz="1400" dirty="0">
              <a:latin typeface="Arial" panose="020B0604020202020204" pitchFamily="34" charset="0"/>
              <a:cs typeface="Arial" panose="020B0604020202020204" pitchFamily="34" charset="0"/>
            </a:endParaRPr>
          </a:p>
        </p:txBody>
      </p:sp>
      <p:sp>
        <p:nvSpPr>
          <p:cNvPr id="27" name="Rectangle 26"/>
          <p:cNvSpPr/>
          <p:nvPr/>
        </p:nvSpPr>
        <p:spPr>
          <a:xfrm>
            <a:off x="3471558" y="3267666"/>
            <a:ext cx="551468" cy="548640"/>
          </a:xfrm>
          <a:prstGeom prst="rect">
            <a:avLst/>
          </a:prstGeom>
          <a:gradFill>
            <a:gsLst>
              <a:gs pos="0">
                <a:srgbClr val="00C6FF"/>
              </a:gs>
              <a:gs pos="100000">
                <a:srgbClr val="0072FF"/>
              </a:gs>
            </a:gsLst>
            <a:lin ang="5400000" scaled="1"/>
          </a:gra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900" dirty="0">
                <a:latin typeface="Arial" panose="020B0604020202020204" pitchFamily="34" charset="0"/>
                <a:cs typeface="Arial" panose="020B0604020202020204" pitchFamily="34" charset="0"/>
              </a:rPr>
              <a:t>region</a:t>
            </a:r>
            <a:endParaRPr lang="en-US" sz="900" dirty="0">
              <a:latin typeface="Arial" panose="020B0604020202020204" pitchFamily="34" charset="0"/>
              <a:cs typeface="Arial" panose="020B0604020202020204" pitchFamily="34" charset="0"/>
            </a:endParaRPr>
          </a:p>
          <a:p>
            <a:pPr algn="ctr"/>
            <a:r>
              <a:rPr lang="en-US" sz="1400" dirty="0">
                <a:latin typeface="Arial" panose="020B0604020202020204" pitchFamily="34" charset="0"/>
                <a:cs typeface="Arial" panose="020B0604020202020204" pitchFamily="34" charset="0"/>
              </a:rPr>
              <a:t>A</a:t>
            </a:r>
            <a:endParaRPr lang="en-US" sz="1400" dirty="0">
              <a:latin typeface="Arial" panose="020B0604020202020204" pitchFamily="34" charset="0"/>
              <a:cs typeface="Arial" panose="020B0604020202020204" pitchFamily="34" charset="0"/>
            </a:endParaRPr>
          </a:p>
        </p:txBody>
      </p:sp>
      <p:sp>
        <p:nvSpPr>
          <p:cNvPr id="28" name="Rectangle 27"/>
          <p:cNvSpPr/>
          <p:nvPr/>
        </p:nvSpPr>
        <p:spPr>
          <a:xfrm>
            <a:off x="3471558" y="3904614"/>
            <a:ext cx="551468" cy="548640"/>
          </a:xfrm>
          <a:prstGeom prst="rect">
            <a:avLst/>
          </a:prstGeom>
          <a:gradFill>
            <a:gsLst>
              <a:gs pos="0">
                <a:srgbClr val="00C6FF"/>
              </a:gs>
              <a:gs pos="100000">
                <a:srgbClr val="0072FF"/>
              </a:gs>
            </a:gsLst>
            <a:lin ang="5400000" scaled="1"/>
          </a:gra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900" dirty="0">
                <a:latin typeface="Arial" panose="020B0604020202020204" pitchFamily="34" charset="0"/>
                <a:cs typeface="Arial" panose="020B0604020202020204" pitchFamily="34" charset="0"/>
              </a:rPr>
              <a:t>region</a:t>
            </a:r>
            <a:endParaRPr lang="en-US" sz="900" dirty="0">
              <a:latin typeface="Arial" panose="020B0604020202020204" pitchFamily="34" charset="0"/>
              <a:cs typeface="Arial" panose="020B0604020202020204" pitchFamily="34" charset="0"/>
            </a:endParaRPr>
          </a:p>
          <a:p>
            <a:pPr algn="ctr"/>
            <a:r>
              <a:rPr lang="en-US" sz="1400" dirty="0">
                <a:latin typeface="Arial" panose="020B0604020202020204" pitchFamily="34" charset="0"/>
                <a:cs typeface="Arial" panose="020B0604020202020204" pitchFamily="34" charset="0"/>
              </a:rPr>
              <a:t>B</a:t>
            </a:r>
            <a:endParaRPr lang="en-US" sz="900" dirty="0">
              <a:latin typeface="Arial" panose="020B0604020202020204" pitchFamily="34" charset="0"/>
              <a:cs typeface="Arial" panose="020B0604020202020204" pitchFamily="34" charset="0"/>
            </a:endParaRPr>
          </a:p>
        </p:txBody>
      </p:sp>
      <p:sp>
        <p:nvSpPr>
          <p:cNvPr id="29" name="Rectangle 28"/>
          <p:cNvSpPr/>
          <p:nvPr/>
        </p:nvSpPr>
        <p:spPr>
          <a:xfrm>
            <a:off x="3471558" y="4541562"/>
            <a:ext cx="551468" cy="548640"/>
          </a:xfrm>
          <a:prstGeom prst="rect">
            <a:avLst/>
          </a:prstGeom>
          <a:gradFill>
            <a:gsLst>
              <a:gs pos="0">
                <a:srgbClr val="00C6FF"/>
              </a:gs>
              <a:gs pos="100000">
                <a:srgbClr val="0072FF"/>
              </a:gs>
            </a:gsLst>
            <a:lin ang="5400000" scaled="1"/>
          </a:gra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900" dirty="0">
                <a:latin typeface="Arial" panose="020B0604020202020204" pitchFamily="34" charset="0"/>
                <a:cs typeface="Arial" panose="020B0604020202020204" pitchFamily="34" charset="0"/>
              </a:rPr>
              <a:t>region</a:t>
            </a:r>
            <a:endParaRPr lang="en-US" sz="900" dirty="0">
              <a:latin typeface="Arial" panose="020B0604020202020204" pitchFamily="34" charset="0"/>
              <a:cs typeface="Arial" panose="020B0604020202020204" pitchFamily="34" charset="0"/>
            </a:endParaRPr>
          </a:p>
          <a:p>
            <a:pPr algn="ctr"/>
            <a:r>
              <a:rPr lang="en-US" sz="1400" dirty="0">
                <a:latin typeface="Arial" panose="020B0604020202020204" pitchFamily="34" charset="0"/>
                <a:cs typeface="Arial" panose="020B0604020202020204" pitchFamily="34" charset="0"/>
              </a:rPr>
              <a:t>C</a:t>
            </a:r>
            <a:endParaRPr lang="en-US" sz="1400" dirty="0">
              <a:latin typeface="Arial" panose="020B0604020202020204" pitchFamily="34" charset="0"/>
              <a:cs typeface="Arial" panose="020B0604020202020204" pitchFamily="34" charset="0"/>
            </a:endParaRPr>
          </a:p>
        </p:txBody>
      </p:sp>
      <p:sp>
        <p:nvSpPr>
          <p:cNvPr id="30" name="Rectangle 29"/>
          <p:cNvSpPr/>
          <p:nvPr/>
        </p:nvSpPr>
        <p:spPr>
          <a:xfrm>
            <a:off x="3471558" y="5178512"/>
            <a:ext cx="551468" cy="548640"/>
          </a:xfrm>
          <a:prstGeom prst="rect">
            <a:avLst/>
          </a:prstGeom>
          <a:gradFill>
            <a:gsLst>
              <a:gs pos="0">
                <a:srgbClr val="00C6FF"/>
              </a:gs>
              <a:gs pos="100000">
                <a:srgbClr val="0072FF"/>
              </a:gs>
            </a:gsLst>
            <a:lin ang="5400000" scaled="1"/>
          </a:gra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900">
                <a:latin typeface="Arial" panose="020B0604020202020204" pitchFamily="34" charset="0"/>
                <a:cs typeface="Arial" panose="020B0604020202020204" pitchFamily="34" charset="0"/>
              </a:rPr>
              <a:t>region</a:t>
            </a:r>
            <a:endParaRPr lang="en-US" sz="900" dirty="0">
              <a:latin typeface="Arial" panose="020B0604020202020204" pitchFamily="34" charset="0"/>
              <a:cs typeface="Arial" panose="020B0604020202020204" pitchFamily="34" charset="0"/>
            </a:endParaRPr>
          </a:p>
        </p:txBody>
      </p:sp>
      <p:sp>
        <p:nvSpPr>
          <p:cNvPr id="31" name="TextBox 30"/>
          <p:cNvSpPr txBox="1"/>
          <p:nvPr/>
        </p:nvSpPr>
        <p:spPr>
          <a:xfrm>
            <a:off x="1337199" y="2060087"/>
            <a:ext cx="338554" cy="414985"/>
          </a:xfrm>
          <a:prstGeom prst="rect">
            <a:avLst/>
          </a:prstGeom>
          <a:noFill/>
        </p:spPr>
        <p:txBody>
          <a:bodyPr wrap="none" rtlCol="0" anchor="ctr">
            <a:spAutoFit/>
          </a:bodyPr>
          <a:lstStyle/>
          <a:p>
            <a:pPr algn="l">
              <a:lnSpc>
                <a:spcPct val="130000"/>
              </a:lnSpc>
              <a:spcBef>
                <a:spcPts val="300"/>
              </a:spcBef>
              <a:spcAft>
                <a:spcPts val="300"/>
              </a:spcAft>
            </a:pPr>
            <a:r>
              <a:rPr lang="en-US" dirty="0">
                <a:latin typeface="Arial" panose="020B0604020202020204" pitchFamily="34" charset="0"/>
                <a:cs typeface="Arial" panose="020B0604020202020204" pitchFamily="34" charset="0"/>
              </a:rPr>
              <a:t>A</a:t>
            </a:r>
            <a:endParaRPr lang="en-US" dirty="0">
              <a:latin typeface="Arial" panose="020B0604020202020204" pitchFamily="34" charset="0"/>
              <a:cs typeface="Arial" panose="020B0604020202020204" pitchFamily="34" charset="0"/>
            </a:endParaRPr>
          </a:p>
        </p:txBody>
      </p:sp>
      <p:sp>
        <p:nvSpPr>
          <p:cNvPr id="32" name="TextBox 31"/>
          <p:cNvSpPr txBox="1"/>
          <p:nvPr/>
        </p:nvSpPr>
        <p:spPr>
          <a:xfrm>
            <a:off x="1337199" y="2697545"/>
            <a:ext cx="338554" cy="414985"/>
          </a:xfrm>
          <a:prstGeom prst="rect">
            <a:avLst/>
          </a:prstGeom>
          <a:noFill/>
        </p:spPr>
        <p:txBody>
          <a:bodyPr wrap="none" rtlCol="0" anchor="ctr">
            <a:spAutoFit/>
          </a:bodyPr>
          <a:lstStyle/>
          <a:p>
            <a:pPr algn="l">
              <a:lnSpc>
                <a:spcPct val="130000"/>
              </a:lnSpc>
              <a:spcBef>
                <a:spcPts val="300"/>
              </a:spcBef>
              <a:spcAft>
                <a:spcPts val="300"/>
              </a:spcAft>
            </a:pPr>
            <a:r>
              <a:rPr lang="en-US" dirty="0">
                <a:latin typeface="Arial" panose="020B0604020202020204" pitchFamily="34" charset="0"/>
                <a:cs typeface="Arial" panose="020B0604020202020204" pitchFamily="34" charset="0"/>
              </a:rPr>
              <a:t>B</a:t>
            </a:r>
            <a:endParaRPr lang="en-US" dirty="0">
              <a:latin typeface="Arial" panose="020B0604020202020204" pitchFamily="34" charset="0"/>
              <a:cs typeface="Arial" panose="020B0604020202020204" pitchFamily="34" charset="0"/>
            </a:endParaRPr>
          </a:p>
        </p:txBody>
      </p:sp>
      <p:sp>
        <p:nvSpPr>
          <p:cNvPr id="33" name="TextBox 32"/>
          <p:cNvSpPr txBox="1"/>
          <p:nvPr/>
        </p:nvSpPr>
        <p:spPr>
          <a:xfrm>
            <a:off x="1337199" y="3335003"/>
            <a:ext cx="351378" cy="414985"/>
          </a:xfrm>
          <a:prstGeom prst="rect">
            <a:avLst/>
          </a:prstGeom>
          <a:noFill/>
        </p:spPr>
        <p:txBody>
          <a:bodyPr wrap="none" rtlCol="0" anchor="ctr">
            <a:spAutoFit/>
          </a:bodyPr>
          <a:lstStyle/>
          <a:p>
            <a:pPr algn="l">
              <a:lnSpc>
                <a:spcPct val="130000"/>
              </a:lnSpc>
              <a:spcBef>
                <a:spcPts val="300"/>
              </a:spcBef>
              <a:spcAft>
                <a:spcPts val="300"/>
              </a:spcAft>
            </a:pPr>
            <a:r>
              <a:rPr lang="en-US" dirty="0">
                <a:latin typeface="Arial" panose="020B0604020202020204" pitchFamily="34" charset="0"/>
                <a:cs typeface="Arial" panose="020B0604020202020204" pitchFamily="34" charset="0"/>
              </a:rPr>
              <a:t>C</a:t>
            </a:r>
            <a:endParaRPr lang="en-US" dirty="0">
              <a:latin typeface="Arial" panose="020B0604020202020204" pitchFamily="34" charset="0"/>
              <a:cs typeface="Arial" panose="020B0604020202020204" pitchFamily="34" charset="0"/>
            </a:endParaRPr>
          </a:p>
        </p:txBody>
      </p:sp>
      <p:sp>
        <p:nvSpPr>
          <p:cNvPr id="34" name="TextBox 33"/>
          <p:cNvSpPr txBox="1"/>
          <p:nvPr/>
        </p:nvSpPr>
        <p:spPr>
          <a:xfrm>
            <a:off x="1337199" y="3972461"/>
            <a:ext cx="338554" cy="414985"/>
          </a:xfrm>
          <a:prstGeom prst="rect">
            <a:avLst/>
          </a:prstGeom>
          <a:noFill/>
        </p:spPr>
        <p:txBody>
          <a:bodyPr wrap="none" rtlCol="0" anchor="ctr">
            <a:spAutoFit/>
          </a:bodyPr>
          <a:lstStyle/>
          <a:p>
            <a:pPr algn="l">
              <a:lnSpc>
                <a:spcPct val="130000"/>
              </a:lnSpc>
              <a:spcBef>
                <a:spcPts val="300"/>
              </a:spcBef>
              <a:spcAft>
                <a:spcPts val="300"/>
              </a:spcAft>
            </a:pPr>
            <a:r>
              <a:rPr lang="en-US" dirty="0">
                <a:latin typeface="Arial" panose="020B0604020202020204" pitchFamily="34" charset="0"/>
                <a:cs typeface="Arial" panose="020B0604020202020204" pitchFamily="34" charset="0"/>
              </a:rPr>
              <a:t>A</a:t>
            </a:r>
            <a:endParaRPr lang="en-US" dirty="0">
              <a:latin typeface="Arial" panose="020B0604020202020204" pitchFamily="34" charset="0"/>
              <a:cs typeface="Arial" panose="020B0604020202020204" pitchFamily="34" charset="0"/>
            </a:endParaRPr>
          </a:p>
        </p:txBody>
      </p:sp>
      <p:sp>
        <p:nvSpPr>
          <p:cNvPr id="35" name="TextBox 34"/>
          <p:cNvSpPr txBox="1"/>
          <p:nvPr/>
        </p:nvSpPr>
        <p:spPr>
          <a:xfrm>
            <a:off x="1337199" y="4609919"/>
            <a:ext cx="338554" cy="414985"/>
          </a:xfrm>
          <a:prstGeom prst="rect">
            <a:avLst/>
          </a:prstGeom>
          <a:noFill/>
        </p:spPr>
        <p:txBody>
          <a:bodyPr wrap="none" rtlCol="0" anchor="ctr">
            <a:spAutoFit/>
          </a:bodyPr>
          <a:lstStyle/>
          <a:p>
            <a:pPr algn="l">
              <a:lnSpc>
                <a:spcPct val="130000"/>
              </a:lnSpc>
              <a:spcBef>
                <a:spcPts val="300"/>
              </a:spcBef>
              <a:spcAft>
                <a:spcPts val="300"/>
              </a:spcAft>
            </a:pPr>
            <a:r>
              <a:rPr lang="en-US" dirty="0">
                <a:latin typeface="Arial" panose="020B0604020202020204" pitchFamily="34" charset="0"/>
                <a:cs typeface="Arial" panose="020B0604020202020204" pitchFamily="34" charset="0"/>
              </a:rPr>
              <a:t>B</a:t>
            </a:r>
            <a:endParaRPr lang="en-US" dirty="0">
              <a:latin typeface="Arial" panose="020B0604020202020204" pitchFamily="34" charset="0"/>
              <a:cs typeface="Arial" panose="020B0604020202020204" pitchFamily="34" charset="0"/>
            </a:endParaRPr>
          </a:p>
        </p:txBody>
      </p:sp>
      <p:sp>
        <p:nvSpPr>
          <p:cNvPr id="36" name="TextBox 35"/>
          <p:cNvSpPr txBox="1"/>
          <p:nvPr/>
        </p:nvSpPr>
        <p:spPr>
          <a:xfrm>
            <a:off x="1337199" y="5247377"/>
            <a:ext cx="351378" cy="414985"/>
          </a:xfrm>
          <a:prstGeom prst="rect">
            <a:avLst/>
          </a:prstGeom>
          <a:noFill/>
        </p:spPr>
        <p:txBody>
          <a:bodyPr wrap="none" rtlCol="0" anchor="ctr">
            <a:spAutoFit/>
          </a:bodyPr>
          <a:lstStyle/>
          <a:p>
            <a:pPr algn="l">
              <a:lnSpc>
                <a:spcPct val="130000"/>
              </a:lnSpc>
              <a:spcBef>
                <a:spcPts val="300"/>
              </a:spcBef>
              <a:spcAft>
                <a:spcPts val="300"/>
              </a:spcAft>
            </a:pPr>
            <a:r>
              <a:rPr lang="en-US" dirty="0">
                <a:latin typeface="Arial" panose="020B0604020202020204" pitchFamily="34" charset="0"/>
                <a:cs typeface="Arial" panose="020B0604020202020204" pitchFamily="34" charset="0"/>
              </a:rPr>
              <a:t>C</a:t>
            </a:r>
            <a:endParaRPr lang="en-US" dirty="0">
              <a:latin typeface="Arial" panose="020B0604020202020204" pitchFamily="34" charset="0"/>
              <a:cs typeface="Arial" panose="020B0604020202020204" pitchFamily="34" charset="0"/>
            </a:endParaRPr>
          </a:p>
        </p:txBody>
      </p:sp>
      <p:cxnSp>
        <p:nvCxnSpPr>
          <p:cNvPr id="38" name="Straight Arrow Connector 37"/>
          <p:cNvCxnSpPr>
            <a:stCxn id="31" idx="3"/>
            <a:endCxn id="7" idx="1"/>
          </p:cNvCxnSpPr>
          <p:nvPr/>
        </p:nvCxnSpPr>
        <p:spPr>
          <a:xfrm>
            <a:off x="1675753" y="2267580"/>
            <a:ext cx="663018" cy="510"/>
          </a:xfrm>
          <a:prstGeom prst="straightConnector1">
            <a:avLst/>
          </a:prstGeom>
          <a:ln w="254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stCxn id="32" idx="3"/>
            <a:endCxn id="14" idx="1"/>
          </p:cNvCxnSpPr>
          <p:nvPr/>
        </p:nvCxnSpPr>
        <p:spPr>
          <a:xfrm>
            <a:off x="1675753" y="2905038"/>
            <a:ext cx="663018" cy="0"/>
          </a:xfrm>
          <a:prstGeom prst="straightConnector1">
            <a:avLst/>
          </a:prstGeom>
          <a:ln w="254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a:stCxn id="33" idx="3"/>
            <a:endCxn id="15" idx="1"/>
          </p:cNvCxnSpPr>
          <p:nvPr/>
        </p:nvCxnSpPr>
        <p:spPr>
          <a:xfrm flipV="1">
            <a:off x="1688577" y="3541986"/>
            <a:ext cx="650194" cy="510"/>
          </a:xfrm>
          <a:prstGeom prst="straightConnector1">
            <a:avLst/>
          </a:prstGeom>
          <a:ln w="254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stCxn id="16" idx="1"/>
            <a:endCxn id="34" idx="3"/>
          </p:cNvCxnSpPr>
          <p:nvPr/>
        </p:nvCxnSpPr>
        <p:spPr>
          <a:xfrm flipH="1">
            <a:off x="1675753" y="4178934"/>
            <a:ext cx="663018" cy="1020"/>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a:stCxn id="17" idx="1"/>
            <a:endCxn id="35" idx="3"/>
          </p:cNvCxnSpPr>
          <p:nvPr/>
        </p:nvCxnSpPr>
        <p:spPr>
          <a:xfrm flipH="1">
            <a:off x="1675753" y="4815882"/>
            <a:ext cx="663018" cy="1530"/>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a:stCxn id="18" idx="1"/>
            <a:endCxn id="36" idx="3"/>
          </p:cNvCxnSpPr>
          <p:nvPr/>
        </p:nvCxnSpPr>
        <p:spPr>
          <a:xfrm flipH="1">
            <a:off x="1688577" y="5452832"/>
            <a:ext cx="650194" cy="2038"/>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49" name="Table 48"/>
          <p:cNvGraphicFramePr>
            <a:graphicFrameLocks noGrp="1"/>
          </p:cNvGraphicFramePr>
          <p:nvPr/>
        </p:nvGraphicFramePr>
        <p:xfrm>
          <a:off x="4802957" y="2082670"/>
          <a:ext cx="4034670" cy="370840"/>
        </p:xfrm>
        <a:graphic>
          <a:graphicData uri="http://schemas.openxmlformats.org/drawingml/2006/table">
            <a:tbl>
              <a:tblPr firstRow="1" bandRow="1">
                <a:tableStyleId>{5C22544A-7EE6-4342-B048-85BDC9FD1C3A}</a:tableStyleId>
              </a:tblPr>
              <a:tblGrid>
                <a:gridCol w="806934"/>
                <a:gridCol w="806934"/>
                <a:gridCol w="806934"/>
                <a:gridCol w="806934"/>
                <a:gridCol w="806934"/>
              </a:tblGrid>
              <a:tr h="370840">
                <a:tc>
                  <a:txBody>
                    <a:bodyPr/>
                    <a:lstStyle/>
                    <a:p>
                      <a:endParaRPr lang="en-US"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FC000">
                        <a:alpha val="50000"/>
                      </a:srgbClr>
                    </a:solidFill>
                  </a:tcPr>
                </a:tc>
                <a:tc>
                  <a:txBody>
                    <a:bodyPr/>
                    <a:lstStyle/>
                    <a:p>
                      <a:endParaRPr lang="en-US"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EC7171">
                        <a:alpha val="50000"/>
                      </a:srgbClr>
                    </a:solidFill>
                  </a:tcPr>
                </a:tc>
                <a:tc>
                  <a:txBody>
                    <a:bodyPr/>
                    <a:lstStyle/>
                    <a:p>
                      <a:endParaRPr lang="en-US"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FC000">
                        <a:alpha val="50000"/>
                      </a:srgbClr>
                    </a:solidFill>
                  </a:tcPr>
                </a:tc>
                <a:tc>
                  <a:txBody>
                    <a:bodyPr/>
                    <a:lstStyle/>
                    <a:p>
                      <a:endParaRPr lang="en-US"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EC7171">
                        <a:alpha val="50000"/>
                      </a:srgbClr>
                    </a:solidFill>
                  </a:tcPr>
                </a:tc>
                <a:tc>
                  <a:txBody>
                    <a:bodyPr/>
                    <a:lstStyle/>
                    <a:p>
                      <a:endParaRPr lang="en-US"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FC000">
                        <a:alpha val="50000"/>
                      </a:srgbClr>
                    </a:solidFill>
                  </a:tcPr>
                </a:tc>
              </a:tr>
            </a:tbl>
          </a:graphicData>
        </a:graphic>
      </p:graphicFrame>
      <p:sp>
        <p:nvSpPr>
          <p:cNvPr id="50" name="TextBox 49"/>
          <p:cNvSpPr txBox="1"/>
          <p:nvPr/>
        </p:nvSpPr>
        <p:spPr>
          <a:xfrm>
            <a:off x="8035804" y="1741214"/>
            <a:ext cx="801823" cy="393954"/>
          </a:xfrm>
          <a:prstGeom prst="rect">
            <a:avLst/>
          </a:prstGeom>
          <a:noFill/>
        </p:spPr>
        <p:txBody>
          <a:bodyPr wrap="none" rtlCol="0" anchor="ctr">
            <a:spAutoFit/>
          </a:bodyPr>
          <a:lstStyle/>
          <a:p>
            <a:pPr algn="r">
              <a:lnSpc>
                <a:spcPct val="130000"/>
              </a:lnSpc>
              <a:spcBef>
                <a:spcPts val="300"/>
              </a:spcBef>
              <a:spcAft>
                <a:spcPts val="300"/>
              </a:spcAft>
            </a:pPr>
            <a:r>
              <a:rPr lang="en-US" sz="1600" b="1" dirty="0">
                <a:solidFill>
                  <a:srgbClr val="0072FF"/>
                </a:solidFill>
                <a:latin typeface="Courier New" panose="02070309020205020404" pitchFamily="49" charset="0"/>
                <a:cs typeface="Courier New" panose="02070309020205020404" pitchFamily="49" charset="0"/>
              </a:rPr>
              <a:t>Queue</a:t>
            </a:r>
            <a:endParaRPr lang="en-US" sz="1600" b="1" dirty="0">
              <a:solidFill>
                <a:srgbClr val="0072FF"/>
              </a:solidFill>
              <a:latin typeface="Courier New" panose="02070309020205020404" pitchFamily="49" charset="0"/>
              <a:cs typeface="Courier New" panose="02070309020205020404" pitchFamily="49" charset="0"/>
            </a:endParaRPr>
          </a:p>
        </p:txBody>
      </p:sp>
      <p:graphicFrame>
        <p:nvGraphicFramePr>
          <p:cNvPr id="59" name="Table 58"/>
          <p:cNvGraphicFramePr>
            <a:graphicFrameLocks noGrp="1"/>
          </p:cNvGraphicFramePr>
          <p:nvPr/>
        </p:nvGraphicFramePr>
        <p:xfrm>
          <a:off x="4802957" y="2737378"/>
          <a:ext cx="4034670" cy="370840"/>
        </p:xfrm>
        <a:graphic>
          <a:graphicData uri="http://schemas.openxmlformats.org/drawingml/2006/table">
            <a:tbl>
              <a:tblPr firstRow="1" bandRow="1">
                <a:tableStyleId>{5C22544A-7EE6-4342-B048-85BDC9FD1C3A}</a:tableStyleId>
              </a:tblPr>
              <a:tblGrid>
                <a:gridCol w="806934"/>
                <a:gridCol w="806934"/>
                <a:gridCol w="806934"/>
                <a:gridCol w="806934"/>
                <a:gridCol w="806934"/>
              </a:tblGrid>
              <a:tr h="370840">
                <a:tc>
                  <a:txBody>
                    <a:bodyPr/>
                    <a:lstStyle/>
                    <a:p>
                      <a:r>
                        <a:rPr lang="en-US" dirty="0">
                          <a:solidFill>
                            <a:srgbClr val="000046"/>
                          </a:solidFill>
                          <a:latin typeface="Arial" panose="020B0604020202020204" pitchFamily="34" charset="0"/>
                          <a:cs typeface="Arial" panose="020B0604020202020204" pitchFamily="34" charset="0"/>
                        </a:rPr>
                        <a:t>B</a:t>
                      </a:r>
                      <a:endParaRPr lang="en-US" dirty="0">
                        <a:solidFill>
                          <a:srgbClr val="000046"/>
                        </a:solidFill>
                        <a:latin typeface="Arial" panose="020B0604020202020204" pitchFamily="34" charset="0"/>
                        <a:cs typeface="Arial" panose="020B0604020202020204" pitchFamily="34"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FC000">
                        <a:alpha val="50000"/>
                      </a:srgbClr>
                    </a:solidFill>
                  </a:tcPr>
                </a:tc>
                <a:tc>
                  <a:txBody>
                    <a:bodyPr/>
                    <a:lstStyle/>
                    <a:p>
                      <a:endParaRPr lang="en-US" dirty="0">
                        <a:solidFill>
                          <a:srgbClr val="000046"/>
                        </a:solidFill>
                        <a:latin typeface="Arial" panose="020B0604020202020204" pitchFamily="34" charset="0"/>
                        <a:cs typeface="Arial" panose="020B0604020202020204" pitchFamily="34"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EC7171">
                        <a:alpha val="50000"/>
                      </a:srgbClr>
                    </a:solidFill>
                  </a:tcPr>
                </a:tc>
                <a:tc>
                  <a:txBody>
                    <a:bodyPr/>
                    <a:lstStyle/>
                    <a:p>
                      <a:endParaRPr lang="en-US" dirty="0">
                        <a:solidFill>
                          <a:srgbClr val="000046"/>
                        </a:solidFill>
                        <a:latin typeface="Arial" panose="020B0604020202020204" pitchFamily="34" charset="0"/>
                        <a:cs typeface="Arial" panose="020B0604020202020204" pitchFamily="34"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FC000">
                        <a:alpha val="50000"/>
                      </a:srgbClr>
                    </a:solidFill>
                  </a:tcPr>
                </a:tc>
                <a:tc>
                  <a:txBody>
                    <a:bodyPr/>
                    <a:lstStyle/>
                    <a:p>
                      <a:endParaRPr lang="en-US" dirty="0">
                        <a:solidFill>
                          <a:srgbClr val="000046"/>
                        </a:solidFill>
                        <a:latin typeface="Arial" panose="020B0604020202020204" pitchFamily="34" charset="0"/>
                        <a:cs typeface="Arial" panose="020B0604020202020204" pitchFamily="34"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EC7171">
                        <a:alpha val="50000"/>
                      </a:srgbClr>
                    </a:solidFill>
                  </a:tcPr>
                </a:tc>
                <a:tc>
                  <a:txBody>
                    <a:bodyPr/>
                    <a:lstStyle/>
                    <a:p>
                      <a:endParaRPr lang="en-US" dirty="0">
                        <a:solidFill>
                          <a:srgbClr val="000046"/>
                        </a:solidFill>
                        <a:latin typeface="Arial" panose="020B0604020202020204" pitchFamily="34" charset="0"/>
                        <a:cs typeface="Arial" panose="020B0604020202020204" pitchFamily="34"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FC000">
                        <a:alpha val="50000"/>
                      </a:srgbClr>
                    </a:solidFill>
                  </a:tcPr>
                </a:tc>
              </a:tr>
            </a:tbl>
          </a:graphicData>
        </a:graphic>
      </p:graphicFrame>
      <p:sp>
        <p:nvSpPr>
          <p:cNvPr id="60" name="TextBox 59"/>
          <p:cNvSpPr txBox="1"/>
          <p:nvPr/>
        </p:nvSpPr>
        <p:spPr>
          <a:xfrm>
            <a:off x="8035804" y="2395922"/>
            <a:ext cx="801823" cy="393954"/>
          </a:xfrm>
          <a:prstGeom prst="rect">
            <a:avLst/>
          </a:prstGeom>
          <a:noFill/>
        </p:spPr>
        <p:txBody>
          <a:bodyPr wrap="none" rtlCol="0" anchor="ctr">
            <a:spAutoFit/>
          </a:bodyPr>
          <a:lstStyle/>
          <a:p>
            <a:pPr algn="r">
              <a:lnSpc>
                <a:spcPct val="130000"/>
              </a:lnSpc>
              <a:spcBef>
                <a:spcPts val="300"/>
              </a:spcBef>
              <a:spcAft>
                <a:spcPts val="300"/>
              </a:spcAft>
            </a:pPr>
            <a:r>
              <a:rPr lang="en-US" sz="1600" b="1" dirty="0">
                <a:solidFill>
                  <a:srgbClr val="0072FF"/>
                </a:solidFill>
                <a:latin typeface="Courier New" panose="02070309020205020404" pitchFamily="49" charset="0"/>
                <a:cs typeface="Courier New" panose="02070309020205020404" pitchFamily="49" charset="0"/>
              </a:rPr>
              <a:t>Queue</a:t>
            </a:r>
            <a:endParaRPr lang="en-US" sz="1600" b="1" dirty="0">
              <a:solidFill>
                <a:srgbClr val="0072FF"/>
              </a:solidFill>
              <a:latin typeface="Courier New" panose="02070309020205020404" pitchFamily="49" charset="0"/>
              <a:cs typeface="Courier New" panose="02070309020205020404" pitchFamily="49" charset="0"/>
            </a:endParaRPr>
          </a:p>
        </p:txBody>
      </p:sp>
      <p:graphicFrame>
        <p:nvGraphicFramePr>
          <p:cNvPr id="61" name="Table 60"/>
          <p:cNvGraphicFramePr>
            <a:graphicFrameLocks noGrp="1"/>
          </p:cNvGraphicFramePr>
          <p:nvPr/>
        </p:nvGraphicFramePr>
        <p:xfrm>
          <a:off x="4802957" y="3385433"/>
          <a:ext cx="4034670" cy="370840"/>
        </p:xfrm>
        <a:graphic>
          <a:graphicData uri="http://schemas.openxmlformats.org/drawingml/2006/table">
            <a:tbl>
              <a:tblPr firstRow="1" bandRow="1">
                <a:tableStyleId>{5C22544A-7EE6-4342-B048-85BDC9FD1C3A}</a:tableStyleId>
              </a:tblPr>
              <a:tblGrid>
                <a:gridCol w="806934"/>
                <a:gridCol w="806934"/>
                <a:gridCol w="806934"/>
                <a:gridCol w="806934"/>
                <a:gridCol w="806934"/>
              </a:tblGrid>
              <a:tr h="370840">
                <a:tc>
                  <a:txBody>
                    <a:bodyPr/>
                    <a:lstStyle/>
                    <a:p>
                      <a:r>
                        <a:rPr lang="en-US" dirty="0">
                          <a:solidFill>
                            <a:srgbClr val="000046"/>
                          </a:solidFill>
                          <a:latin typeface="Arial" panose="020B0604020202020204" pitchFamily="34" charset="0"/>
                          <a:cs typeface="Arial" panose="020B0604020202020204" pitchFamily="34" charset="0"/>
                        </a:rPr>
                        <a:t>B</a:t>
                      </a:r>
                      <a:endParaRPr lang="en-US" dirty="0">
                        <a:solidFill>
                          <a:srgbClr val="000046"/>
                        </a:solidFill>
                        <a:latin typeface="Arial" panose="020B0604020202020204" pitchFamily="34" charset="0"/>
                        <a:cs typeface="Arial" panose="020B0604020202020204" pitchFamily="34"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FC000">
                        <a:alpha val="50000"/>
                      </a:srgbClr>
                    </a:solidFill>
                  </a:tcPr>
                </a:tc>
                <a:tc>
                  <a:txBody>
                    <a:bodyPr/>
                    <a:lstStyle/>
                    <a:p>
                      <a:r>
                        <a:rPr lang="en-US" dirty="0">
                          <a:solidFill>
                            <a:srgbClr val="000046"/>
                          </a:solidFill>
                          <a:latin typeface="Arial" panose="020B0604020202020204" pitchFamily="34" charset="0"/>
                          <a:cs typeface="Arial" panose="020B0604020202020204" pitchFamily="34" charset="0"/>
                        </a:rPr>
                        <a:t>C</a:t>
                      </a:r>
                      <a:endParaRPr lang="en-US" dirty="0">
                        <a:solidFill>
                          <a:srgbClr val="000046"/>
                        </a:solidFill>
                        <a:latin typeface="Arial" panose="020B0604020202020204" pitchFamily="34" charset="0"/>
                        <a:cs typeface="Arial" panose="020B0604020202020204" pitchFamily="34"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EC7171">
                        <a:alpha val="50000"/>
                      </a:srgbClr>
                    </a:solidFill>
                  </a:tcPr>
                </a:tc>
                <a:tc>
                  <a:txBody>
                    <a:bodyPr/>
                    <a:lstStyle/>
                    <a:p>
                      <a:endParaRPr lang="en-US" dirty="0">
                        <a:solidFill>
                          <a:srgbClr val="000046"/>
                        </a:solidFill>
                        <a:latin typeface="Arial" panose="020B0604020202020204" pitchFamily="34" charset="0"/>
                        <a:cs typeface="Arial" panose="020B0604020202020204" pitchFamily="34"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FC000">
                        <a:alpha val="50000"/>
                      </a:srgbClr>
                    </a:solidFill>
                  </a:tcPr>
                </a:tc>
                <a:tc>
                  <a:txBody>
                    <a:bodyPr/>
                    <a:lstStyle/>
                    <a:p>
                      <a:endParaRPr lang="en-US" dirty="0">
                        <a:latin typeface="Arial" panose="020B0604020202020204" pitchFamily="34" charset="0"/>
                        <a:cs typeface="Arial" panose="020B0604020202020204" pitchFamily="34"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EC7171">
                        <a:alpha val="50000"/>
                      </a:srgbClr>
                    </a:solidFill>
                  </a:tcPr>
                </a:tc>
                <a:tc>
                  <a:txBody>
                    <a:bodyPr/>
                    <a:lstStyle/>
                    <a:p>
                      <a:endParaRPr lang="en-US" dirty="0">
                        <a:latin typeface="Arial" panose="020B0604020202020204" pitchFamily="34" charset="0"/>
                        <a:cs typeface="Arial" panose="020B0604020202020204" pitchFamily="34"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FC000">
                        <a:alpha val="50000"/>
                      </a:srgbClr>
                    </a:solidFill>
                  </a:tcPr>
                </a:tc>
              </a:tr>
            </a:tbl>
          </a:graphicData>
        </a:graphic>
      </p:graphicFrame>
      <p:sp>
        <p:nvSpPr>
          <p:cNvPr id="62" name="TextBox 61"/>
          <p:cNvSpPr txBox="1"/>
          <p:nvPr/>
        </p:nvSpPr>
        <p:spPr>
          <a:xfrm>
            <a:off x="8035804" y="3043977"/>
            <a:ext cx="801823" cy="393954"/>
          </a:xfrm>
          <a:prstGeom prst="rect">
            <a:avLst/>
          </a:prstGeom>
          <a:noFill/>
        </p:spPr>
        <p:txBody>
          <a:bodyPr wrap="none" rtlCol="0" anchor="ctr">
            <a:spAutoFit/>
          </a:bodyPr>
          <a:lstStyle/>
          <a:p>
            <a:pPr algn="r">
              <a:lnSpc>
                <a:spcPct val="130000"/>
              </a:lnSpc>
              <a:spcBef>
                <a:spcPts val="300"/>
              </a:spcBef>
              <a:spcAft>
                <a:spcPts val="300"/>
              </a:spcAft>
            </a:pPr>
            <a:r>
              <a:rPr lang="en-US" sz="1600" b="1" dirty="0">
                <a:solidFill>
                  <a:srgbClr val="0072FF"/>
                </a:solidFill>
                <a:latin typeface="Courier New" panose="02070309020205020404" pitchFamily="49" charset="0"/>
                <a:cs typeface="Courier New" panose="02070309020205020404" pitchFamily="49" charset="0"/>
              </a:rPr>
              <a:t>Queue</a:t>
            </a:r>
            <a:endParaRPr lang="en-US" sz="1600" b="1" dirty="0">
              <a:solidFill>
                <a:srgbClr val="0072FF"/>
              </a:solidFill>
              <a:latin typeface="Courier New" panose="02070309020205020404" pitchFamily="49" charset="0"/>
              <a:cs typeface="Courier New" panose="02070309020205020404" pitchFamily="49" charset="0"/>
            </a:endParaRPr>
          </a:p>
        </p:txBody>
      </p:sp>
      <p:graphicFrame>
        <p:nvGraphicFramePr>
          <p:cNvPr id="63" name="Table 62"/>
          <p:cNvGraphicFramePr>
            <a:graphicFrameLocks noGrp="1"/>
          </p:cNvGraphicFramePr>
          <p:nvPr/>
        </p:nvGraphicFramePr>
        <p:xfrm>
          <a:off x="4802957" y="4012320"/>
          <a:ext cx="4034670" cy="370840"/>
        </p:xfrm>
        <a:graphic>
          <a:graphicData uri="http://schemas.openxmlformats.org/drawingml/2006/table">
            <a:tbl>
              <a:tblPr firstRow="1" bandRow="1">
                <a:tableStyleId>{5C22544A-7EE6-4342-B048-85BDC9FD1C3A}</a:tableStyleId>
              </a:tblPr>
              <a:tblGrid>
                <a:gridCol w="806934"/>
                <a:gridCol w="806934"/>
                <a:gridCol w="806934"/>
                <a:gridCol w="806934"/>
                <a:gridCol w="806934"/>
              </a:tblGrid>
              <a:tr h="370840">
                <a:tc>
                  <a:txBody>
                    <a:bodyPr/>
                    <a:lstStyle/>
                    <a:p>
                      <a:r>
                        <a:rPr lang="en-US" dirty="0">
                          <a:solidFill>
                            <a:schemeClr val="bg1">
                              <a:lumMod val="50000"/>
                              <a:alpha val="50000"/>
                            </a:schemeClr>
                          </a:solidFill>
                          <a:latin typeface="Arial" panose="020B0604020202020204" pitchFamily="34" charset="0"/>
                          <a:cs typeface="Arial" panose="020B0604020202020204" pitchFamily="34" charset="0"/>
                        </a:rPr>
                        <a:t>B</a:t>
                      </a:r>
                      <a:endParaRPr lang="en-US" dirty="0">
                        <a:solidFill>
                          <a:schemeClr val="bg1">
                            <a:lumMod val="50000"/>
                            <a:alpha val="50000"/>
                          </a:schemeClr>
                        </a:solidFill>
                        <a:latin typeface="Arial" panose="020B0604020202020204" pitchFamily="34" charset="0"/>
                        <a:cs typeface="Arial" panose="020B0604020202020204" pitchFamily="34"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FC000">
                        <a:alpha val="50000"/>
                      </a:srgbClr>
                    </a:solidFill>
                  </a:tcPr>
                </a:tc>
                <a:tc>
                  <a:txBody>
                    <a:bodyPr/>
                    <a:lstStyle/>
                    <a:p>
                      <a:r>
                        <a:rPr lang="en-US" dirty="0">
                          <a:solidFill>
                            <a:srgbClr val="000046"/>
                          </a:solidFill>
                          <a:latin typeface="Arial" panose="020B0604020202020204" pitchFamily="34" charset="0"/>
                          <a:cs typeface="Arial" panose="020B0604020202020204" pitchFamily="34" charset="0"/>
                        </a:rPr>
                        <a:t>C</a:t>
                      </a:r>
                      <a:endParaRPr lang="en-US" dirty="0">
                        <a:solidFill>
                          <a:srgbClr val="000046"/>
                        </a:solidFill>
                        <a:latin typeface="Arial" panose="020B0604020202020204" pitchFamily="34" charset="0"/>
                        <a:cs typeface="Arial" panose="020B0604020202020204" pitchFamily="34"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EC7171">
                        <a:alpha val="50000"/>
                      </a:srgbClr>
                    </a:solidFill>
                  </a:tcPr>
                </a:tc>
                <a:tc>
                  <a:txBody>
                    <a:bodyPr/>
                    <a:lstStyle/>
                    <a:p>
                      <a:endParaRPr lang="en-US" dirty="0">
                        <a:solidFill>
                          <a:srgbClr val="000046"/>
                        </a:solidFill>
                        <a:latin typeface="Arial" panose="020B0604020202020204" pitchFamily="34" charset="0"/>
                        <a:cs typeface="Arial" panose="020B0604020202020204" pitchFamily="34"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FC000">
                        <a:alpha val="50000"/>
                      </a:srgbClr>
                    </a:solidFill>
                  </a:tcPr>
                </a:tc>
                <a:tc>
                  <a:txBody>
                    <a:bodyPr/>
                    <a:lstStyle/>
                    <a:p>
                      <a:endParaRPr lang="en-US" dirty="0">
                        <a:solidFill>
                          <a:srgbClr val="000046"/>
                        </a:solidFill>
                        <a:latin typeface="Arial" panose="020B0604020202020204" pitchFamily="34" charset="0"/>
                        <a:cs typeface="Arial" panose="020B0604020202020204" pitchFamily="34"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EC7171">
                        <a:alpha val="50000"/>
                      </a:srgbClr>
                    </a:solidFill>
                  </a:tcPr>
                </a:tc>
                <a:tc>
                  <a:txBody>
                    <a:bodyPr/>
                    <a:lstStyle/>
                    <a:p>
                      <a:endParaRPr lang="en-US" dirty="0">
                        <a:solidFill>
                          <a:srgbClr val="000046"/>
                        </a:solidFill>
                        <a:latin typeface="Arial" panose="020B0604020202020204" pitchFamily="34" charset="0"/>
                        <a:cs typeface="Arial" panose="020B0604020202020204" pitchFamily="34"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FC000">
                        <a:alpha val="50000"/>
                      </a:srgbClr>
                    </a:solidFill>
                  </a:tcPr>
                </a:tc>
              </a:tr>
            </a:tbl>
          </a:graphicData>
        </a:graphic>
      </p:graphicFrame>
      <p:sp>
        <p:nvSpPr>
          <p:cNvPr id="64" name="TextBox 63"/>
          <p:cNvSpPr txBox="1"/>
          <p:nvPr/>
        </p:nvSpPr>
        <p:spPr>
          <a:xfrm>
            <a:off x="8035804" y="3670864"/>
            <a:ext cx="801823" cy="393954"/>
          </a:xfrm>
          <a:prstGeom prst="rect">
            <a:avLst/>
          </a:prstGeom>
          <a:noFill/>
        </p:spPr>
        <p:txBody>
          <a:bodyPr wrap="none" rtlCol="0" anchor="ctr">
            <a:spAutoFit/>
          </a:bodyPr>
          <a:lstStyle/>
          <a:p>
            <a:pPr algn="r">
              <a:lnSpc>
                <a:spcPct val="130000"/>
              </a:lnSpc>
              <a:spcBef>
                <a:spcPts val="300"/>
              </a:spcBef>
              <a:spcAft>
                <a:spcPts val="300"/>
              </a:spcAft>
            </a:pPr>
            <a:r>
              <a:rPr lang="en-US" sz="1600" b="1" dirty="0">
                <a:solidFill>
                  <a:srgbClr val="0072FF"/>
                </a:solidFill>
                <a:latin typeface="Courier New" panose="02070309020205020404" pitchFamily="49" charset="0"/>
                <a:cs typeface="Courier New" panose="02070309020205020404" pitchFamily="49" charset="0"/>
              </a:rPr>
              <a:t>Queue</a:t>
            </a:r>
            <a:endParaRPr lang="en-US" sz="1600" b="1" dirty="0">
              <a:solidFill>
                <a:srgbClr val="0072FF"/>
              </a:solidFill>
              <a:latin typeface="Courier New" panose="02070309020205020404" pitchFamily="49" charset="0"/>
              <a:cs typeface="Courier New" panose="02070309020205020404" pitchFamily="49" charset="0"/>
            </a:endParaRPr>
          </a:p>
        </p:txBody>
      </p:sp>
      <p:graphicFrame>
        <p:nvGraphicFramePr>
          <p:cNvPr id="65" name="Table 64"/>
          <p:cNvGraphicFramePr>
            <a:graphicFrameLocks noGrp="1"/>
          </p:cNvGraphicFramePr>
          <p:nvPr/>
        </p:nvGraphicFramePr>
        <p:xfrm>
          <a:off x="4802957" y="4654064"/>
          <a:ext cx="4034670" cy="370840"/>
        </p:xfrm>
        <a:graphic>
          <a:graphicData uri="http://schemas.openxmlformats.org/drawingml/2006/table">
            <a:tbl>
              <a:tblPr firstRow="1" bandRow="1">
                <a:tableStyleId>{5C22544A-7EE6-4342-B048-85BDC9FD1C3A}</a:tableStyleId>
              </a:tblPr>
              <a:tblGrid>
                <a:gridCol w="806934"/>
                <a:gridCol w="806934"/>
                <a:gridCol w="806934"/>
                <a:gridCol w="806934"/>
                <a:gridCol w="806934"/>
              </a:tblGrid>
              <a:tr h="370840">
                <a:tc>
                  <a:txBody>
                    <a:bodyPr/>
                    <a:lstStyle/>
                    <a:p>
                      <a:pPr marL="0" algn="l" defTabSz="914400" rtl="0" eaLnBrk="1" latinLnBrk="0" hangingPunct="1"/>
                      <a:r>
                        <a:rPr lang="en-US" sz="1800" b="1" kern="1200" dirty="0">
                          <a:solidFill>
                            <a:schemeClr val="bg1">
                              <a:lumMod val="50000"/>
                              <a:alpha val="50000"/>
                            </a:schemeClr>
                          </a:solidFill>
                          <a:latin typeface="Arial" panose="020B0604020202020204" pitchFamily="34" charset="0"/>
                          <a:ea typeface="+mn-ea"/>
                          <a:cs typeface="Arial" panose="020B0604020202020204" pitchFamily="34" charset="0"/>
                        </a:rPr>
                        <a:t>C</a:t>
                      </a:r>
                      <a:endParaRPr lang="en-US" sz="1800" b="1" kern="1200" dirty="0">
                        <a:solidFill>
                          <a:schemeClr val="bg1">
                            <a:lumMod val="50000"/>
                            <a:alpha val="50000"/>
                          </a:schemeClr>
                        </a:solidFill>
                        <a:latin typeface="Arial" panose="020B0604020202020204" pitchFamily="34" charset="0"/>
                        <a:ea typeface="+mn-ea"/>
                        <a:cs typeface="Arial" panose="020B0604020202020204" pitchFamily="34"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FC000">
                        <a:alpha val="50000"/>
                      </a:srgbClr>
                    </a:solidFill>
                  </a:tcPr>
                </a:tc>
                <a:tc>
                  <a:txBody>
                    <a:bodyPr/>
                    <a:lstStyle/>
                    <a:p>
                      <a:endParaRPr lang="en-US" dirty="0">
                        <a:solidFill>
                          <a:srgbClr val="000046"/>
                        </a:solidFill>
                        <a:latin typeface="Arial" panose="020B0604020202020204" pitchFamily="34" charset="0"/>
                        <a:cs typeface="Arial" panose="020B0604020202020204" pitchFamily="34"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EC7171">
                        <a:alpha val="50000"/>
                      </a:srgbClr>
                    </a:solidFill>
                  </a:tcPr>
                </a:tc>
                <a:tc>
                  <a:txBody>
                    <a:bodyPr/>
                    <a:lstStyle/>
                    <a:p>
                      <a:endParaRPr lang="en-US" dirty="0">
                        <a:solidFill>
                          <a:srgbClr val="000046"/>
                        </a:solidFill>
                        <a:latin typeface="Arial" panose="020B0604020202020204" pitchFamily="34" charset="0"/>
                        <a:cs typeface="Arial" panose="020B0604020202020204" pitchFamily="34"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FC000">
                        <a:alpha val="50000"/>
                      </a:srgbClr>
                    </a:solidFill>
                  </a:tcPr>
                </a:tc>
                <a:tc>
                  <a:txBody>
                    <a:bodyPr/>
                    <a:lstStyle/>
                    <a:p>
                      <a:endParaRPr lang="en-US" dirty="0">
                        <a:solidFill>
                          <a:srgbClr val="000046"/>
                        </a:solidFill>
                        <a:latin typeface="Arial" panose="020B0604020202020204" pitchFamily="34" charset="0"/>
                        <a:cs typeface="Arial" panose="020B0604020202020204" pitchFamily="34"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EC7171">
                        <a:alpha val="50000"/>
                      </a:srgbClr>
                    </a:solidFill>
                  </a:tcPr>
                </a:tc>
                <a:tc>
                  <a:txBody>
                    <a:bodyPr/>
                    <a:lstStyle/>
                    <a:p>
                      <a:endParaRPr lang="en-US" dirty="0">
                        <a:solidFill>
                          <a:srgbClr val="000046"/>
                        </a:solidFill>
                        <a:latin typeface="Arial" panose="020B0604020202020204" pitchFamily="34" charset="0"/>
                        <a:cs typeface="Arial" panose="020B0604020202020204" pitchFamily="34"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FC000">
                        <a:alpha val="50000"/>
                      </a:srgbClr>
                    </a:solidFill>
                  </a:tcPr>
                </a:tc>
              </a:tr>
            </a:tbl>
          </a:graphicData>
        </a:graphic>
      </p:graphicFrame>
      <p:sp>
        <p:nvSpPr>
          <p:cNvPr id="66" name="TextBox 65"/>
          <p:cNvSpPr txBox="1"/>
          <p:nvPr/>
        </p:nvSpPr>
        <p:spPr>
          <a:xfrm>
            <a:off x="8035804" y="4312608"/>
            <a:ext cx="801823" cy="393954"/>
          </a:xfrm>
          <a:prstGeom prst="rect">
            <a:avLst/>
          </a:prstGeom>
          <a:noFill/>
        </p:spPr>
        <p:txBody>
          <a:bodyPr wrap="none" rtlCol="0" anchor="ctr">
            <a:spAutoFit/>
          </a:bodyPr>
          <a:lstStyle/>
          <a:p>
            <a:pPr algn="r">
              <a:lnSpc>
                <a:spcPct val="130000"/>
              </a:lnSpc>
              <a:spcBef>
                <a:spcPts val="300"/>
              </a:spcBef>
              <a:spcAft>
                <a:spcPts val="300"/>
              </a:spcAft>
            </a:pPr>
            <a:r>
              <a:rPr lang="en-US" sz="1600" b="1" dirty="0">
                <a:solidFill>
                  <a:srgbClr val="0072FF"/>
                </a:solidFill>
                <a:latin typeface="Courier New" panose="02070309020205020404" pitchFamily="49" charset="0"/>
                <a:cs typeface="Courier New" panose="02070309020205020404" pitchFamily="49" charset="0"/>
              </a:rPr>
              <a:t>Queue</a:t>
            </a:r>
            <a:endParaRPr lang="en-US" sz="1600" b="1" dirty="0">
              <a:solidFill>
                <a:srgbClr val="0072FF"/>
              </a:solidFill>
              <a:latin typeface="Courier New" panose="02070309020205020404" pitchFamily="49" charset="0"/>
              <a:cs typeface="Courier New" panose="02070309020205020404" pitchFamily="49" charset="0"/>
            </a:endParaRPr>
          </a:p>
        </p:txBody>
      </p:sp>
      <p:graphicFrame>
        <p:nvGraphicFramePr>
          <p:cNvPr id="67" name="Table 66"/>
          <p:cNvGraphicFramePr>
            <a:graphicFrameLocks noGrp="1"/>
          </p:cNvGraphicFramePr>
          <p:nvPr/>
        </p:nvGraphicFramePr>
        <p:xfrm>
          <a:off x="4802957" y="5291522"/>
          <a:ext cx="4034670" cy="370840"/>
        </p:xfrm>
        <a:graphic>
          <a:graphicData uri="http://schemas.openxmlformats.org/drawingml/2006/table">
            <a:tbl>
              <a:tblPr firstRow="1" bandRow="1">
                <a:tableStyleId>{5C22544A-7EE6-4342-B048-85BDC9FD1C3A}</a:tableStyleId>
              </a:tblPr>
              <a:tblGrid>
                <a:gridCol w="806934"/>
                <a:gridCol w="806934"/>
                <a:gridCol w="806934"/>
                <a:gridCol w="806934"/>
                <a:gridCol w="806934"/>
              </a:tblGrid>
              <a:tr h="370840">
                <a:tc>
                  <a:txBody>
                    <a:bodyPr/>
                    <a:lstStyle/>
                    <a:p>
                      <a:endParaRPr lang="en-US" dirty="0">
                        <a:solidFill>
                          <a:srgbClr val="000046"/>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FC000">
                        <a:alpha val="50000"/>
                      </a:srgbClr>
                    </a:solidFill>
                  </a:tcPr>
                </a:tc>
                <a:tc>
                  <a:txBody>
                    <a:bodyPr/>
                    <a:lstStyle/>
                    <a:p>
                      <a:endParaRPr lang="en-US" dirty="0">
                        <a:solidFill>
                          <a:srgbClr val="000046"/>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EC7171">
                        <a:alpha val="50000"/>
                      </a:srgbClr>
                    </a:solidFill>
                  </a:tcPr>
                </a:tc>
                <a:tc>
                  <a:txBody>
                    <a:bodyPr/>
                    <a:lstStyle/>
                    <a:p>
                      <a:endParaRPr lang="en-US" dirty="0">
                        <a:solidFill>
                          <a:srgbClr val="000046"/>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FC000">
                        <a:alpha val="50000"/>
                      </a:srgbClr>
                    </a:solidFill>
                  </a:tcPr>
                </a:tc>
                <a:tc>
                  <a:txBody>
                    <a:bodyPr/>
                    <a:lstStyle/>
                    <a:p>
                      <a:endParaRPr lang="en-US" dirty="0">
                        <a:solidFill>
                          <a:srgbClr val="000046"/>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EC7171">
                        <a:alpha val="50000"/>
                      </a:srgbClr>
                    </a:solidFill>
                  </a:tcPr>
                </a:tc>
                <a:tc>
                  <a:txBody>
                    <a:bodyPr/>
                    <a:lstStyle/>
                    <a:p>
                      <a:endParaRPr lang="en-US" dirty="0">
                        <a:solidFill>
                          <a:srgbClr val="000046"/>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FC000">
                        <a:alpha val="50000"/>
                      </a:srgbClr>
                    </a:solidFill>
                  </a:tcPr>
                </a:tc>
              </a:tr>
            </a:tbl>
          </a:graphicData>
        </a:graphic>
      </p:graphicFrame>
      <p:sp>
        <p:nvSpPr>
          <p:cNvPr id="68" name="TextBox 67"/>
          <p:cNvSpPr txBox="1"/>
          <p:nvPr/>
        </p:nvSpPr>
        <p:spPr>
          <a:xfrm>
            <a:off x="8035804" y="4950066"/>
            <a:ext cx="801823" cy="393954"/>
          </a:xfrm>
          <a:prstGeom prst="rect">
            <a:avLst/>
          </a:prstGeom>
          <a:noFill/>
        </p:spPr>
        <p:txBody>
          <a:bodyPr wrap="none" rtlCol="0" anchor="ctr">
            <a:spAutoFit/>
          </a:bodyPr>
          <a:lstStyle/>
          <a:p>
            <a:pPr algn="r">
              <a:lnSpc>
                <a:spcPct val="130000"/>
              </a:lnSpc>
              <a:spcBef>
                <a:spcPts val="300"/>
              </a:spcBef>
              <a:spcAft>
                <a:spcPts val="300"/>
              </a:spcAft>
            </a:pPr>
            <a:r>
              <a:rPr lang="en-US" sz="1600" b="1" dirty="0">
                <a:solidFill>
                  <a:srgbClr val="0072FF"/>
                </a:solidFill>
                <a:latin typeface="Courier New" panose="02070309020205020404" pitchFamily="49" charset="0"/>
                <a:cs typeface="Courier New" panose="02070309020205020404" pitchFamily="49" charset="0"/>
              </a:rPr>
              <a:t>Queue</a:t>
            </a:r>
            <a:endParaRPr lang="en-US" sz="1600" b="1" dirty="0">
              <a:solidFill>
                <a:srgbClr val="0072FF"/>
              </a:solidFill>
              <a:latin typeface="Courier New" panose="02070309020205020404" pitchFamily="49" charset="0"/>
              <a:cs typeface="Courier New" panose="02070309020205020404" pitchFamily="49" charset="0"/>
            </a:endParaRPr>
          </a:p>
        </p:txBody>
      </p:sp>
      <p:sp>
        <p:nvSpPr>
          <p:cNvPr id="69" name="TextBox 68"/>
          <p:cNvSpPr txBox="1"/>
          <p:nvPr/>
        </p:nvSpPr>
        <p:spPr>
          <a:xfrm>
            <a:off x="4733867" y="1739818"/>
            <a:ext cx="1295547" cy="393954"/>
          </a:xfrm>
          <a:prstGeom prst="rect">
            <a:avLst/>
          </a:prstGeom>
          <a:noFill/>
        </p:spPr>
        <p:txBody>
          <a:bodyPr wrap="none" rtlCol="0" anchor="ctr">
            <a:spAutoFit/>
          </a:bodyPr>
          <a:lstStyle/>
          <a:p>
            <a:pPr>
              <a:lnSpc>
                <a:spcPct val="130000"/>
              </a:lnSpc>
              <a:spcBef>
                <a:spcPts val="300"/>
              </a:spcBef>
              <a:spcAft>
                <a:spcPts val="300"/>
              </a:spcAft>
            </a:pPr>
            <a:r>
              <a:rPr lang="en-US" sz="1600" b="1" dirty="0">
                <a:solidFill>
                  <a:srgbClr val="EC7171"/>
                </a:solidFill>
                <a:latin typeface="Courier New" panose="02070309020205020404" pitchFamily="49" charset="0"/>
                <a:cs typeface="Courier New" panose="02070309020205020404" pitchFamily="49" charset="0"/>
              </a:rPr>
              <a:t>count = 0</a:t>
            </a:r>
            <a:endParaRPr lang="en-US" sz="1600" b="1" dirty="0">
              <a:solidFill>
                <a:srgbClr val="EC7171"/>
              </a:solidFill>
              <a:latin typeface="Courier New" panose="02070309020205020404" pitchFamily="49" charset="0"/>
              <a:cs typeface="Courier New" panose="02070309020205020404" pitchFamily="49" charset="0"/>
            </a:endParaRPr>
          </a:p>
        </p:txBody>
      </p:sp>
      <p:sp>
        <p:nvSpPr>
          <p:cNvPr id="70" name="TextBox 69"/>
          <p:cNvSpPr txBox="1"/>
          <p:nvPr/>
        </p:nvSpPr>
        <p:spPr>
          <a:xfrm>
            <a:off x="4733867" y="2404949"/>
            <a:ext cx="1418978" cy="393954"/>
          </a:xfrm>
          <a:prstGeom prst="rect">
            <a:avLst/>
          </a:prstGeom>
          <a:noFill/>
        </p:spPr>
        <p:txBody>
          <a:bodyPr wrap="none" rtlCol="0" anchor="ctr">
            <a:spAutoFit/>
          </a:bodyPr>
          <a:lstStyle/>
          <a:p>
            <a:pPr>
              <a:lnSpc>
                <a:spcPct val="130000"/>
              </a:lnSpc>
              <a:spcBef>
                <a:spcPts val="300"/>
              </a:spcBef>
              <a:spcAft>
                <a:spcPts val="300"/>
              </a:spcAft>
            </a:pPr>
            <a:r>
              <a:rPr lang="en-US" sz="1600" b="1" dirty="0">
                <a:solidFill>
                  <a:srgbClr val="EC7171"/>
                </a:solidFill>
                <a:latin typeface="Courier New" panose="02070309020205020404" pitchFamily="49" charset="0"/>
                <a:cs typeface="Courier New" panose="02070309020205020404" pitchFamily="49" charset="0"/>
              </a:rPr>
              <a:t>count = -1</a:t>
            </a:r>
            <a:endParaRPr lang="en-US" sz="1600" b="1" dirty="0">
              <a:solidFill>
                <a:srgbClr val="EC7171"/>
              </a:solidFill>
              <a:latin typeface="Courier New" panose="02070309020205020404" pitchFamily="49" charset="0"/>
              <a:cs typeface="Courier New" panose="02070309020205020404" pitchFamily="49" charset="0"/>
            </a:endParaRPr>
          </a:p>
        </p:txBody>
      </p:sp>
      <p:sp>
        <p:nvSpPr>
          <p:cNvPr id="75" name="TextBox 74"/>
          <p:cNvSpPr txBox="1"/>
          <p:nvPr/>
        </p:nvSpPr>
        <p:spPr>
          <a:xfrm>
            <a:off x="4733867" y="3042468"/>
            <a:ext cx="1418978" cy="393954"/>
          </a:xfrm>
          <a:prstGeom prst="rect">
            <a:avLst/>
          </a:prstGeom>
          <a:noFill/>
        </p:spPr>
        <p:txBody>
          <a:bodyPr wrap="none" rtlCol="0" anchor="ctr">
            <a:spAutoFit/>
          </a:bodyPr>
          <a:lstStyle/>
          <a:p>
            <a:pPr>
              <a:lnSpc>
                <a:spcPct val="130000"/>
              </a:lnSpc>
              <a:spcBef>
                <a:spcPts val="300"/>
              </a:spcBef>
              <a:spcAft>
                <a:spcPts val="300"/>
              </a:spcAft>
            </a:pPr>
            <a:r>
              <a:rPr lang="en-US" sz="1600" b="1" dirty="0">
                <a:solidFill>
                  <a:srgbClr val="EC7171"/>
                </a:solidFill>
                <a:latin typeface="Courier New" panose="02070309020205020404" pitchFamily="49" charset="0"/>
                <a:cs typeface="Courier New" panose="02070309020205020404" pitchFamily="49" charset="0"/>
              </a:rPr>
              <a:t>count = -2</a:t>
            </a:r>
            <a:endParaRPr lang="en-US" sz="1600" b="1" dirty="0">
              <a:solidFill>
                <a:srgbClr val="EC7171"/>
              </a:solidFill>
              <a:latin typeface="Courier New" panose="02070309020205020404" pitchFamily="49" charset="0"/>
              <a:cs typeface="Courier New" panose="02070309020205020404" pitchFamily="49" charset="0"/>
            </a:endParaRPr>
          </a:p>
        </p:txBody>
      </p:sp>
      <p:sp>
        <p:nvSpPr>
          <p:cNvPr id="76" name="TextBox 75"/>
          <p:cNvSpPr txBox="1"/>
          <p:nvPr/>
        </p:nvSpPr>
        <p:spPr>
          <a:xfrm>
            <a:off x="4733867" y="3679987"/>
            <a:ext cx="1418978" cy="393954"/>
          </a:xfrm>
          <a:prstGeom prst="rect">
            <a:avLst/>
          </a:prstGeom>
          <a:noFill/>
        </p:spPr>
        <p:txBody>
          <a:bodyPr wrap="none" rtlCol="0" anchor="ctr">
            <a:spAutoFit/>
          </a:bodyPr>
          <a:lstStyle/>
          <a:p>
            <a:pPr>
              <a:lnSpc>
                <a:spcPct val="130000"/>
              </a:lnSpc>
              <a:spcBef>
                <a:spcPts val="300"/>
              </a:spcBef>
              <a:spcAft>
                <a:spcPts val="300"/>
              </a:spcAft>
            </a:pPr>
            <a:r>
              <a:rPr lang="en-US" sz="1600" b="1" dirty="0">
                <a:solidFill>
                  <a:srgbClr val="EC7171"/>
                </a:solidFill>
                <a:latin typeface="Courier New" panose="02070309020205020404" pitchFamily="49" charset="0"/>
                <a:cs typeface="Courier New" panose="02070309020205020404" pitchFamily="49" charset="0"/>
              </a:rPr>
              <a:t>count = -1</a:t>
            </a:r>
            <a:endParaRPr lang="en-US" sz="1600" b="1" dirty="0">
              <a:solidFill>
                <a:srgbClr val="EC7171"/>
              </a:solidFill>
              <a:latin typeface="Courier New" panose="02070309020205020404" pitchFamily="49" charset="0"/>
              <a:cs typeface="Courier New" panose="02070309020205020404" pitchFamily="49" charset="0"/>
            </a:endParaRPr>
          </a:p>
        </p:txBody>
      </p:sp>
      <p:sp>
        <p:nvSpPr>
          <p:cNvPr id="77" name="TextBox 76"/>
          <p:cNvSpPr txBox="1"/>
          <p:nvPr/>
        </p:nvSpPr>
        <p:spPr>
          <a:xfrm>
            <a:off x="4733867" y="4317506"/>
            <a:ext cx="1295547" cy="393954"/>
          </a:xfrm>
          <a:prstGeom prst="rect">
            <a:avLst/>
          </a:prstGeom>
          <a:noFill/>
        </p:spPr>
        <p:txBody>
          <a:bodyPr wrap="none" rtlCol="0" anchor="ctr">
            <a:spAutoFit/>
          </a:bodyPr>
          <a:lstStyle/>
          <a:p>
            <a:pPr>
              <a:lnSpc>
                <a:spcPct val="130000"/>
              </a:lnSpc>
              <a:spcBef>
                <a:spcPts val="300"/>
              </a:spcBef>
              <a:spcAft>
                <a:spcPts val="300"/>
              </a:spcAft>
            </a:pPr>
            <a:r>
              <a:rPr lang="en-US" sz="1600" b="1" dirty="0">
                <a:solidFill>
                  <a:srgbClr val="EC7171"/>
                </a:solidFill>
                <a:latin typeface="Courier New" panose="02070309020205020404" pitchFamily="49" charset="0"/>
                <a:cs typeface="Courier New" panose="02070309020205020404" pitchFamily="49" charset="0"/>
              </a:rPr>
              <a:t>count = 0</a:t>
            </a:r>
            <a:endParaRPr lang="en-US" sz="1600" b="1" dirty="0">
              <a:solidFill>
                <a:srgbClr val="EC7171"/>
              </a:solidFill>
              <a:latin typeface="Courier New" panose="02070309020205020404" pitchFamily="49" charset="0"/>
              <a:cs typeface="Courier New" panose="02070309020205020404" pitchFamily="49" charset="0"/>
            </a:endParaRPr>
          </a:p>
        </p:txBody>
      </p:sp>
      <p:sp>
        <p:nvSpPr>
          <p:cNvPr id="78" name="TextBox 77"/>
          <p:cNvSpPr txBox="1"/>
          <p:nvPr/>
        </p:nvSpPr>
        <p:spPr>
          <a:xfrm>
            <a:off x="4733867" y="4955025"/>
            <a:ext cx="1295547" cy="393954"/>
          </a:xfrm>
          <a:prstGeom prst="rect">
            <a:avLst/>
          </a:prstGeom>
          <a:noFill/>
        </p:spPr>
        <p:txBody>
          <a:bodyPr wrap="none" rtlCol="0" anchor="ctr">
            <a:spAutoFit/>
          </a:bodyPr>
          <a:lstStyle/>
          <a:p>
            <a:pPr>
              <a:lnSpc>
                <a:spcPct val="130000"/>
              </a:lnSpc>
              <a:spcBef>
                <a:spcPts val="300"/>
              </a:spcBef>
              <a:spcAft>
                <a:spcPts val="300"/>
              </a:spcAft>
            </a:pPr>
            <a:r>
              <a:rPr lang="en-US" sz="1600" b="1" dirty="0">
                <a:solidFill>
                  <a:srgbClr val="EC7171"/>
                </a:solidFill>
                <a:latin typeface="Courier New" panose="02070309020205020404" pitchFamily="49" charset="0"/>
                <a:cs typeface="Courier New" panose="02070309020205020404" pitchFamily="49" charset="0"/>
              </a:rPr>
              <a:t>count = 1</a:t>
            </a:r>
            <a:endParaRPr lang="en-US" sz="1600" b="1" dirty="0">
              <a:solidFill>
                <a:srgbClr val="EC7171"/>
              </a:solidFill>
              <a:latin typeface="Courier New" panose="02070309020205020404" pitchFamily="49" charset="0"/>
              <a:cs typeface="Courier New" panose="02070309020205020404" pitchFamily="49" charset="0"/>
            </a:endParaRPr>
          </a:p>
        </p:txBody>
      </p:sp>
      <p:cxnSp>
        <p:nvCxnSpPr>
          <p:cNvPr id="81" name="Straight Arrow Connector 80"/>
          <p:cNvCxnSpPr>
            <a:endCxn id="28" idx="3"/>
          </p:cNvCxnSpPr>
          <p:nvPr/>
        </p:nvCxnSpPr>
        <p:spPr>
          <a:xfrm flipH="1" flipV="1">
            <a:off x="4023026" y="4178934"/>
            <a:ext cx="779931" cy="0"/>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p:cNvCxnSpPr>
            <a:endCxn id="29" idx="3"/>
          </p:cNvCxnSpPr>
          <p:nvPr/>
        </p:nvCxnSpPr>
        <p:spPr>
          <a:xfrm flipH="1" flipV="1">
            <a:off x="4023026" y="4815882"/>
            <a:ext cx="779931" cy="0"/>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8B0B3AC-44A8-D142-AAF6-9A453466E1A4}" type="slidenum">
              <a:rPr lang="en-US" smtClean="0"/>
            </a:fld>
            <a:endParaRPr lang="en-US" dirty="0"/>
          </a:p>
        </p:txBody>
      </p:sp>
      <p:sp>
        <p:nvSpPr>
          <p:cNvPr id="3" name="Text Placeholder 2"/>
          <p:cNvSpPr>
            <a:spLocks noGrp="1"/>
          </p:cNvSpPr>
          <p:nvPr>
            <p:ph type="body" sz="quarter" idx="13"/>
          </p:nvPr>
        </p:nvSpPr>
        <p:spPr/>
        <p:txBody>
          <a:bodyPr/>
          <a:lstStyle/>
          <a:p>
            <a:r>
              <a:rPr lang="en-US" dirty="0"/>
              <a:t>SEMAPHORE</a:t>
            </a:r>
            <a:endParaRPr lang="en-US" dirty="0"/>
          </a:p>
        </p:txBody>
      </p:sp>
      <p:sp>
        <p:nvSpPr>
          <p:cNvPr id="4" name="Text Placeholder 3"/>
          <p:cNvSpPr>
            <a:spLocks noGrp="1"/>
          </p:cNvSpPr>
          <p:nvPr>
            <p:ph type="body" sz="quarter" idx="14"/>
          </p:nvPr>
        </p:nvSpPr>
        <p:spPr/>
        <p:txBody>
          <a:bodyPr/>
          <a:lstStyle/>
          <a:p>
            <a:r>
              <a:rPr lang="en-US" dirty="0"/>
              <a:t>5.7.2. Phân loại semaphore</a:t>
            </a:r>
            <a:endParaRPr lang="en-US" dirty="0"/>
          </a:p>
        </p:txBody>
      </p:sp>
      <p:sp>
        <p:nvSpPr>
          <p:cNvPr id="5" name="Text Placeholder 4"/>
          <p:cNvSpPr>
            <a:spLocks noGrp="1"/>
          </p:cNvSpPr>
          <p:nvPr>
            <p:ph type="body" sz="quarter" idx="15"/>
          </p:nvPr>
        </p:nvSpPr>
        <p:spPr>
          <a:xfrm>
            <a:off x="1470930" y="3924166"/>
            <a:ext cx="7147030" cy="1094505"/>
          </a:xfrm>
        </p:spPr>
        <p:txBody>
          <a:bodyPr>
            <a:normAutofit/>
          </a:bodyPr>
          <a:lstStyle/>
          <a:p>
            <a:pPr algn="just"/>
            <a:r>
              <a:rPr lang="en-US" dirty="0"/>
              <a:t>Semaphore được chia thành 2 loại gồm: counting semaphore và binary semaphore. Trong phần này, ta sẽ đi tìm hiểu về sự khác biệt của 2 loại semaphore này như thế nào.</a:t>
            </a:r>
            <a:endParaRPr lang="en-US" dirty="0"/>
          </a:p>
        </p:txBody>
      </p:sp>
      <p:sp>
        <p:nvSpPr>
          <p:cNvPr id="6" name="Text Placeholder 5"/>
          <p:cNvSpPr>
            <a:spLocks noGrp="1"/>
          </p:cNvSpPr>
          <p:nvPr>
            <p:ph type="body" sz="quarter" idx="16"/>
          </p:nvPr>
        </p:nvSpPr>
        <p:spPr/>
        <p:txBody>
          <a:bodyPr>
            <a:normAutofit lnSpcReduction="10000"/>
          </a:bodyPr>
          <a:lstStyle/>
          <a:p>
            <a:r>
              <a:rPr lang="en-US" dirty="0"/>
              <a:t>07.</a:t>
            </a:r>
            <a:endParaRPr lang="en-US" dirty="0"/>
          </a:p>
        </p:txBody>
      </p:sp>
      <p:sp>
        <p:nvSpPr>
          <p:cNvPr id="8" name="Footer Placeholder 7"/>
          <p:cNvSpPr>
            <a:spLocks noGrp="1"/>
          </p:cNvSpPr>
          <p:nvPr>
            <p:ph type="ftr" sz="quarter" idx="18"/>
          </p:nvPr>
        </p:nvSpPr>
        <p:spPr/>
        <p:txBody>
          <a:bodyPr/>
          <a:lstStyle/>
          <a:p>
            <a:r>
              <a:rPr lang="vi-VN"/>
              <a:t>Thực hiện bởi Trường Đại học Công nghệ Thông tin, ĐHQG-HCM</a:t>
            </a:r>
            <a:endParaRPr lang="vi-VN"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59:morph option="byWord"/>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5.7.2. Phân loại semaphore</a:t>
            </a:r>
            <a:endParaRPr lang="en-US" dirty="0"/>
          </a:p>
        </p:txBody>
      </p:sp>
      <p:sp>
        <p:nvSpPr>
          <p:cNvPr id="7" name="Text Placeholder 6"/>
          <p:cNvSpPr>
            <a:spLocks noGrp="1"/>
          </p:cNvSpPr>
          <p:nvPr>
            <p:ph type="body" idx="1"/>
          </p:nvPr>
        </p:nvSpPr>
        <p:spPr/>
        <p:txBody>
          <a:bodyPr/>
          <a:lstStyle/>
          <a:p>
            <a:r>
              <a:rPr lang="en-US" dirty="0">
                <a:gradFill>
                  <a:gsLst>
                    <a:gs pos="0">
                      <a:schemeClr val="accent4">
                        <a:lumMod val="75000"/>
                      </a:schemeClr>
                    </a:gs>
                    <a:gs pos="100000">
                      <a:schemeClr val="accent3">
                        <a:lumMod val="75000"/>
                      </a:schemeClr>
                    </a:gs>
                  </a:gsLst>
                  <a:lin ang="5400000" scaled="1"/>
                </a:gradFill>
              </a:rPr>
              <a:t>Counting semaphore</a:t>
            </a:r>
            <a:endParaRPr lang="en-US" dirty="0">
              <a:gradFill>
                <a:gsLst>
                  <a:gs pos="0">
                    <a:schemeClr val="accent4">
                      <a:lumMod val="75000"/>
                    </a:schemeClr>
                  </a:gs>
                  <a:gs pos="100000">
                    <a:schemeClr val="accent3">
                      <a:lumMod val="75000"/>
                    </a:schemeClr>
                  </a:gs>
                </a:gsLst>
                <a:lin ang="5400000" scaled="1"/>
              </a:gradFill>
            </a:endParaRPr>
          </a:p>
        </p:txBody>
      </p:sp>
      <p:sp>
        <p:nvSpPr>
          <p:cNvPr id="8" name="Content Placeholder 7"/>
          <p:cNvSpPr>
            <a:spLocks noGrp="1"/>
          </p:cNvSpPr>
          <p:nvPr>
            <p:ph sz="half" idx="2"/>
          </p:nvPr>
        </p:nvSpPr>
        <p:spPr>
          <a:xfrm>
            <a:off x="839788" y="2755381"/>
            <a:ext cx="5157787" cy="2037599"/>
          </a:xfrm>
        </p:spPr>
        <p:txBody>
          <a:bodyPr/>
          <a:lstStyle/>
          <a:p>
            <a:r>
              <a:rPr lang="en-US" dirty="0"/>
              <a:t>Giá trị là số nguyên </a:t>
            </a:r>
            <a:r>
              <a:rPr lang="en-US" b="1" dirty="0"/>
              <a:t>không giới hạn</a:t>
            </a:r>
            <a:endParaRPr lang="en-US" b="1" dirty="0"/>
          </a:p>
        </p:txBody>
      </p:sp>
      <p:sp>
        <p:nvSpPr>
          <p:cNvPr id="9" name="Text Placeholder 8"/>
          <p:cNvSpPr>
            <a:spLocks noGrp="1"/>
          </p:cNvSpPr>
          <p:nvPr>
            <p:ph type="body" sz="quarter" idx="3"/>
          </p:nvPr>
        </p:nvSpPr>
        <p:spPr/>
        <p:txBody>
          <a:bodyPr/>
          <a:lstStyle/>
          <a:p>
            <a:r>
              <a:rPr lang="en-US" dirty="0">
                <a:gradFill>
                  <a:gsLst>
                    <a:gs pos="0">
                      <a:schemeClr val="accent4">
                        <a:lumMod val="75000"/>
                      </a:schemeClr>
                    </a:gs>
                    <a:gs pos="100000">
                      <a:schemeClr val="accent3">
                        <a:lumMod val="75000"/>
                      </a:schemeClr>
                    </a:gs>
                  </a:gsLst>
                  <a:lin ang="5400000" scaled="1"/>
                </a:gradFill>
              </a:rPr>
              <a:t>Binary semaphore</a:t>
            </a:r>
            <a:endParaRPr lang="en-US" dirty="0">
              <a:gradFill>
                <a:gsLst>
                  <a:gs pos="0">
                    <a:schemeClr val="accent4">
                      <a:lumMod val="75000"/>
                    </a:schemeClr>
                  </a:gs>
                  <a:gs pos="100000">
                    <a:schemeClr val="accent3">
                      <a:lumMod val="75000"/>
                    </a:schemeClr>
                  </a:gs>
                </a:gsLst>
                <a:lin ang="5400000" scaled="1"/>
              </a:gradFill>
            </a:endParaRPr>
          </a:p>
        </p:txBody>
      </p:sp>
      <p:sp>
        <p:nvSpPr>
          <p:cNvPr id="10" name="Content Placeholder 9"/>
          <p:cNvSpPr>
            <a:spLocks noGrp="1"/>
          </p:cNvSpPr>
          <p:nvPr>
            <p:ph sz="quarter" idx="4"/>
          </p:nvPr>
        </p:nvSpPr>
        <p:spPr>
          <a:xfrm>
            <a:off x="6172200" y="2755381"/>
            <a:ext cx="5183188" cy="2037599"/>
          </a:xfrm>
        </p:spPr>
        <p:txBody>
          <a:bodyPr/>
          <a:lstStyle/>
          <a:p>
            <a:r>
              <a:rPr lang="en-US" dirty="0"/>
              <a:t>Giá trị là </a:t>
            </a:r>
            <a:r>
              <a:rPr lang="en-US" b="1" dirty="0"/>
              <a:t>0</a:t>
            </a:r>
            <a:r>
              <a:rPr lang="en-US" dirty="0"/>
              <a:t> hoặc </a:t>
            </a:r>
            <a:r>
              <a:rPr lang="en-US" b="1" dirty="0"/>
              <a:t>1</a:t>
            </a:r>
            <a:endParaRPr lang="en-US" b="1" dirty="0"/>
          </a:p>
          <a:p>
            <a:r>
              <a:rPr lang="en-US" dirty="0"/>
              <a:t>Có tác dụng giống với khóa mutex</a:t>
            </a:r>
            <a:endParaRPr lang="en-US" dirty="0"/>
          </a:p>
        </p:txBody>
      </p:sp>
      <p:sp>
        <p:nvSpPr>
          <p:cNvPr id="4" name="Footer Placeholder 3"/>
          <p:cNvSpPr>
            <a:spLocks noGrp="1"/>
          </p:cNvSpPr>
          <p:nvPr>
            <p:ph type="ftr" sz="quarter" idx="11"/>
          </p:nvPr>
        </p:nvSpPr>
        <p:spPr/>
        <p:txBody>
          <a:bodyPr/>
          <a:lstStyle/>
          <a:p>
            <a:r>
              <a:rPr lang="vi-VN"/>
              <a:t>Thực hiện bởi Trường Đại học Công nghệ Thông tin, ĐHQG-HCM</a:t>
            </a:r>
            <a:endParaRPr lang="en-US" dirty="0"/>
          </a:p>
        </p:txBody>
      </p:sp>
      <p:sp>
        <p:nvSpPr>
          <p:cNvPr id="5" name="Slide Number Placeholder 4"/>
          <p:cNvSpPr>
            <a:spLocks noGrp="1"/>
          </p:cNvSpPr>
          <p:nvPr>
            <p:ph type="sldNum" sz="quarter" idx="4294967295"/>
          </p:nvPr>
        </p:nvSpPr>
        <p:spPr>
          <a:xfrm>
            <a:off x="11899900" y="6567488"/>
            <a:ext cx="292100" cy="290512"/>
          </a:xfrm>
        </p:spPr>
        <p:txBody>
          <a:bodyPr/>
          <a:lstStyle/>
          <a:p>
            <a:fld id="{D8B0B3AC-44A8-D142-AAF6-9A453466E1A4}" type="slidenum">
              <a:rPr lang="en-US" smtClean="0"/>
            </a:fld>
            <a:endParaRPr lang="en-US" dirty="0"/>
          </a:p>
        </p:txBody>
      </p:sp>
      <p:sp>
        <p:nvSpPr>
          <p:cNvPr id="11" name="TextBox 10"/>
          <p:cNvSpPr txBox="1"/>
          <p:nvPr/>
        </p:nvSpPr>
        <p:spPr>
          <a:xfrm>
            <a:off x="838198" y="5347872"/>
            <a:ext cx="10447091" cy="578882"/>
          </a:xfrm>
          <a:prstGeom prst="roundRect">
            <a:avLst>
              <a:gd name="adj" fmla="val 7726"/>
            </a:avLst>
          </a:prstGeom>
          <a:noFill/>
          <a:ln w="19050" cap="rnd">
            <a:gradFill>
              <a:gsLst>
                <a:gs pos="0">
                  <a:srgbClr val="00C6FF"/>
                </a:gs>
                <a:gs pos="100000">
                  <a:srgbClr val="0072FF"/>
                </a:gs>
              </a:gsLst>
              <a:lin ang="5400000" scaled="1"/>
            </a:gradFill>
          </a:ln>
        </p:spPr>
        <p:txBody>
          <a:bodyPr wrap="none" rtlCol="0">
            <a:spAutoFit/>
          </a:bodyPr>
          <a:lstStyle/>
          <a:p>
            <a:pPr algn="l"/>
            <a:r>
              <a:rPr lang="en-US" sz="2800" dirty="0">
                <a:latin typeface="Arial" panose="020B0604020202020204" pitchFamily="34" charset="0"/>
                <a:cs typeface="Arial" panose="020B0604020202020204" pitchFamily="34" charset="0"/>
              </a:rPr>
              <a:t>Có thể sử dụng counting semaphore như một binary semaphore</a:t>
            </a:r>
            <a:endParaRPr lang="en-US" sz="2800" dirty="0">
              <a:latin typeface="Arial" panose="020B0604020202020204" pitchFamily="34" charset="0"/>
              <a:cs typeface="Arial" panose="020B0604020202020204" pitchFamily="34"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59:morph option="byWord"/>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8B0B3AC-44A8-D142-AAF6-9A453466E1A4}" type="slidenum">
              <a:rPr lang="en-US" smtClean="0"/>
            </a:fld>
            <a:endParaRPr lang="en-US" dirty="0"/>
          </a:p>
        </p:txBody>
      </p:sp>
      <p:sp>
        <p:nvSpPr>
          <p:cNvPr id="3" name="Text Placeholder 2"/>
          <p:cNvSpPr>
            <a:spLocks noGrp="1"/>
          </p:cNvSpPr>
          <p:nvPr>
            <p:ph type="body" sz="quarter" idx="13"/>
          </p:nvPr>
        </p:nvSpPr>
        <p:spPr/>
        <p:txBody>
          <a:bodyPr/>
          <a:lstStyle/>
          <a:p>
            <a:r>
              <a:rPr lang="en-US" dirty="0"/>
              <a:t>SEMAPHORE</a:t>
            </a:r>
            <a:endParaRPr lang="en-US" dirty="0"/>
          </a:p>
        </p:txBody>
      </p:sp>
      <p:sp>
        <p:nvSpPr>
          <p:cNvPr id="4" name="Text Placeholder 3"/>
          <p:cNvSpPr>
            <a:spLocks noGrp="1"/>
          </p:cNvSpPr>
          <p:nvPr>
            <p:ph type="body" sz="quarter" idx="14"/>
          </p:nvPr>
        </p:nvSpPr>
        <p:spPr/>
        <p:txBody>
          <a:bodyPr/>
          <a:lstStyle/>
          <a:p>
            <a:r>
              <a:rPr lang="en-US" dirty="0"/>
              <a:t>5.7.3. Hiện thực semaphore</a:t>
            </a:r>
            <a:endParaRPr lang="en-US" dirty="0"/>
          </a:p>
        </p:txBody>
      </p:sp>
      <p:sp>
        <p:nvSpPr>
          <p:cNvPr id="5" name="Text Placeholder 4"/>
          <p:cNvSpPr>
            <a:spLocks noGrp="1"/>
          </p:cNvSpPr>
          <p:nvPr>
            <p:ph type="body" sz="quarter" idx="15"/>
          </p:nvPr>
        </p:nvSpPr>
        <p:spPr>
          <a:xfrm>
            <a:off x="1470930" y="3924167"/>
            <a:ext cx="7147030" cy="1094505"/>
          </a:xfrm>
        </p:spPr>
        <p:txBody>
          <a:bodyPr>
            <a:normAutofit/>
          </a:bodyPr>
          <a:lstStyle/>
          <a:p>
            <a:pPr algn="just"/>
            <a:r>
              <a:rPr lang="en-US" dirty="0"/>
              <a:t>Sau khi đã biết được công dụng của semaphore, câu hỏi đặt ra là: ta sẽ hiện thực semaphore như thế nào? Trong phần này, ta sẽ thảo luận các cách để hiện thực semaphore, các vấn đề gặp phải và cách hệ điều hành hỗ trợ để hiện thực kỹ thuật này.</a:t>
            </a:r>
            <a:endParaRPr lang="en-US" dirty="0"/>
          </a:p>
        </p:txBody>
      </p:sp>
      <p:sp>
        <p:nvSpPr>
          <p:cNvPr id="6" name="Text Placeholder 5"/>
          <p:cNvSpPr>
            <a:spLocks noGrp="1"/>
          </p:cNvSpPr>
          <p:nvPr>
            <p:ph type="body" sz="quarter" idx="16"/>
          </p:nvPr>
        </p:nvSpPr>
        <p:spPr/>
        <p:txBody>
          <a:bodyPr>
            <a:normAutofit lnSpcReduction="10000"/>
          </a:bodyPr>
          <a:lstStyle/>
          <a:p>
            <a:r>
              <a:rPr lang="en-US" dirty="0"/>
              <a:t>07.</a:t>
            </a:r>
            <a:endParaRPr lang="en-US" dirty="0"/>
          </a:p>
        </p:txBody>
      </p:sp>
      <p:sp>
        <p:nvSpPr>
          <p:cNvPr id="8" name="Footer Placeholder 7"/>
          <p:cNvSpPr>
            <a:spLocks noGrp="1"/>
          </p:cNvSpPr>
          <p:nvPr>
            <p:ph type="ftr" sz="quarter" idx="18"/>
          </p:nvPr>
        </p:nvSpPr>
        <p:spPr/>
        <p:txBody>
          <a:bodyPr/>
          <a:lstStyle/>
          <a:p>
            <a:r>
              <a:rPr lang="vi-VN"/>
              <a:t>Thực hiện bởi Trường Đại học Công nghệ Thông tin, ĐHQG-HCM</a:t>
            </a:r>
            <a:endParaRPr lang="vi-VN"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59:morph option="byWord"/>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5.7.3. Hiện thực semaphore</a:t>
            </a:r>
            <a:endParaRPr lang="en-US" dirty="0"/>
          </a:p>
        </p:txBody>
      </p:sp>
      <p:sp>
        <p:nvSpPr>
          <p:cNvPr id="4" name="Footer Placeholder 3"/>
          <p:cNvSpPr>
            <a:spLocks noGrp="1"/>
          </p:cNvSpPr>
          <p:nvPr>
            <p:ph type="ftr" sz="quarter" idx="11"/>
          </p:nvPr>
        </p:nvSpPr>
        <p:spPr/>
        <p:txBody>
          <a:bodyPr/>
          <a:lstStyle/>
          <a:p>
            <a:r>
              <a:rPr lang="vi-VN"/>
              <a:t>Thực hiện bởi Trường Đại học Công nghệ Thông tin, ĐHQG-HCM</a:t>
            </a:r>
            <a:endParaRPr lang="en-US" dirty="0"/>
          </a:p>
        </p:txBody>
      </p:sp>
      <p:sp>
        <p:nvSpPr>
          <p:cNvPr id="5" name="Slide Number Placeholder 4"/>
          <p:cNvSpPr>
            <a:spLocks noGrp="1"/>
          </p:cNvSpPr>
          <p:nvPr>
            <p:ph type="sldNum" sz="quarter" idx="12"/>
          </p:nvPr>
        </p:nvSpPr>
        <p:spPr/>
        <p:txBody>
          <a:bodyPr/>
          <a:lstStyle/>
          <a:p>
            <a:fld id="{D8B0B3AC-44A8-D142-AAF6-9A453466E1A4}" type="slidenum">
              <a:rPr lang="en-US" smtClean="0"/>
            </a:fld>
            <a:endParaRPr lang="en-US" dirty="0"/>
          </a:p>
        </p:txBody>
      </p:sp>
      <p:graphicFrame>
        <p:nvGraphicFramePr>
          <p:cNvPr id="7" name="Table 9"/>
          <p:cNvGraphicFramePr>
            <a:graphicFrameLocks noGrp="1"/>
          </p:cNvGraphicFramePr>
          <p:nvPr/>
        </p:nvGraphicFramePr>
        <p:xfrm>
          <a:off x="838199" y="1767248"/>
          <a:ext cx="6554640" cy="2074418"/>
        </p:xfrm>
        <a:graphic>
          <a:graphicData uri="http://schemas.openxmlformats.org/drawingml/2006/table">
            <a:tbl>
              <a:tblPr firstRow="1" bandRow="1">
                <a:tableStyleId>{5C22544A-7EE6-4342-B048-85BDC9FD1C3A}</a:tableStyleId>
              </a:tblPr>
              <a:tblGrid>
                <a:gridCol w="3277320"/>
                <a:gridCol w="3277320"/>
              </a:tblGrid>
              <a:tr h="370840">
                <a:tc gridSpan="2">
                  <a:txBody>
                    <a:bodyPr/>
                    <a:lstStyle/>
                    <a:p>
                      <a:r>
                        <a:rPr lang="en-US" dirty="0">
                          <a:latin typeface="Arial" panose="020B0604020202020204" pitchFamily="34" charset="0"/>
                          <a:cs typeface="Arial" panose="020B0604020202020204" pitchFamily="34" charset="0"/>
                        </a:rPr>
                        <a:t>int S; // semaphore là một số nguyên</a:t>
                      </a:r>
                      <a:endParaRPr lang="en-US" dirty="0">
                        <a:latin typeface="Arial" panose="020B0604020202020204" pitchFamily="34" charset="0"/>
                        <a:cs typeface="Arial" panose="020B0604020202020204" pitchFamily="34" charset="0"/>
                      </a:endParaRPr>
                    </a:p>
                  </a:txBody>
                  <a:tcPr>
                    <a:lnL w="12700" cap="flat" cmpd="sng" algn="ctr">
                      <a:solidFill>
                        <a:srgbClr val="0072FF"/>
                      </a:solidFill>
                      <a:prstDash val="solid"/>
                      <a:round/>
                      <a:headEnd type="none" w="med" len="med"/>
                      <a:tailEnd type="none" w="med" len="med"/>
                    </a:lnL>
                    <a:lnR w="12700" cap="flat" cmpd="sng" algn="ctr">
                      <a:solidFill>
                        <a:srgbClr val="0072FF"/>
                      </a:solidFill>
                      <a:prstDash val="solid"/>
                      <a:round/>
                      <a:headEnd type="none" w="med" len="med"/>
                      <a:tailEnd type="none" w="med" len="med"/>
                    </a:lnR>
                    <a:lnT w="12700" cap="flat" cmpd="sng" algn="ctr">
                      <a:solidFill>
                        <a:srgbClr val="0072FF"/>
                      </a:solidFill>
                      <a:prstDash val="solid"/>
                      <a:round/>
                      <a:headEnd type="none" w="med" len="med"/>
                      <a:tailEnd type="none" w="med" len="med"/>
                    </a:lnT>
                    <a:lnB w="12700" cap="flat" cmpd="sng" algn="ctr">
                      <a:solidFill>
                        <a:srgbClr val="0072FF"/>
                      </a:solidFill>
                      <a:prstDash val="solid"/>
                      <a:round/>
                      <a:headEnd type="none" w="med" len="med"/>
                      <a:tailEnd type="none" w="med" len="med"/>
                    </a:lnB>
                  </a:tcPr>
                </a:tc>
                <a:tc hMerge="1">
                  <a:tcPr>
                    <a:lnR w="12700" cap="flat" cmpd="sng" algn="ctr">
                      <a:solidFill>
                        <a:srgbClr val="0072FF"/>
                      </a:solidFill>
                      <a:prstDash val="solid"/>
                      <a:round/>
                      <a:headEnd type="none" w="med" len="med"/>
                      <a:tailEnd type="none" w="med" len="med"/>
                    </a:lnR>
                    <a:lnT w="12700" cap="flat" cmpd="sng" algn="ctr">
                      <a:solidFill>
                        <a:srgbClr val="0072FF"/>
                      </a:solidFill>
                      <a:prstDash val="solid"/>
                      <a:round/>
                      <a:headEnd type="none" w="med" len="med"/>
                      <a:tailEnd type="none" w="med" len="med"/>
                    </a:lnT>
                    <a:lnB w="12700" cap="flat" cmpd="sng" algn="ctr">
                      <a:solidFill>
                        <a:srgbClr val="0072FF"/>
                      </a:solidFill>
                      <a:prstDash val="solid"/>
                      <a:round/>
                      <a:headEnd type="none" w="med" len="med"/>
                      <a:tailEnd type="none" w="med" len="med"/>
                    </a:lnB>
                  </a:tcPr>
                </a:tc>
              </a:tr>
              <a:tr h="370840">
                <a:tc>
                  <a:txBody>
                    <a:bodyPr/>
                    <a:lstStyle/>
                    <a:p>
                      <a:r>
                        <a:rPr lang="en-US" b="0" dirty="0">
                          <a:latin typeface="Arial" panose="020B0604020202020204" pitchFamily="34" charset="0"/>
                          <a:cs typeface="Arial" panose="020B0604020202020204" pitchFamily="34" charset="0"/>
                        </a:rPr>
                        <a:t>Định nghĩa thao tác </a:t>
                      </a:r>
                      <a:r>
                        <a:rPr lang="en-US" b="1" dirty="0">
                          <a:gradFill flip="none" rotWithShape="1">
                            <a:gsLst>
                              <a:gs pos="0">
                                <a:srgbClr val="00C6FF"/>
                              </a:gs>
                              <a:gs pos="100000">
                                <a:srgbClr val="0072FF"/>
                              </a:gs>
                            </a:gsLst>
                            <a:lin ang="2700000" scaled="1"/>
                            <a:tileRect/>
                          </a:gradFill>
                          <a:latin typeface="Arial" panose="020B0604020202020204" pitchFamily="34" charset="0"/>
                          <a:cs typeface="Arial" panose="020B0604020202020204" pitchFamily="34" charset="0"/>
                        </a:rPr>
                        <a:t>wait()</a:t>
                      </a:r>
                      <a:endParaRPr lang="en-US" b="1" dirty="0">
                        <a:gradFill flip="none" rotWithShape="1">
                          <a:gsLst>
                            <a:gs pos="0">
                              <a:srgbClr val="00C6FF"/>
                            </a:gs>
                            <a:gs pos="100000">
                              <a:srgbClr val="0072FF"/>
                            </a:gs>
                          </a:gsLst>
                          <a:lin ang="2700000" scaled="1"/>
                          <a:tileRect/>
                        </a:gradFill>
                        <a:latin typeface="Arial" panose="020B0604020202020204" pitchFamily="34" charset="0"/>
                        <a:cs typeface="Arial" panose="020B0604020202020204" pitchFamily="34" charset="0"/>
                      </a:endParaRPr>
                    </a:p>
                  </a:txBody>
                  <a:tcPr>
                    <a:lnL w="12700" cap="flat" cmpd="sng" algn="ctr">
                      <a:solidFill>
                        <a:srgbClr val="0072FF"/>
                      </a:solidFill>
                      <a:prstDash val="solid"/>
                      <a:round/>
                      <a:headEnd type="none" w="med" len="med"/>
                      <a:tailEnd type="none" w="med" len="med"/>
                    </a:lnL>
                    <a:lnT w="12700" cap="flat" cmpd="sng" algn="ctr">
                      <a:solidFill>
                        <a:srgbClr val="0072FF"/>
                      </a:solidFill>
                      <a:prstDash val="solid"/>
                      <a:round/>
                      <a:headEnd type="none" w="med" len="med"/>
                      <a:tailEnd type="none" w="med" len="med"/>
                    </a:lnT>
                    <a:lnB w="12700" cap="flat" cmpd="sng" algn="ctr">
                      <a:solidFill>
                        <a:srgbClr val="0072FF"/>
                      </a:solidFill>
                      <a:prstDash val="solid"/>
                      <a:round/>
                      <a:headEnd type="none" w="med" len="med"/>
                      <a:tailEnd type="none" w="med" len="med"/>
                    </a:lnB>
                  </a:tcPr>
                </a:tc>
                <a:tc>
                  <a:txBody>
                    <a:bodyPr/>
                    <a:lstStyle/>
                    <a:p>
                      <a:r>
                        <a:rPr lang="en-US" b="0" dirty="0">
                          <a:latin typeface="Arial" panose="020B0604020202020204" pitchFamily="34" charset="0"/>
                          <a:cs typeface="Arial" panose="020B0604020202020204" pitchFamily="34" charset="0"/>
                        </a:rPr>
                        <a:t>Định nghĩa thao tác </a:t>
                      </a:r>
                      <a:r>
                        <a:rPr lang="en-US" b="1" dirty="0">
                          <a:gradFill flip="none" rotWithShape="1">
                            <a:gsLst>
                              <a:gs pos="0">
                                <a:srgbClr val="00C6FF"/>
                              </a:gs>
                              <a:gs pos="100000">
                                <a:srgbClr val="0072FF"/>
                              </a:gs>
                            </a:gsLst>
                            <a:lin ang="2700000" scaled="1"/>
                            <a:tileRect/>
                          </a:gradFill>
                          <a:latin typeface="Arial" panose="020B0604020202020204" pitchFamily="34" charset="0"/>
                          <a:cs typeface="Arial" panose="020B0604020202020204" pitchFamily="34" charset="0"/>
                        </a:rPr>
                        <a:t>signal()</a:t>
                      </a:r>
                      <a:endParaRPr lang="en-US" b="1" dirty="0">
                        <a:gradFill flip="none" rotWithShape="1">
                          <a:gsLst>
                            <a:gs pos="0">
                              <a:srgbClr val="00C6FF"/>
                            </a:gs>
                            <a:gs pos="100000">
                              <a:srgbClr val="0072FF"/>
                            </a:gs>
                          </a:gsLst>
                          <a:lin ang="2700000" scaled="1"/>
                          <a:tileRect/>
                        </a:gradFill>
                        <a:latin typeface="Arial" panose="020B0604020202020204" pitchFamily="34" charset="0"/>
                        <a:cs typeface="Arial" panose="020B0604020202020204" pitchFamily="34" charset="0"/>
                      </a:endParaRPr>
                    </a:p>
                  </a:txBody>
                  <a:tcPr>
                    <a:lnR w="12700" cap="flat" cmpd="sng" algn="ctr">
                      <a:solidFill>
                        <a:srgbClr val="0072FF"/>
                      </a:solidFill>
                      <a:prstDash val="solid"/>
                      <a:round/>
                      <a:headEnd type="none" w="med" len="med"/>
                      <a:tailEnd type="none" w="med" len="med"/>
                    </a:lnR>
                    <a:lnT w="12700" cap="flat" cmpd="sng" algn="ctr">
                      <a:solidFill>
                        <a:srgbClr val="0072FF"/>
                      </a:solidFill>
                      <a:prstDash val="solid"/>
                      <a:round/>
                      <a:headEnd type="none" w="med" len="med"/>
                      <a:tailEnd type="none" w="med" len="med"/>
                    </a:lnT>
                    <a:lnB w="12700" cap="flat" cmpd="sng" algn="ctr">
                      <a:solidFill>
                        <a:srgbClr val="0072FF"/>
                      </a:solidFill>
                      <a:prstDash val="solid"/>
                      <a:round/>
                      <a:headEnd type="none" w="med" len="med"/>
                      <a:tailEnd type="none" w="med" len="med"/>
                    </a:lnB>
                  </a:tcPr>
                </a:tc>
              </a:tr>
              <a:tr h="370840">
                <a:tc>
                  <a:txBody>
                    <a:bodyPr/>
                    <a:lstStyle/>
                    <a:p>
                      <a:pPr marL="5080" lvl="1">
                        <a:lnSpc>
                          <a:spcPct val="90000"/>
                        </a:lnSpc>
                        <a:buFont typeface="Monotype Sorts" pitchFamily="-84" charset="2"/>
                        <a:buNone/>
                      </a:pPr>
                      <a:r>
                        <a:rPr lang="en-US" altLang="en-US" b="1" dirty="0">
                          <a:gradFill>
                            <a:gsLst>
                              <a:gs pos="0">
                                <a:srgbClr val="00C6FF"/>
                              </a:gs>
                              <a:gs pos="100000">
                                <a:srgbClr val="0072FF"/>
                              </a:gs>
                            </a:gsLst>
                            <a:lin ang="2700000" scaled="1"/>
                          </a:gradFill>
                          <a:latin typeface="Courier New" panose="02070309020205020404" pitchFamily="49" charset="0"/>
                          <a:cs typeface="Courier New" panose="02070309020205020404" pitchFamily="49" charset="0"/>
                          <a:sym typeface="Symbol" panose="05050102010706020507" pitchFamily="18" charset="2"/>
                        </a:rPr>
                        <a:t>wait(S)</a:t>
                      </a:r>
                      <a:r>
                        <a:rPr lang="en-US" altLang="en-US" sz="1800" dirty="0">
                          <a:latin typeface="Courier New" panose="02070309020205020404" pitchFamily="49" charset="0"/>
                          <a:cs typeface="Courier New" panose="02070309020205020404" pitchFamily="49" charset="0"/>
                          <a:sym typeface="Symbol" panose="05050102010706020507" pitchFamily="18" charset="2"/>
                        </a:rPr>
                        <a:t> { </a:t>
                      </a:r>
                      <a:endParaRPr lang="en-US" altLang="en-US" sz="1800" dirty="0">
                        <a:latin typeface="Courier New" panose="02070309020205020404" pitchFamily="49" charset="0"/>
                        <a:cs typeface="Courier New" panose="02070309020205020404" pitchFamily="49" charset="0"/>
                        <a:sym typeface="Symbol" panose="05050102010706020507" pitchFamily="18" charset="2"/>
                      </a:endParaRPr>
                    </a:p>
                    <a:p>
                      <a:pPr marL="5080" lvl="1">
                        <a:lnSpc>
                          <a:spcPct val="90000"/>
                        </a:lnSpc>
                        <a:buFont typeface="Monotype Sorts" pitchFamily="-84" charset="2"/>
                        <a:buNone/>
                      </a:pPr>
                      <a:r>
                        <a:rPr lang="en-US" altLang="en-US" sz="1800" dirty="0">
                          <a:latin typeface="Courier New" panose="02070309020205020404" pitchFamily="49" charset="0"/>
                          <a:cs typeface="Courier New" panose="02070309020205020404" pitchFamily="49" charset="0"/>
                          <a:sym typeface="Symbol" panose="05050102010706020507" pitchFamily="18" charset="2"/>
                        </a:rPr>
                        <a:t>    while (S &lt;= 0)</a:t>
                      </a:r>
                      <a:endParaRPr lang="en-US" altLang="en-US" sz="1800" dirty="0">
                        <a:latin typeface="Courier New" panose="02070309020205020404" pitchFamily="49" charset="0"/>
                        <a:cs typeface="Courier New" panose="02070309020205020404" pitchFamily="49" charset="0"/>
                        <a:sym typeface="Symbol" panose="05050102010706020507" pitchFamily="18" charset="2"/>
                      </a:endParaRPr>
                    </a:p>
                    <a:p>
                      <a:pPr marL="5080" lvl="1">
                        <a:lnSpc>
                          <a:spcPct val="90000"/>
                        </a:lnSpc>
                        <a:buFont typeface="Monotype Sorts" pitchFamily="-84" charset="2"/>
                        <a:buNone/>
                      </a:pPr>
                      <a:r>
                        <a:rPr lang="en-US" altLang="en-US" sz="1800" dirty="0">
                          <a:latin typeface="Courier New" panose="02070309020205020404" pitchFamily="49" charset="0"/>
                          <a:cs typeface="Courier New" panose="02070309020205020404" pitchFamily="49" charset="0"/>
                          <a:sym typeface="Symbol" panose="05050102010706020507" pitchFamily="18" charset="2"/>
                        </a:rPr>
                        <a:t>       ; // busy wait</a:t>
                      </a:r>
                      <a:endParaRPr lang="en-US" altLang="en-US" sz="1800" dirty="0">
                        <a:latin typeface="Courier New" panose="02070309020205020404" pitchFamily="49" charset="0"/>
                        <a:cs typeface="Courier New" panose="02070309020205020404" pitchFamily="49" charset="0"/>
                        <a:sym typeface="Symbol" panose="05050102010706020507" pitchFamily="18" charset="2"/>
                      </a:endParaRPr>
                    </a:p>
                    <a:p>
                      <a:pPr marL="5080" lvl="1">
                        <a:lnSpc>
                          <a:spcPct val="90000"/>
                        </a:lnSpc>
                        <a:buFont typeface="Monotype Sorts" pitchFamily="-84" charset="2"/>
                        <a:buNone/>
                      </a:pPr>
                      <a:r>
                        <a:rPr lang="en-US" altLang="en-US" sz="1800" dirty="0">
                          <a:latin typeface="Courier New" panose="02070309020205020404" pitchFamily="49" charset="0"/>
                          <a:cs typeface="Courier New" panose="02070309020205020404" pitchFamily="49" charset="0"/>
                          <a:sym typeface="Symbol" panose="05050102010706020507" pitchFamily="18" charset="2"/>
                        </a:rPr>
                        <a:t>    S--;</a:t>
                      </a:r>
                      <a:endParaRPr lang="en-US" altLang="en-US" sz="1800" dirty="0">
                        <a:latin typeface="Courier New" panose="02070309020205020404" pitchFamily="49" charset="0"/>
                        <a:cs typeface="Courier New" panose="02070309020205020404" pitchFamily="49" charset="0"/>
                        <a:sym typeface="Symbol" panose="05050102010706020507" pitchFamily="18" charset="2"/>
                      </a:endParaRPr>
                    </a:p>
                    <a:p>
                      <a:pPr marL="5080" lvl="1">
                        <a:lnSpc>
                          <a:spcPct val="90000"/>
                        </a:lnSpc>
                        <a:buFont typeface="Monotype Sorts" pitchFamily="-84" charset="2"/>
                        <a:buNone/>
                      </a:pPr>
                      <a:r>
                        <a:rPr lang="en-US" altLang="en-US" sz="1800" dirty="0">
                          <a:latin typeface="Courier New" panose="02070309020205020404" pitchFamily="49" charset="0"/>
                          <a:cs typeface="Courier New" panose="02070309020205020404" pitchFamily="49" charset="0"/>
                          <a:sym typeface="Symbol" panose="05050102010706020507" pitchFamily="18" charset="2"/>
                        </a:rPr>
                        <a:t>}</a:t>
                      </a:r>
                      <a:endParaRPr lang="en-US" altLang="en-US" sz="1800" dirty="0">
                        <a:latin typeface="Courier New" panose="02070309020205020404" pitchFamily="49" charset="0"/>
                        <a:cs typeface="Courier New" panose="02070309020205020404" pitchFamily="49" charset="0"/>
                        <a:sym typeface="Symbol" panose="05050102010706020507" pitchFamily="18" charset="2"/>
                      </a:endParaRPr>
                    </a:p>
                  </a:txBody>
                  <a:tcPr>
                    <a:lnL w="12700" cap="flat" cmpd="sng" algn="ctr">
                      <a:solidFill>
                        <a:srgbClr val="0072FF"/>
                      </a:solidFill>
                      <a:prstDash val="solid"/>
                      <a:round/>
                      <a:headEnd type="none" w="med" len="med"/>
                      <a:tailEnd type="none" w="med" len="med"/>
                    </a:lnL>
                    <a:lnR w="12700" cap="flat" cmpd="sng" algn="ctr">
                      <a:solidFill>
                        <a:srgbClr val="0072FF"/>
                      </a:solidFill>
                      <a:prstDash val="solid"/>
                      <a:round/>
                      <a:headEnd type="none" w="med" len="med"/>
                      <a:tailEnd type="none" w="med" len="med"/>
                    </a:lnR>
                    <a:lnT w="12700" cap="flat" cmpd="sng" algn="ctr">
                      <a:solidFill>
                        <a:srgbClr val="0072FF"/>
                      </a:solidFill>
                      <a:prstDash val="solid"/>
                      <a:round/>
                      <a:headEnd type="none" w="med" len="med"/>
                      <a:tailEnd type="none" w="med" len="med"/>
                    </a:lnT>
                    <a:lnB w="12700" cap="flat" cmpd="sng" algn="ctr">
                      <a:solidFill>
                        <a:srgbClr val="0072FF"/>
                      </a:solidFill>
                      <a:prstDash val="solid"/>
                      <a:round/>
                      <a:headEnd type="none" w="med" len="med"/>
                      <a:tailEnd type="none" w="med" len="med"/>
                    </a:lnB>
                    <a:solidFill>
                      <a:schemeClr val="bg1"/>
                    </a:solidFill>
                  </a:tcPr>
                </a:tc>
                <a:tc>
                  <a:txBody>
                    <a:bodyPr/>
                    <a:lstStyle/>
                    <a:p>
                      <a:pPr marL="5080" lvl="1">
                        <a:lnSpc>
                          <a:spcPct val="90000"/>
                        </a:lnSpc>
                        <a:buFont typeface="Monotype Sorts" pitchFamily="-84" charset="2"/>
                        <a:buNone/>
                      </a:pPr>
                      <a:r>
                        <a:rPr lang="en-US" altLang="en-US" b="1" dirty="0">
                          <a:gradFill>
                            <a:gsLst>
                              <a:gs pos="0">
                                <a:srgbClr val="00C6FF"/>
                              </a:gs>
                              <a:gs pos="100000">
                                <a:srgbClr val="0072FF"/>
                              </a:gs>
                            </a:gsLst>
                            <a:lin ang="2700000" scaled="1"/>
                          </a:gradFill>
                          <a:latin typeface="Courier New" panose="02070309020205020404" pitchFamily="49" charset="0"/>
                          <a:cs typeface="Courier New" panose="02070309020205020404" pitchFamily="49" charset="0"/>
                          <a:sym typeface="Symbol" panose="05050102010706020507" pitchFamily="18" charset="2"/>
                        </a:rPr>
                        <a:t>signal(S)</a:t>
                      </a:r>
                      <a:r>
                        <a:rPr lang="en-US" altLang="en-US" sz="1800" dirty="0">
                          <a:latin typeface="Courier New" panose="02070309020205020404" pitchFamily="49" charset="0"/>
                          <a:cs typeface="Courier New" panose="02070309020205020404" pitchFamily="49" charset="0"/>
                          <a:sym typeface="Symbol" panose="05050102010706020507" pitchFamily="18" charset="2"/>
                        </a:rPr>
                        <a:t> { </a:t>
                      </a:r>
                      <a:endParaRPr lang="en-US" altLang="en-US" sz="1800" dirty="0">
                        <a:latin typeface="Courier New" panose="02070309020205020404" pitchFamily="49" charset="0"/>
                        <a:cs typeface="Courier New" panose="02070309020205020404" pitchFamily="49" charset="0"/>
                        <a:sym typeface="Symbol" panose="05050102010706020507" pitchFamily="18" charset="2"/>
                      </a:endParaRPr>
                    </a:p>
                    <a:p>
                      <a:pPr marL="5080" lvl="1">
                        <a:lnSpc>
                          <a:spcPct val="90000"/>
                        </a:lnSpc>
                        <a:buFont typeface="Monotype Sorts" pitchFamily="-84" charset="2"/>
                        <a:buNone/>
                      </a:pPr>
                      <a:r>
                        <a:rPr lang="en-US" altLang="en-US" sz="1800" dirty="0">
                          <a:latin typeface="Courier New" panose="02070309020205020404" pitchFamily="49" charset="0"/>
                          <a:cs typeface="Courier New" panose="02070309020205020404" pitchFamily="49" charset="0"/>
                          <a:sym typeface="Symbol" panose="05050102010706020507" pitchFamily="18" charset="2"/>
                        </a:rPr>
                        <a:t>    S++;</a:t>
                      </a:r>
                      <a:endParaRPr lang="en-US" altLang="en-US" sz="1800" dirty="0">
                        <a:latin typeface="Courier New" panose="02070309020205020404" pitchFamily="49" charset="0"/>
                        <a:cs typeface="Courier New" panose="02070309020205020404" pitchFamily="49" charset="0"/>
                        <a:sym typeface="Symbol" panose="05050102010706020507" pitchFamily="18" charset="2"/>
                      </a:endParaRPr>
                    </a:p>
                    <a:p>
                      <a:pPr marL="5080" lvl="1">
                        <a:lnSpc>
                          <a:spcPct val="90000"/>
                        </a:lnSpc>
                        <a:buFont typeface="Monotype Sorts" pitchFamily="-84" charset="2"/>
                        <a:buNone/>
                      </a:pPr>
                      <a:r>
                        <a:rPr lang="en-US" altLang="en-US" sz="1800" dirty="0">
                          <a:latin typeface="Courier New" panose="02070309020205020404" pitchFamily="49" charset="0"/>
                          <a:cs typeface="Courier New" panose="02070309020205020404" pitchFamily="49" charset="0"/>
                          <a:sym typeface="Symbol" panose="05050102010706020507" pitchFamily="18" charset="2"/>
                        </a:rPr>
                        <a:t>}</a:t>
                      </a:r>
                      <a:endParaRPr lang="en-US" dirty="0">
                        <a:latin typeface="Courier New" panose="02070309020205020404" pitchFamily="49" charset="0"/>
                        <a:cs typeface="Courier New" panose="02070309020205020404" pitchFamily="49" charset="0"/>
                      </a:endParaRPr>
                    </a:p>
                  </a:txBody>
                  <a:tcPr>
                    <a:lnL w="12700" cap="flat" cmpd="sng" algn="ctr">
                      <a:solidFill>
                        <a:srgbClr val="0072FF"/>
                      </a:solidFill>
                      <a:prstDash val="solid"/>
                      <a:round/>
                      <a:headEnd type="none" w="med" len="med"/>
                      <a:tailEnd type="none" w="med" len="med"/>
                    </a:lnL>
                    <a:lnR w="12700" cap="flat" cmpd="sng" algn="ctr">
                      <a:solidFill>
                        <a:srgbClr val="0072FF"/>
                      </a:solidFill>
                      <a:prstDash val="solid"/>
                      <a:round/>
                      <a:headEnd type="none" w="med" len="med"/>
                      <a:tailEnd type="none" w="med" len="med"/>
                    </a:lnR>
                    <a:lnT w="12700" cap="flat" cmpd="sng" algn="ctr">
                      <a:solidFill>
                        <a:srgbClr val="0072FF"/>
                      </a:solidFill>
                      <a:prstDash val="solid"/>
                      <a:round/>
                      <a:headEnd type="none" w="med" len="med"/>
                      <a:tailEnd type="none" w="med" len="med"/>
                    </a:lnT>
                    <a:lnB w="12700" cap="flat" cmpd="sng" algn="ctr">
                      <a:solidFill>
                        <a:srgbClr val="0072FF"/>
                      </a:solidFill>
                      <a:prstDash val="solid"/>
                      <a:round/>
                      <a:headEnd type="none" w="med" len="med"/>
                      <a:tailEnd type="none" w="med" len="med"/>
                    </a:lnB>
                    <a:solidFill>
                      <a:schemeClr val="bg1"/>
                    </a:solidFill>
                  </a:tcPr>
                </a:tc>
              </a:tr>
            </a:tbl>
          </a:graphicData>
        </a:graphic>
      </p:graphicFrame>
      <p:sp>
        <p:nvSpPr>
          <p:cNvPr id="8" name="TextBox 7"/>
          <p:cNvSpPr txBox="1"/>
          <p:nvPr/>
        </p:nvSpPr>
        <p:spPr>
          <a:xfrm>
            <a:off x="7454660" y="1622086"/>
            <a:ext cx="4440822" cy="2772234"/>
          </a:xfrm>
          <a:prstGeom prst="rect">
            <a:avLst/>
          </a:prstGeom>
          <a:noFill/>
        </p:spPr>
        <p:txBody>
          <a:bodyPr wrap="square" rtlCol="0">
            <a:spAutoFit/>
          </a:bodyPr>
          <a:lstStyle/>
          <a:p>
            <a:pPr marL="285750" indent="-285750" algn="just">
              <a:lnSpc>
                <a:spcPct val="120000"/>
              </a:lnSpc>
              <a:spcBef>
                <a:spcPts val="200"/>
              </a:spcBef>
              <a:spcAft>
                <a:spcPts val="200"/>
              </a:spcAft>
              <a:buFont typeface="Arial" panose="020B0604020202020204" pitchFamily="34" charset="0"/>
              <a:buChar char="•"/>
            </a:pPr>
            <a:r>
              <a:rPr lang="en-US" dirty="0">
                <a:latin typeface="Arial" panose="020B0604020202020204" pitchFamily="34" charset="0"/>
                <a:cs typeface="Arial" panose="020B0604020202020204" pitchFamily="34" charset="0"/>
              </a:rPr>
              <a:t>Cần phải đảm bảo rằng không có 2 tiến trình nào cùng lúc thực hiện thao tác </a:t>
            </a:r>
            <a:r>
              <a:rPr lang="en-US" b="1" dirty="0">
                <a:latin typeface="Arial" panose="020B0604020202020204" pitchFamily="34" charset="0"/>
                <a:cs typeface="Arial" panose="020B0604020202020204" pitchFamily="34" charset="0"/>
              </a:rPr>
              <a:t>wait() </a:t>
            </a:r>
            <a:r>
              <a:rPr lang="en-US" dirty="0">
                <a:latin typeface="Arial" panose="020B0604020202020204" pitchFamily="34" charset="0"/>
                <a:cs typeface="Arial" panose="020B0604020202020204" pitchFamily="34" charset="0"/>
              </a:rPr>
              <a:t>và </a:t>
            </a:r>
            <a:r>
              <a:rPr lang="en-US" b="1" dirty="0">
                <a:latin typeface="Arial" panose="020B0604020202020204" pitchFamily="34" charset="0"/>
                <a:cs typeface="Arial" panose="020B0604020202020204" pitchFamily="34" charset="0"/>
              </a:rPr>
              <a:t>signal() </a:t>
            </a:r>
            <a:r>
              <a:rPr lang="en-US" dirty="0">
                <a:latin typeface="Arial" panose="020B0604020202020204" pitchFamily="34" charset="0"/>
                <a:cs typeface="Arial" panose="020B0604020202020204" pitchFamily="34" charset="0"/>
              </a:rPr>
              <a:t>của một semaphore</a:t>
            </a:r>
            <a:r>
              <a:rPr lang="en-US"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a:p>
            <a:pPr marL="285750" indent="-285750" algn="just">
              <a:lnSpc>
                <a:spcPct val="120000"/>
              </a:lnSpc>
              <a:spcBef>
                <a:spcPts val="200"/>
              </a:spcBef>
              <a:spcAft>
                <a:spcPts val="200"/>
              </a:spcAft>
              <a:buFont typeface="Arial" panose="020B0604020202020204" pitchFamily="34" charset="0"/>
              <a:buChar char="•"/>
            </a:pPr>
            <a:r>
              <a:rPr lang="en-US" dirty="0">
                <a:latin typeface="Arial" panose="020B0604020202020204" pitchFamily="34" charset="0"/>
                <a:cs typeface="Arial" panose="020B0604020202020204" pitchFamily="34" charset="0"/>
              </a:rPr>
              <a:t>Việc hiện thực semaphore cũng là một bài toán vùng tranh chấp, hàm wait() và signal() cũng nằm trong vùng tranh chấp</a:t>
            </a:r>
            <a:r>
              <a:rPr lang="en-US"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
        <p:nvSpPr>
          <p:cNvPr id="10" name="TextBox 9"/>
          <p:cNvSpPr txBox="1"/>
          <p:nvPr/>
        </p:nvSpPr>
        <p:spPr>
          <a:xfrm>
            <a:off x="838199" y="4163692"/>
            <a:ext cx="6554640" cy="1877758"/>
          </a:xfrm>
          <a:prstGeom prst="rect">
            <a:avLst/>
          </a:prstGeom>
          <a:noFill/>
        </p:spPr>
        <p:txBody>
          <a:bodyPr wrap="square">
            <a:spAutoFit/>
          </a:bodyPr>
          <a:lstStyle/>
          <a:p>
            <a:pPr marL="285750" indent="-285750" algn="just">
              <a:lnSpc>
                <a:spcPct val="120000"/>
              </a:lnSpc>
              <a:spcBef>
                <a:spcPts val="200"/>
              </a:spcBef>
              <a:spcAft>
                <a:spcPts val="200"/>
              </a:spcAft>
              <a:buFont typeface="Arial" panose="020B0604020202020204" pitchFamily="34" charset="0"/>
              <a:buChar char="•"/>
            </a:pPr>
            <a:r>
              <a:rPr lang="en-US" dirty="0">
                <a:latin typeface="Arial" panose="020B0604020202020204" pitchFamily="34" charset="0"/>
                <a:cs typeface="Arial" panose="020B0604020202020204" pitchFamily="34" charset="0"/>
              </a:rPr>
              <a:t>Có thể thực hiện </a:t>
            </a:r>
            <a:r>
              <a:rPr lang="en-US" b="1" dirty="0">
                <a:gradFill>
                  <a:gsLst>
                    <a:gs pos="0">
                      <a:srgbClr val="00C6FF"/>
                    </a:gs>
                    <a:gs pos="100000">
                      <a:srgbClr val="0072FF"/>
                    </a:gs>
                  </a:gsLst>
                  <a:lin ang="2700000" scaled="1"/>
                </a:gradFill>
                <a:latin typeface="Arial" panose="020B0604020202020204" pitchFamily="34" charset="0"/>
                <a:cs typeface="Arial" panose="020B0604020202020204" pitchFamily="34" charset="0"/>
              </a:rPr>
              <a:t>busy waiting </a:t>
            </a:r>
            <a:r>
              <a:rPr lang="en-US" dirty="0">
                <a:latin typeface="Arial" panose="020B0604020202020204" pitchFamily="34" charset="0"/>
                <a:cs typeface="Arial" panose="020B0604020202020204" pitchFamily="34" charset="0"/>
              </a:rPr>
              <a:t>ở trong vùng tranh chấp</a:t>
            </a:r>
            <a:endParaRPr lang="en-US" dirty="0">
              <a:latin typeface="Arial" panose="020B0604020202020204" pitchFamily="34" charset="0"/>
              <a:cs typeface="Arial" panose="020B0604020202020204" pitchFamily="34" charset="0"/>
            </a:endParaRPr>
          </a:p>
          <a:p>
            <a:pPr marL="742950" lvl="1" indent="-285750" algn="just">
              <a:lnSpc>
                <a:spcPct val="120000"/>
              </a:lnSpc>
              <a:spcBef>
                <a:spcPts val="200"/>
              </a:spcBef>
              <a:spcAft>
                <a:spcPts val="200"/>
              </a:spcAft>
              <a:buFont typeface="Arial" panose="020B0604020202020204" pitchFamily="34" charset="0"/>
              <a:buChar char="•"/>
            </a:pPr>
            <a:r>
              <a:rPr lang="en-US" dirty="0">
                <a:latin typeface="Arial" panose="020B0604020202020204" pitchFamily="34" charset="0"/>
                <a:cs typeface="Arial" panose="020B0604020202020204" pitchFamily="34" charset="0"/>
              </a:rPr>
              <a:t>Đoạn code thực hiện ngắn</a:t>
            </a:r>
            <a:r>
              <a:rPr lang="en-US"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a:p>
            <a:pPr marL="742950" lvl="1" indent="-285750" algn="just">
              <a:lnSpc>
                <a:spcPct val="120000"/>
              </a:lnSpc>
              <a:spcBef>
                <a:spcPts val="200"/>
              </a:spcBef>
              <a:spcAft>
                <a:spcPts val="200"/>
              </a:spcAft>
              <a:buFont typeface="Arial" panose="020B0604020202020204" pitchFamily="34" charset="0"/>
              <a:buChar char="•"/>
            </a:pPr>
            <a:r>
              <a:rPr lang="en-US" dirty="0">
                <a:latin typeface="Arial" panose="020B0604020202020204" pitchFamily="34" charset="0"/>
                <a:cs typeface="Arial" panose="020B0604020202020204" pitchFamily="34" charset="0"/>
              </a:rPr>
              <a:t>Busy waiting sẽ ngắn nếu CS hiếm khi được thực thi</a:t>
            </a:r>
            <a:r>
              <a:rPr lang="en-US"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a:p>
            <a:pPr marL="285750" indent="-285750" algn="just">
              <a:lnSpc>
                <a:spcPct val="120000"/>
              </a:lnSpc>
              <a:spcBef>
                <a:spcPts val="200"/>
              </a:spcBef>
              <a:spcAft>
                <a:spcPts val="200"/>
              </a:spcAft>
              <a:buFont typeface="Arial" panose="020B0604020202020204" pitchFamily="34" charset="0"/>
              <a:buChar char="•"/>
            </a:pPr>
            <a:r>
              <a:rPr lang="en-US" dirty="0">
                <a:latin typeface="Arial" panose="020B0604020202020204" pitchFamily="34" charset="0"/>
                <a:cs typeface="Arial" panose="020B0604020202020204" pitchFamily="34" charset="0"/>
              </a:rPr>
              <a:t>Tuy nhiên, một số chương trình có thể tốn nhiều thời gian trong CS </a:t>
            </a:r>
            <a:r>
              <a:rPr lang="en-US" dirty="0">
                <a:latin typeface="Arial" panose="020B0604020202020204" pitchFamily="34" charset="0"/>
                <a:cs typeface="Arial" panose="020B0604020202020204" pitchFamily="34" charset="0"/>
                <a:sym typeface="Wingdings" panose="05000000000000000000" pitchFamily="2" charset="2"/>
              </a:rPr>
              <a:t> đây không phải giải pháp tốt</a:t>
            </a:r>
            <a:r>
              <a:rPr lang="en-US" dirty="0">
                <a:latin typeface="Arial" panose="020B0604020202020204" pitchFamily="34" charset="0"/>
                <a:cs typeface="Arial" panose="020B0604020202020204" pitchFamily="34" charset="0"/>
                <a:sym typeface="Wingdings" panose="05000000000000000000" pitchFamily="2" charset="2"/>
              </a:rPr>
              <a:t>.</a:t>
            </a:r>
            <a:endParaRPr lang="en-US" dirty="0">
              <a:latin typeface="Arial" panose="020B0604020202020204" pitchFamily="34" charset="0"/>
              <a:cs typeface="Arial" panose="020B0604020202020204" pitchFamily="34"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59:morph option="byWord"/>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 calcmode="lin" valueType="num">
                                      <p:cBhvr additive="base">
                                        <p:cTn id="7" dur="50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0">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anim calcmode="lin" valueType="num">
                                      <p:cBhvr additive="base">
                                        <p:cTn id="11" dur="500" fill="hold"/>
                                        <p:tgtEl>
                                          <p:spTgt spid="10">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0">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anim calcmode="lin" valueType="num">
                                      <p:cBhvr additive="base">
                                        <p:cTn id="15" dur="500" fill="hold"/>
                                        <p:tgtEl>
                                          <p:spTgt spid="10">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10">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500" fill="hold"/>
                                        <p:tgtEl>
                                          <p:spTgt spid="7"/>
                                        </p:tgtEl>
                                        <p:attrNameLst>
                                          <p:attrName>ppt_x</p:attrName>
                                        </p:attrNameLst>
                                      </p:cBhvr>
                                      <p:tavLst>
                                        <p:tav tm="0">
                                          <p:val>
                                            <p:strVal val="#ppt_x"/>
                                          </p:val>
                                        </p:tav>
                                        <p:tav tm="100000">
                                          <p:val>
                                            <p:strVal val="#ppt_x"/>
                                          </p:val>
                                        </p:tav>
                                      </p:tavLst>
                                    </p:anim>
                                    <p:anim calcmode="lin" valueType="num">
                                      <p:cBhvr additive="base">
                                        <p:cTn id="2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10">
                                            <p:txEl>
                                              <p:pRg st="3" end="3"/>
                                            </p:txEl>
                                          </p:spTgt>
                                        </p:tgtEl>
                                        <p:attrNameLst>
                                          <p:attrName>style.visibility</p:attrName>
                                        </p:attrNameLst>
                                      </p:cBhvr>
                                      <p:to>
                                        <p:strVal val="visible"/>
                                      </p:to>
                                    </p:set>
                                    <p:anim calcmode="lin" valueType="num">
                                      <p:cBhvr additive="base">
                                        <p:cTn id="27" dur="500" fill="hold"/>
                                        <p:tgtEl>
                                          <p:spTgt spid="10">
                                            <p:txEl>
                                              <p:pRg st="3" end="3"/>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10">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vi-VN"/>
              <a:t>Thực hiện bởi Trường Đại học Công nghệ Thông tin, ĐHQG-HCM</a:t>
            </a:r>
            <a:endParaRPr lang="en-US" dirty="0"/>
          </a:p>
        </p:txBody>
      </p:sp>
      <p:sp>
        <p:nvSpPr>
          <p:cNvPr id="5" name="Slide Number Placeholder 4"/>
          <p:cNvSpPr>
            <a:spLocks noGrp="1"/>
          </p:cNvSpPr>
          <p:nvPr>
            <p:ph type="sldNum" sz="quarter" idx="12"/>
          </p:nvPr>
        </p:nvSpPr>
        <p:spPr/>
        <p:txBody>
          <a:bodyPr/>
          <a:lstStyle/>
          <a:p>
            <a:fld id="{D8B0B3AC-44A8-D142-AAF6-9A453466E1A4}" type="slidenum">
              <a:rPr lang="en-US" smtClean="0"/>
            </a:fld>
            <a:endParaRPr lang="en-US" dirty="0"/>
          </a:p>
        </p:txBody>
      </p:sp>
      <p:sp>
        <p:nvSpPr>
          <p:cNvPr id="3" name="Content Placeholder 2"/>
          <p:cNvSpPr>
            <a:spLocks noGrp="1"/>
          </p:cNvSpPr>
          <p:nvPr>
            <p:ph type="body" sz="quarter" idx="13"/>
          </p:nvPr>
        </p:nvSpPr>
        <p:spPr/>
        <p:txBody>
          <a:bodyPr>
            <a:normAutofit fontScale="77500" lnSpcReduction="20000"/>
          </a:bodyPr>
          <a:lstStyle/>
          <a:p>
            <a:pPr algn="just"/>
            <a:r>
              <a:rPr lang="en-US" sz="2800" dirty="0" err="1"/>
              <a:t>Diễn</a:t>
            </a:r>
            <a:r>
              <a:rPr lang="en-US" sz="2800" dirty="0"/>
              <a:t> </a:t>
            </a:r>
            <a:r>
              <a:rPr lang="en-US" sz="2800" dirty="0" err="1"/>
              <a:t>tả</a:t>
            </a:r>
            <a:r>
              <a:rPr lang="en-US" sz="2800" dirty="0"/>
              <a:t> </a:t>
            </a:r>
            <a:r>
              <a:rPr lang="en-US" sz="2800" dirty="0" err="1"/>
              <a:t>được</a:t>
            </a:r>
            <a:r>
              <a:rPr lang="en-US" sz="2800" dirty="0"/>
              <a:t> </a:t>
            </a:r>
            <a:r>
              <a:rPr lang="en-US" sz="2800" dirty="0" err="1"/>
              <a:t>cơ</a:t>
            </a:r>
            <a:r>
              <a:rPr lang="en-US" sz="2800" dirty="0"/>
              <a:t> </a:t>
            </a:r>
            <a:r>
              <a:rPr lang="en-US" sz="2800" dirty="0" err="1"/>
              <a:t>chế</a:t>
            </a:r>
            <a:r>
              <a:rPr lang="en-US" sz="2800" dirty="0"/>
              <a:t> </a:t>
            </a:r>
            <a:r>
              <a:rPr lang="en-US" sz="2800" dirty="0" err="1"/>
              <a:t>hoạt</a:t>
            </a:r>
            <a:r>
              <a:rPr lang="en-US" sz="2800" dirty="0"/>
              <a:t> </a:t>
            </a:r>
            <a:r>
              <a:rPr lang="en-US" sz="2800" dirty="0" err="1"/>
              <a:t>động</a:t>
            </a:r>
            <a:r>
              <a:rPr lang="en-US" sz="2800" dirty="0"/>
              <a:t> </a:t>
            </a:r>
            <a:r>
              <a:rPr lang="en-US" sz="2800" dirty="0" err="1"/>
              <a:t>của</a:t>
            </a:r>
            <a:r>
              <a:rPr lang="en-US" sz="2800" dirty="0"/>
              <a:t> semaphore </a:t>
            </a:r>
            <a:r>
              <a:rPr lang="en-US" sz="2800" dirty="0" err="1"/>
              <a:t>và</a:t>
            </a:r>
            <a:r>
              <a:rPr lang="en-US" sz="2800" dirty="0"/>
              <a:t> monitor </a:t>
            </a:r>
            <a:r>
              <a:rPr lang="en-US" sz="2800" dirty="0" err="1"/>
              <a:t>trong</a:t>
            </a:r>
            <a:r>
              <a:rPr lang="en-US" sz="2800" dirty="0"/>
              <a:t> </a:t>
            </a:r>
            <a:r>
              <a:rPr lang="en-US" sz="2800" dirty="0" err="1"/>
              <a:t>việc</a:t>
            </a:r>
            <a:r>
              <a:rPr lang="en-US" sz="2800" dirty="0"/>
              <a:t> </a:t>
            </a:r>
            <a:r>
              <a:rPr lang="en-US" sz="2800" dirty="0" err="1"/>
              <a:t>giải</a:t>
            </a:r>
            <a:r>
              <a:rPr lang="en-US" sz="2800" dirty="0"/>
              <a:t> </a:t>
            </a:r>
            <a:r>
              <a:rPr lang="en-US" sz="2800" dirty="0" err="1"/>
              <a:t>quyết</a:t>
            </a:r>
            <a:r>
              <a:rPr lang="en-US" sz="2800" dirty="0"/>
              <a:t> </a:t>
            </a:r>
            <a:r>
              <a:rPr lang="en-US" sz="2800" dirty="0" err="1"/>
              <a:t>bài</a:t>
            </a:r>
            <a:r>
              <a:rPr lang="en-US" sz="2800" dirty="0"/>
              <a:t> </a:t>
            </a:r>
            <a:r>
              <a:rPr lang="en-US" sz="2800" dirty="0" err="1"/>
              <a:t>toán</a:t>
            </a:r>
            <a:r>
              <a:rPr lang="en-US" sz="2800" dirty="0"/>
              <a:t> </a:t>
            </a:r>
            <a:r>
              <a:rPr lang="en-US" sz="2800" dirty="0" err="1"/>
              <a:t>vùng</a:t>
            </a:r>
            <a:r>
              <a:rPr lang="en-US" sz="2800" dirty="0"/>
              <a:t> </a:t>
            </a:r>
            <a:r>
              <a:rPr lang="en-US" sz="2800" dirty="0" err="1"/>
              <a:t>tranh</a:t>
            </a:r>
            <a:r>
              <a:rPr lang="en-US" sz="2800" dirty="0"/>
              <a:t> </a:t>
            </a:r>
            <a:r>
              <a:rPr lang="en-US" sz="2800" dirty="0" err="1"/>
              <a:t>chấp</a:t>
            </a:r>
            <a:endParaRPr lang="en-US" sz="2800" dirty="0"/>
          </a:p>
          <a:p>
            <a:pPr algn="just"/>
            <a:r>
              <a:rPr lang="en-US" sz="2800" dirty="0" err="1"/>
              <a:t>Phân</a:t>
            </a:r>
            <a:r>
              <a:rPr lang="en-US" sz="2800" dirty="0"/>
              <a:t> </a:t>
            </a:r>
            <a:r>
              <a:rPr lang="en-US" sz="2800" dirty="0" err="1"/>
              <a:t>tích</a:t>
            </a:r>
            <a:r>
              <a:rPr lang="en-US" dirty="0"/>
              <a:t>, </a:t>
            </a:r>
            <a:r>
              <a:rPr lang="en-US" dirty="0" err="1"/>
              <a:t>v</a:t>
            </a:r>
            <a:r>
              <a:rPr lang="en-US" sz="2800" dirty="0" err="1"/>
              <a:t>iết</a:t>
            </a:r>
            <a:r>
              <a:rPr lang="en-US" sz="2800" dirty="0"/>
              <a:t> </a:t>
            </a:r>
            <a:r>
              <a:rPr lang="en-US" sz="2800" dirty="0" err="1"/>
              <a:t>được</a:t>
            </a:r>
            <a:r>
              <a:rPr lang="en-US" sz="2800" dirty="0"/>
              <a:t> </a:t>
            </a:r>
            <a:r>
              <a:rPr lang="en-US" sz="2800" dirty="0" err="1"/>
              <a:t>chương</a:t>
            </a:r>
            <a:r>
              <a:rPr lang="en-US" sz="2800" dirty="0"/>
              <a:t> </a:t>
            </a:r>
            <a:r>
              <a:rPr lang="en-US" sz="2800" dirty="0" err="1"/>
              <a:t>trình</a:t>
            </a:r>
            <a:r>
              <a:rPr lang="en-US" sz="2800" dirty="0"/>
              <a:t> </a:t>
            </a:r>
            <a:r>
              <a:rPr lang="en-US" sz="2800" dirty="0" err="1"/>
              <a:t>sử</a:t>
            </a:r>
            <a:r>
              <a:rPr lang="en-US" sz="2800" dirty="0"/>
              <a:t> </a:t>
            </a:r>
            <a:r>
              <a:rPr lang="en-US" sz="2800" dirty="0" err="1"/>
              <a:t>dụng</a:t>
            </a:r>
            <a:r>
              <a:rPr lang="en-US" sz="2800" dirty="0"/>
              <a:t> semaphore </a:t>
            </a:r>
            <a:r>
              <a:rPr lang="en-US" sz="2800" dirty="0" err="1"/>
              <a:t>để</a:t>
            </a:r>
            <a:r>
              <a:rPr lang="en-US" sz="2800" dirty="0"/>
              <a:t> </a:t>
            </a:r>
            <a:r>
              <a:rPr lang="en-US" sz="2800" dirty="0" err="1"/>
              <a:t>thực</a:t>
            </a:r>
            <a:r>
              <a:rPr lang="en-US" sz="2800" dirty="0"/>
              <a:t> </a:t>
            </a:r>
            <a:r>
              <a:rPr lang="en-US" sz="2800" dirty="0" err="1"/>
              <a:t>hiện</a:t>
            </a:r>
            <a:r>
              <a:rPr lang="en-US" sz="2800" dirty="0"/>
              <a:t> </a:t>
            </a:r>
            <a:r>
              <a:rPr lang="en-US" sz="2800" dirty="0" err="1"/>
              <a:t>đồng</a:t>
            </a:r>
            <a:r>
              <a:rPr lang="en-US" sz="2800" dirty="0"/>
              <a:t> </a:t>
            </a:r>
            <a:r>
              <a:rPr lang="en-US" sz="2800" dirty="0" err="1"/>
              <a:t>bộ</a:t>
            </a:r>
            <a:r>
              <a:rPr lang="en-US" sz="2800" dirty="0"/>
              <a:t> </a:t>
            </a:r>
            <a:r>
              <a:rPr lang="en-US" sz="2800" dirty="0" err="1"/>
              <a:t>thứ</a:t>
            </a:r>
            <a:r>
              <a:rPr lang="en-US" sz="2800" dirty="0"/>
              <a:t> </a:t>
            </a:r>
            <a:r>
              <a:rPr lang="en-US" sz="2800" dirty="0" err="1"/>
              <a:t>tự</a:t>
            </a:r>
            <a:r>
              <a:rPr lang="en-US" sz="2800" dirty="0"/>
              <a:t> </a:t>
            </a:r>
            <a:r>
              <a:rPr lang="en-US" sz="2800" dirty="0" err="1"/>
              <a:t>hoạt</a:t>
            </a:r>
            <a:r>
              <a:rPr lang="en-US" sz="2800" dirty="0"/>
              <a:t> </a:t>
            </a:r>
            <a:r>
              <a:rPr lang="en-US" sz="2800" dirty="0" err="1"/>
              <a:t>động</a:t>
            </a:r>
            <a:r>
              <a:rPr lang="en-US" sz="2800" dirty="0"/>
              <a:t> </a:t>
            </a:r>
            <a:r>
              <a:rPr lang="en-US" sz="2800" dirty="0" err="1"/>
              <a:t>của</a:t>
            </a:r>
            <a:r>
              <a:rPr lang="en-US" sz="2800" dirty="0"/>
              <a:t> </a:t>
            </a:r>
            <a:r>
              <a:rPr lang="en-US" sz="2800" dirty="0" err="1"/>
              <a:t>tiến</a:t>
            </a:r>
            <a:r>
              <a:rPr lang="en-US" sz="2800" dirty="0"/>
              <a:t> </a:t>
            </a:r>
            <a:r>
              <a:rPr lang="en-US" sz="2800" dirty="0" err="1"/>
              <a:t>trình</a:t>
            </a:r>
            <a:r>
              <a:rPr lang="en-US" sz="2800" dirty="0"/>
              <a:t>/</a:t>
            </a:r>
            <a:r>
              <a:rPr lang="en-US" sz="2800" dirty="0" err="1"/>
              <a:t>tiểu</a:t>
            </a:r>
            <a:r>
              <a:rPr lang="en-US" sz="2800" dirty="0"/>
              <a:t> </a:t>
            </a:r>
            <a:r>
              <a:rPr lang="en-US" sz="2800" dirty="0" err="1"/>
              <a:t>trình</a:t>
            </a:r>
            <a:endParaRPr lang="en-US" sz="2800" dirty="0"/>
          </a:p>
          <a:p>
            <a:pPr algn="just"/>
            <a:r>
              <a:rPr lang="en-US" sz="2800" dirty="0" err="1"/>
              <a:t>Trình</a:t>
            </a:r>
            <a:r>
              <a:rPr lang="en-US" sz="2800" dirty="0"/>
              <a:t> </a:t>
            </a:r>
            <a:r>
              <a:rPr lang="en-US" sz="2800" dirty="0" err="1"/>
              <a:t>bày</a:t>
            </a:r>
            <a:r>
              <a:rPr lang="en-US" sz="2800" dirty="0"/>
              <a:t> </a:t>
            </a:r>
            <a:r>
              <a:rPr lang="en-US" sz="2800" dirty="0" err="1"/>
              <a:t>được</a:t>
            </a:r>
            <a:r>
              <a:rPr lang="en-US" sz="2800" dirty="0"/>
              <a:t> </a:t>
            </a:r>
            <a:r>
              <a:rPr lang="en-US" sz="2800" dirty="0" err="1"/>
              <a:t>vấn</a:t>
            </a:r>
            <a:r>
              <a:rPr lang="en-US" sz="2800" dirty="0"/>
              <a:t> </a:t>
            </a:r>
            <a:r>
              <a:rPr lang="en-US" sz="2800" dirty="0" err="1"/>
              <a:t>đề</a:t>
            </a:r>
            <a:r>
              <a:rPr lang="en-US" sz="2800" dirty="0"/>
              <a:t> Liveness </a:t>
            </a:r>
            <a:r>
              <a:rPr lang="en-US" sz="2800" dirty="0" err="1"/>
              <a:t>trong</a:t>
            </a:r>
            <a:r>
              <a:rPr lang="en-US" sz="2800" dirty="0"/>
              <a:t> </a:t>
            </a:r>
            <a:r>
              <a:rPr lang="en-US" sz="2800" dirty="0" err="1"/>
              <a:t>hoạt</a:t>
            </a:r>
            <a:r>
              <a:rPr lang="en-US" sz="2800" dirty="0"/>
              <a:t> </a:t>
            </a:r>
            <a:r>
              <a:rPr lang="en-US" sz="2800" dirty="0" err="1"/>
              <a:t>động</a:t>
            </a:r>
            <a:r>
              <a:rPr lang="en-US" sz="2800" dirty="0"/>
              <a:t> </a:t>
            </a:r>
            <a:r>
              <a:rPr lang="en-US" sz="2800" dirty="0" err="1"/>
              <a:t>đồng</a:t>
            </a:r>
            <a:r>
              <a:rPr lang="en-US" sz="2800" dirty="0"/>
              <a:t> </a:t>
            </a:r>
            <a:r>
              <a:rPr lang="en-US" sz="2800" dirty="0" err="1"/>
              <a:t>bộ</a:t>
            </a:r>
            <a:r>
              <a:rPr lang="en-US" sz="2800" dirty="0"/>
              <a:t> </a:t>
            </a:r>
            <a:r>
              <a:rPr lang="en-US" sz="2800" dirty="0" err="1"/>
              <a:t>tiến</a:t>
            </a:r>
            <a:r>
              <a:rPr lang="en-US" sz="2800" dirty="0"/>
              <a:t> </a:t>
            </a:r>
            <a:r>
              <a:rPr lang="en-US" sz="2800" dirty="0" err="1"/>
              <a:t>trình</a:t>
            </a:r>
            <a:endParaRPr lang="en-US" sz="2800" dirty="0"/>
          </a:p>
          <a:p>
            <a:r>
              <a:rPr lang="en-US" dirty="0" err="1"/>
              <a:t>Giải</a:t>
            </a:r>
            <a:r>
              <a:rPr lang="en-US" dirty="0"/>
              <a:t> </a:t>
            </a:r>
            <a:r>
              <a:rPr lang="en-US" dirty="0" err="1"/>
              <a:t>thích</a:t>
            </a:r>
            <a:r>
              <a:rPr lang="en-US" dirty="0"/>
              <a:t> </a:t>
            </a:r>
            <a:r>
              <a:rPr lang="en-US" dirty="0" err="1"/>
              <a:t>được</a:t>
            </a:r>
            <a:r>
              <a:rPr lang="en-US" dirty="0"/>
              <a:t> </a:t>
            </a:r>
            <a:r>
              <a:rPr lang="en-US" dirty="0" err="1"/>
              <a:t>bài</a:t>
            </a:r>
            <a:r>
              <a:rPr lang="en-US" dirty="0"/>
              <a:t> </a:t>
            </a:r>
            <a:r>
              <a:rPr lang="en-US" dirty="0" err="1"/>
              <a:t>toán</a:t>
            </a:r>
            <a:r>
              <a:rPr lang="en-US" dirty="0"/>
              <a:t> </a:t>
            </a:r>
            <a:r>
              <a:rPr lang="en-US" dirty="0" err="1"/>
              <a:t>đồng</a:t>
            </a:r>
            <a:r>
              <a:rPr lang="en-US" dirty="0"/>
              <a:t> </a:t>
            </a:r>
            <a:r>
              <a:rPr lang="en-US" dirty="0" err="1"/>
              <a:t>bộ</a:t>
            </a:r>
            <a:r>
              <a:rPr lang="en-US" dirty="0"/>
              <a:t> bounded-buffer, readers-writers, dining-philosophers</a:t>
            </a:r>
            <a:endParaRPr lang="en-US" dirty="0"/>
          </a:p>
          <a:p>
            <a:pPr algn="just"/>
            <a:r>
              <a:rPr lang="en-US" dirty="0" err="1"/>
              <a:t>Phân</a:t>
            </a:r>
            <a:r>
              <a:rPr lang="en-US" dirty="0"/>
              <a:t> </a:t>
            </a:r>
            <a:r>
              <a:rPr lang="en-US" dirty="0" err="1"/>
              <a:t>tích</a:t>
            </a:r>
            <a:r>
              <a:rPr lang="en-US" dirty="0"/>
              <a:t> </a:t>
            </a:r>
            <a:r>
              <a:rPr lang="en-US" dirty="0" err="1"/>
              <a:t>các</a:t>
            </a:r>
            <a:r>
              <a:rPr lang="en-US" dirty="0"/>
              <a:t> </a:t>
            </a:r>
            <a:r>
              <a:rPr lang="en-US" dirty="0" err="1"/>
              <a:t>vấn</a:t>
            </a:r>
            <a:r>
              <a:rPr lang="en-US" dirty="0"/>
              <a:t> </a:t>
            </a:r>
            <a:r>
              <a:rPr lang="en-US" dirty="0" err="1"/>
              <a:t>đề</a:t>
            </a:r>
            <a:r>
              <a:rPr lang="en-US" dirty="0"/>
              <a:t> </a:t>
            </a:r>
            <a:r>
              <a:rPr lang="en-US" dirty="0" err="1"/>
              <a:t>thường</a:t>
            </a:r>
            <a:r>
              <a:rPr lang="en-US" dirty="0"/>
              <a:t> </a:t>
            </a:r>
            <a:r>
              <a:rPr lang="en-US" dirty="0" err="1"/>
              <a:t>gặp</a:t>
            </a:r>
            <a:r>
              <a:rPr lang="en-US" dirty="0"/>
              <a:t> </a:t>
            </a:r>
            <a:r>
              <a:rPr lang="en-US" dirty="0" err="1"/>
              <a:t>khi</a:t>
            </a:r>
            <a:r>
              <a:rPr lang="en-US" dirty="0"/>
              <a:t> </a:t>
            </a:r>
            <a:r>
              <a:rPr lang="en-US" dirty="0" err="1"/>
              <a:t>thực</a:t>
            </a:r>
            <a:r>
              <a:rPr lang="en-US" dirty="0"/>
              <a:t> </a:t>
            </a:r>
            <a:r>
              <a:rPr lang="en-US" dirty="0" err="1"/>
              <a:t>hiện</a:t>
            </a:r>
            <a:r>
              <a:rPr lang="en-US" dirty="0"/>
              <a:t> </a:t>
            </a:r>
            <a:r>
              <a:rPr lang="en-US" dirty="0" err="1"/>
              <a:t>đồng</a:t>
            </a:r>
            <a:r>
              <a:rPr lang="en-US" dirty="0"/>
              <a:t> </a:t>
            </a:r>
            <a:r>
              <a:rPr lang="en-US" dirty="0" err="1"/>
              <a:t>bộ</a:t>
            </a:r>
            <a:r>
              <a:rPr lang="en-US" dirty="0"/>
              <a:t> </a:t>
            </a:r>
            <a:r>
              <a:rPr lang="en-US" dirty="0" err="1"/>
              <a:t>tiến</a:t>
            </a:r>
            <a:r>
              <a:rPr lang="en-US" dirty="0"/>
              <a:t> </a:t>
            </a:r>
            <a:r>
              <a:rPr lang="en-US" dirty="0" err="1"/>
              <a:t>trình</a:t>
            </a:r>
            <a:r>
              <a:rPr lang="en-US" dirty="0"/>
              <a:t>/</a:t>
            </a:r>
            <a:r>
              <a:rPr lang="en-US" dirty="0" err="1"/>
              <a:t>tiểu</a:t>
            </a:r>
            <a:r>
              <a:rPr lang="en-US" dirty="0"/>
              <a:t> </a:t>
            </a:r>
            <a:r>
              <a:rPr lang="en-US" dirty="0" err="1"/>
              <a:t>trình</a:t>
            </a:r>
            <a:endParaRPr lang="en-US" dirty="0"/>
          </a:p>
        </p:txBody>
      </p:sp>
      <p:sp>
        <p:nvSpPr>
          <p:cNvPr id="7" name="Text Placeholder 6"/>
          <p:cNvSpPr>
            <a:spLocks noGrp="1"/>
          </p:cNvSpPr>
          <p:nvPr>
            <p:ph type="body" sz="quarter" idx="15"/>
          </p:nvPr>
        </p:nvSpPr>
        <p:spPr/>
        <p:txBody>
          <a:bodyPr/>
          <a:lstStyle/>
          <a:p>
            <a:r>
              <a:rPr lang="en-US" dirty="0"/>
              <a:t>MỤC TIÊU</a:t>
            </a:r>
            <a:endParaRPr 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59:morph option="byObject"/>
      </p:transition>
    </mc:Choice>
    <mc:Fallback>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5.7.3. Hiện thực semaphore</a:t>
            </a:r>
            <a:endParaRPr lang="en-US" dirty="0"/>
          </a:p>
        </p:txBody>
      </p:sp>
      <p:sp>
        <p:nvSpPr>
          <p:cNvPr id="3" name="Content Placeholder 2"/>
          <p:cNvSpPr>
            <a:spLocks noGrp="1"/>
          </p:cNvSpPr>
          <p:nvPr>
            <p:ph idx="1"/>
          </p:nvPr>
        </p:nvSpPr>
        <p:spPr>
          <a:xfrm>
            <a:off x="838200" y="2467156"/>
            <a:ext cx="10515600" cy="3709808"/>
          </a:xfrm>
        </p:spPr>
        <p:txBody>
          <a:bodyPr>
            <a:normAutofit fontScale="77500" lnSpcReduction="20000"/>
          </a:bodyPr>
          <a:lstStyle/>
          <a:p>
            <a:r>
              <a:rPr lang="en-US" dirty="0"/>
              <a:t>Mỗi semaphore được gắn với một hàng đợi</a:t>
            </a:r>
            <a:r>
              <a:rPr lang="en-US" dirty="0"/>
              <a:t>.</a:t>
            </a:r>
            <a:endParaRPr lang="en-US" dirty="0"/>
          </a:p>
          <a:p>
            <a:r>
              <a:rPr lang="en-US" dirty="0"/>
              <a:t>Mỗi phần tử trong hàng chờ có 2 thành phần:</a:t>
            </a:r>
            <a:endParaRPr lang="en-US" dirty="0"/>
          </a:p>
          <a:p>
            <a:pPr lvl="1"/>
            <a:r>
              <a:rPr lang="en-US" dirty="0"/>
              <a:t>Giá trị số nguyên (giá trị của semaphore)</a:t>
            </a:r>
            <a:r>
              <a:rPr lang="en-US" dirty="0"/>
              <a:t>.</a:t>
            </a:r>
            <a:endParaRPr lang="en-US" dirty="0"/>
          </a:p>
          <a:p>
            <a:pPr lvl="1"/>
            <a:r>
              <a:rPr lang="en-US" dirty="0"/>
              <a:t>Con trỏ chỉ đến phần tử tiếp theo (danh sách liên kết đơn)</a:t>
            </a:r>
            <a:r>
              <a:rPr lang="en-US" dirty="0"/>
              <a:t>.</a:t>
            </a:r>
            <a:endParaRPr lang="en-US" dirty="0"/>
          </a:p>
          <a:p>
            <a:pPr algn="just"/>
            <a:r>
              <a:rPr lang="en-US" dirty="0"/>
              <a:t>Hệ điều hành cần cung cấp 2 thao tác:</a:t>
            </a:r>
            <a:endParaRPr lang="en-US" dirty="0"/>
          </a:p>
          <a:p>
            <a:pPr lvl="1" algn="just"/>
            <a:r>
              <a:rPr lang="en-US" b="1" dirty="0">
                <a:gradFill>
                  <a:gsLst>
                    <a:gs pos="0">
                      <a:srgbClr val="00C6FF"/>
                    </a:gs>
                    <a:gs pos="100000">
                      <a:srgbClr val="0072FF"/>
                    </a:gs>
                  </a:gsLst>
                  <a:lin ang="5400000" scaled="1"/>
                </a:gradFill>
              </a:rPr>
              <a:t>block</a:t>
            </a:r>
            <a:r>
              <a:rPr lang="en-US" dirty="0"/>
              <a:t>: tạm dừng và đặt tiến trình gọi thao tác này vào trong hàng đợi – </a:t>
            </a:r>
            <a:r>
              <a:rPr lang="en-US" b="1" i="1" dirty="0"/>
              <a:t>trạng thái ngủ</a:t>
            </a:r>
            <a:r>
              <a:rPr lang="en-US" b="1" i="1" dirty="0"/>
              <a:t>.</a:t>
            </a:r>
            <a:endParaRPr lang="en-US" b="1" i="1" dirty="0"/>
          </a:p>
          <a:p>
            <a:pPr lvl="1" algn="just"/>
            <a:r>
              <a:rPr lang="en-US" b="1" dirty="0">
                <a:gradFill>
                  <a:gsLst>
                    <a:gs pos="0">
                      <a:srgbClr val="00C6FF"/>
                    </a:gs>
                    <a:gs pos="100000">
                      <a:srgbClr val="0072FF"/>
                    </a:gs>
                  </a:gsLst>
                  <a:lin ang="5400000" scaled="1"/>
                </a:gradFill>
              </a:rPr>
              <a:t>wakeup</a:t>
            </a:r>
            <a:r>
              <a:rPr lang="en-US" dirty="0"/>
              <a:t>: xóa một tiến trình ra khỏi hàng đợi và đặt lại vào trong hàng đợi sẵn sàng – </a:t>
            </a:r>
            <a:r>
              <a:rPr lang="en-US" b="1" i="1" dirty="0"/>
              <a:t>đánh thức</a:t>
            </a:r>
            <a:r>
              <a:rPr lang="en-US" b="1" i="1" dirty="0"/>
              <a:t>.</a:t>
            </a:r>
            <a:endParaRPr lang="en-US" b="1" i="1" dirty="0"/>
          </a:p>
        </p:txBody>
      </p:sp>
      <p:sp>
        <p:nvSpPr>
          <p:cNvPr id="4" name="Footer Placeholder 3"/>
          <p:cNvSpPr>
            <a:spLocks noGrp="1"/>
          </p:cNvSpPr>
          <p:nvPr>
            <p:ph type="ftr" sz="quarter" idx="11"/>
          </p:nvPr>
        </p:nvSpPr>
        <p:spPr/>
        <p:txBody>
          <a:bodyPr/>
          <a:lstStyle/>
          <a:p>
            <a:r>
              <a:rPr lang="vi-VN"/>
              <a:t>Thực hiện bởi Trường Đại học Công nghệ Thông tin, ĐHQG-HCM</a:t>
            </a:r>
            <a:endParaRPr lang="en-US" dirty="0"/>
          </a:p>
        </p:txBody>
      </p:sp>
      <p:sp>
        <p:nvSpPr>
          <p:cNvPr id="5" name="Slide Number Placeholder 4"/>
          <p:cNvSpPr>
            <a:spLocks noGrp="1"/>
          </p:cNvSpPr>
          <p:nvPr>
            <p:ph type="sldNum" sz="quarter" idx="12"/>
          </p:nvPr>
        </p:nvSpPr>
        <p:spPr/>
        <p:txBody>
          <a:bodyPr/>
          <a:lstStyle/>
          <a:p>
            <a:fld id="{D8B0B3AC-44A8-D142-AAF6-9A453466E1A4}" type="slidenum">
              <a:rPr lang="en-US" smtClean="0"/>
            </a:fld>
            <a:endParaRPr lang="en-US" dirty="0"/>
          </a:p>
        </p:txBody>
      </p:sp>
      <p:sp>
        <p:nvSpPr>
          <p:cNvPr id="9" name="TextBox 8"/>
          <p:cNvSpPr txBox="1"/>
          <p:nvPr/>
        </p:nvSpPr>
        <p:spPr>
          <a:xfrm>
            <a:off x="838200" y="1622037"/>
            <a:ext cx="7435049" cy="561885"/>
          </a:xfrm>
          <a:prstGeom prst="rect">
            <a:avLst/>
          </a:prstGeom>
          <a:gradFill>
            <a:gsLst>
              <a:gs pos="0">
                <a:srgbClr val="00C6FF"/>
              </a:gs>
              <a:gs pos="100000">
                <a:srgbClr val="0072FF"/>
              </a:gs>
            </a:gsLst>
            <a:lin ang="2700000" scaled="1"/>
          </a:gradFill>
        </p:spPr>
        <p:txBody>
          <a:bodyPr wrap="none" rtlCol="0">
            <a:spAutoFit/>
          </a:bodyPr>
          <a:lstStyle/>
          <a:p>
            <a:pPr>
              <a:lnSpc>
                <a:spcPct val="120000"/>
              </a:lnSpc>
              <a:spcBef>
                <a:spcPts val="200"/>
              </a:spcBef>
              <a:spcAft>
                <a:spcPts val="200"/>
              </a:spcAft>
            </a:pPr>
            <a:r>
              <a:rPr lang="en-US" sz="2800" b="1" dirty="0">
                <a:solidFill>
                  <a:schemeClr val="bg1"/>
                </a:solidFill>
                <a:latin typeface="Arial" panose="020B0604020202020204" pitchFamily="34" charset="0"/>
                <a:cs typeface="Arial" panose="020B0604020202020204" pitchFamily="34" charset="0"/>
              </a:rPr>
              <a:t>Hiện thực semaphore không busy waiting </a:t>
            </a:r>
            <a:endParaRPr lang="en-US" sz="2800" b="1" dirty="0">
              <a:solidFill>
                <a:schemeClr val="bg1"/>
              </a:solidFill>
              <a:latin typeface="Arial" panose="020B0604020202020204" pitchFamily="34" charset="0"/>
              <a:cs typeface="Arial" panose="020B0604020202020204" pitchFamily="34"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59:morph option="byWord"/>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additive="base">
                                        <p:cTn id="1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 calcmode="lin" valueType="num">
                                      <p:cBhvr additive="base">
                                        <p:cTn id="2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 calcmode="lin" valueType="num">
                                      <p:cBhvr additive="base">
                                        <p:cTn id="2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 calcmode="lin" valueType="num">
                                      <p:cBhvr additive="base">
                                        <p:cTn id="31"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5" end="5"/>
                                            </p:txEl>
                                          </p:spTgt>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 calcmode="lin" valueType="num">
                                      <p:cBhvr additive="base">
                                        <p:cTn id="35"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5.7.3. Hiện thực semaphore</a:t>
            </a:r>
            <a:endParaRPr lang="en-US" dirty="0"/>
          </a:p>
        </p:txBody>
      </p:sp>
      <p:sp>
        <p:nvSpPr>
          <p:cNvPr id="3" name="Content Placeholder 2"/>
          <p:cNvSpPr>
            <a:spLocks noGrp="1"/>
          </p:cNvSpPr>
          <p:nvPr>
            <p:ph idx="1"/>
          </p:nvPr>
        </p:nvSpPr>
        <p:spPr>
          <a:xfrm>
            <a:off x="1235016" y="3231926"/>
            <a:ext cx="4173747" cy="1820172"/>
          </a:xfrm>
          <a:prstGeom prst="roundRect">
            <a:avLst>
              <a:gd name="adj" fmla="val 3871"/>
            </a:avLst>
          </a:prstGeom>
          <a:ln w="19050">
            <a:gradFill>
              <a:gsLst>
                <a:gs pos="0">
                  <a:srgbClr val="00C6FF"/>
                </a:gs>
                <a:gs pos="100000">
                  <a:srgbClr val="0072FF"/>
                </a:gs>
              </a:gsLst>
              <a:lin ang="5400000" scaled="1"/>
            </a:gradFill>
          </a:ln>
        </p:spPr>
        <p:txBody>
          <a:bodyPr>
            <a:normAutofit fontScale="92500" lnSpcReduction="10000"/>
          </a:bodyPr>
          <a:lstStyle/>
          <a:p>
            <a:pPr marL="0" indent="0">
              <a:buNone/>
            </a:pPr>
            <a:endParaRPr lang="en-US" altLang="en-US" sz="600" dirty="0">
              <a:latin typeface="Courier New" panose="02070309020205020404" pitchFamily="49" charset="0"/>
            </a:endParaRPr>
          </a:p>
          <a:p>
            <a:pPr marL="0" indent="0">
              <a:buNone/>
            </a:pPr>
            <a:r>
              <a:rPr lang="en-US" altLang="en-US" sz="1800" dirty="0">
                <a:latin typeface="Courier New" panose="02070309020205020404" pitchFamily="49" charset="0"/>
              </a:rPr>
              <a:t>typedef struct { </a:t>
            </a:r>
            <a:endParaRPr lang="en-US" altLang="en-US" sz="1800" dirty="0">
              <a:latin typeface="Courier New" panose="02070309020205020404" pitchFamily="49" charset="0"/>
            </a:endParaRPr>
          </a:p>
          <a:p>
            <a:pPr>
              <a:buFont typeface="Monotype Sorts" pitchFamily="-84" charset="2"/>
              <a:buNone/>
            </a:pPr>
            <a:r>
              <a:rPr lang="en-US" altLang="en-US" sz="1800" dirty="0">
                <a:latin typeface="Courier New" panose="02070309020205020404" pitchFamily="49" charset="0"/>
              </a:rPr>
              <a:t>   	int value; </a:t>
            </a:r>
            <a:endParaRPr lang="en-US" altLang="en-US" sz="1800" dirty="0">
              <a:latin typeface="Courier New" panose="02070309020205020404" pitchFamily="49" charset="0"/>
            </a:endParaRPr>
          </a:p>
          <a:p>
            <a:pPr>
              <a:buFont typeface="Monotype Sorts" pitchFamily="-84" charset="2"/>
              <a:buNone/>
            </a:pPr>
            <a:r>
              <a:rPr lang="en-US" altLang="en-US" sz="1800" dirty="0">
                <a:latin typeface="Courier New" panose="02070309020205020404" pitchFamily="49" charset="0"/>
              </a:rPr>
              <a:t>   	struct process *list; </a:t>
            </a:r>
            <a:endParaRPr lang="en-US" altLang="en-US" sz="1800" dirty="0">
              <a:latin typeface="Courier New" panose="02070309020205020404" pitchFamily="49" charset="0"/>
            </a:endParaRPr>
          </a:p>
          <a:p>
            <a:pPr>
              <a:buFont typeface="Monotype Sorts" pitchFamily="-84" charset="2"/>
              <a:buNone/>
            </a:pPr>
            <a:r>
              <a:rPr lang="en-US" altLang="en-US" sz="1800" dirty="0">
                <a:latin typeface="Courier New" panose="02070309020205020404" pitchFamily="49" charset="0"/>
              </a:rPr>
              <a:t>    } </a:t>
            </a:r>
            <a:r>
              <a:rPr lang="en-US" altLang="en-US" sz="1800" b="1" dirty="0">
                <a:latin typeface="Courier New" panose="02070309020205020404" pitchFamily="49" charset="0"/>
              </a:rPr>
              <a:t>semaphore</a:t>
            </a:r>
            <a:r>
              <a:rPr lang="en-US" altLang="en-US" sz="1800" dirty="0">
                <a:latin typeface="Courier New" panose="02070309020205020404" pitchFamily="49" charset="0"/>
              </a:rPr>
              <a:t>;</a:t>
            </a:r>
            <a:endParaRPr lang="en-US" altLang="en-US" sz="1800" dirty="0">
              <a:latin typeface="Courier New" panose="02070309020205020404" pitchFamily="49" charset="0"/>
            </a:endParaRPr>
          </a:p>
        </p:txBody>
      </p:sp>
      <p:sp>
        <p:nvSpPr>
          <p:cNvPr id="4" name="Footer Placeholder 3"/>
          <p:cNvSpPr>
            <a:spLocks noGrp="1"/>
          </p:cNvSpPr>
          <p:nvPr>
            <p:ph type="ftr" sz="quarter" idx="11"/>
          </p:nvPr>
        </p:nvSpPr>
        <p:spPr/>
        <p:txBody>
          <a:bodyPr/>
          <a:lstStyle/>
          <a:p>
            <a:r>
              <a:rPr lang="vi-VN"/>
              <a:t>Thực hiện bởi Trường Đại học Công nghệ Thông tin, ĐHQG-HCM</a:t>
            </a:r>
            <a:endParaRPr lang="en-US" dirty="0"/>
          </a:p>
        </p:txBody>
      </p:sp>
      <p:sp>
        <p:nvSpPr>
          <p:cNvPr id="5" name="Slide Number Placeholder 4"/>
          <p:cNvSpPr>
            <a:spLocks noGrp="1"/>
          </p:cNvSpPr>
          <p:nvPr>
            <p:ph type="sldNum" sz="quarter" idx="12"/>
          </p:nvPr>
        </p:nvSpPr>
        <p:spPr/>
        <p:txBody>
          <a:bodyPr/>
          <a:lstStyle/>
          <a:p>
            <a:fld id="{D8B0B3AC-44A8-D142-AAF6-9A453466E1A4}" type="slidenum">
              <a:rPr lang="en-US" smtClean="0"/>
            </a:fld>
            <a:endParaRPr lang="en-US" dirty="0"/>
          </a:p>
        </p:txBody>
      </p:sp>
      <p:sp>
        <p:nvSpPr>
          <p:cNvPr id="9" name="TextBox 8"/>
          <p:cNvSpPr txBox="1"/>
          <p:nvPr/>
        </p:nvSpPr>
        <p:spPr>
          <a:xfrm>
            <a:off x="838200" y="1622037"/>
            <a:ext cx="7435049" cy="561885"/>
          </a:xfrm>
          <a:prstGeom prst="rect">
            <a:avLst/>
          </a:prstGeom>
          <a:gradFill>
            <a:gsLst>
              <a:gs pos="0">
                <a:srgbClr val="00C6FF"/>
              </a:gs>
              <a:gs pos="100000">
                <a:srgbClr val="0072FF"/>
              </a:gs>
            </a:gsLst>
            <a:lin ang="2700000" scaled="1"/>
          </a:gradFill>
        </p:spPr>
        <p:txBody>
          <a:bodyPr wrap="none" rtlCol="0">
            <a:spAutoFit/>
          </a:bodyPr>
          <a:lstStyle/>
          <a:p>
            <a:pPr>
              <a:lnSpc>
                <a:spcPct val="120000"/>
              </a:lnSpc>
              <a:spcBef>
                <a:spcPts val="200"/>
              </a:spcBef>
              <a:spcAft>
                <a:spcPts val="200"/>
              </a:spcAft>
            </a:pPr>
            <a:r>
              <a:rPr lang="en-US" sz="2800" b="1" dirty="0">
                <a:solidFill>
                  <a:schemeClr val="bg1"/>
                </a:solidFill>
                <a:latin typeface="Arial" panose="020B0604020202020204" pitchFamily="34" charset="0"/>
                <a:cs typeface="Arial" panose="020B0604020202020204" pitchFamily="34" charset="0"/>
              </a:rPr>
              <a:t>Hiện thực semaphore không busy waiting </a:t>
            </a:r>
            <a:endParaRPr lang="en-US" sz="2800" b="1" dirty="0">
              <a:solidFill>
                <a:schemeClr val="bg1"/>
              </a:solidFill>
              <a:latin typeface="Arial" panose="020B0604020202020204" pitchFamily="34" charset="0"/>
              <a:cs typeface="Arial" panose="020B0604020202020204" pitchFamily="34" charset="0"/>
            </a:endParaRPr>
          </a:p>
        </p:txBody>
      </p:sp>
      <p:sp>
        <p:nvSpPr>
          <p:cNvPr id="12" name="TextBox 11"/>
          <p:cNvSpPr txBox="1"/>
          <p:nvPr/>
        </p:nvSpPr>
        <p:spPr>
          <a:xfrm>
            <a:off x="780492" y="3034853"/>
            <a:ext cx="1723549" cy="394210"/>
          </a:xfrm>
          <a:prstGeom prst="rect">
            <a:avLst/>
          </a:prstGeom>
          <a:gradFill>
            <a:gsLst>
              <a:gs pos="0">
                <a:srgbClr val="00C6FF"/>
              </a:gs>
              <a:gs pos="100000">
                <a:srgbClr val="0072FF"/>
              </a:gs>
            </a:gsLst>
            <a:lin ang="2700000" scaled="1"/>
          </a:gradFill>
        </p:spPr>
        <p:txBody>
          <a:bodyPr wrap="none" rtlCol="0">
            <a:spAutoFit/>
          </a:bodyPr>
          <a:lstStyle/>
          <a:p>
            <a:pPr algn="just">
              <a:lnSpc>
                <a:spcPct val="120000"/>
              </a:lnSpc>
              <a:spcBef>
                <a:spcPts val="200"/>
              </a:spcBef>
              <a:spcAft>
                <a:spcPts val="200"/>
              </a:spcAft>
            </a:pPr>
            <a:r>
              <a:rPr lang="en-US" b="1" dirty="0">
                <a:solidFill>
                  <a:schemeClr val="bg1"/>
                </a:solidFill>
                <a:latin typeface="Arial" panose="020B0604020202020204" pitchFamily="34" charset="0"/>
                <a:cs typeface="Arial" panose="020B0604020202020204" pitchFamily="34" charset="0"/>
              </a:rPr>
              <a:t>waiting queue</a:t>
            </a:r>
            <a:endParaRPr lang="en-US" b="1" dirty="0">
              <a:solidFill>
                <a:schemeClr val="bg1"/>
              </a:solidFill>
              <a:latin typeface="Arial" panose="020B0604020202020204" pitchFamily="34" charset="0"/>
              <a:cs typeface="Arial" panose="020B0604020202020204" pitchFamily="34" charset="0"/>
            </a:endParaRPr>
          </a:p>
        </p:txBody>
      </p:sp>
      <p:graphicFrame>
        <p:nvGraphicFramePr>
          <p:cNvPr id="33" name="Table 5"/>
          <p:cNvGraphicFramePr>
            <a:graphicFrameLocks noGrp="1"/>
          </p:cNvGraphicFramePr>
          <p:nvPr/>
        </p:nvGraphicFramePr>
        <p:xfrm>
          <a:off x="6135507" y="4251955"/>
          <a:ext cx="5578850" cy="370840"/>
        </p:xfrm>
        <a:graphic>
          <a:graphicData uri="http://schemas.openxmlformats.org/drawingml/2006/table">
            <a:tbl>
              <a:tblPr firstRow="1" bandRow="1">
                <a:tableStyleId>{5C22544A-7EE6-4342-B048-85BDC9FD1C3A}</a:tableStyleId>
              </a:tblPr>
              <a:tblGrid>
                <a:gridCol w="1115770"/>
                <a:gridCol w="1115770"/>
                <a:gridCol w="1115770"/>
                <a:gridCol w="1115770"/>
                <a:gridCol w="1115770"/>
              </a:tblGrid>
              <a:tr h="370840">
                <a:tc>
                  <a:txBody>
                    <a:bodyPr/>
                    <a:lstStyle/>
                    <a:p>
                      <a:pPr algn="ctr"/>
                      <a:r>
                        <a:rPr lang="en-US" dirty="0">
                          <a:solidFill>
                            <a:schemeClr val="bg1"/>
                          </a:solidFill>
                          <a:latin typeface="Times New Roman" panose="02020603050405020304" pitchFamily="18" charset="0"/>
                          <a:cs typeface="Times New Roman" panose="02020603050405020304" pitchFamily="18" charset="0"/>
                        </a:rPr>
                        <a:t>P2</a:t>
                      </a:r>
                      <a:endParaRPr lang="en-US" dirty="0">
                        <a:solidFill>
                          <a:schemeClr val="bg1"/>
                        </a:solidFill>
                        <a:latin typeface="Times New Roman" panose="02020603050405020304" pitchFamily="18" charset="0"/>
                        <a:cs typeface="Times New Roman" panose="02020603050405020304" pitchFamily="18" charset="0"/>
                      </a:endParaRPr>
                    </a:p>
                  </a:txBody>
                  <a:tcPr anchor="ctr"/>
                </a:tc>
                <a:tc>
                  <a:txBody>
                    <a:bodyPr/>
                    <a:lstStyle/>
                    <a:p>
                      <a:pPr algn="ctr"/>
                      <a:r>
                        <a:rPr lang="en-US" dirty="0">
                          <a:solidFill>
                            <a:schemeClr val="bg1"/>
                          </a:solidFill>
                          <a:latin typeface="Times New Roman" panose="02020603050405020304" pitchFamily="18" charset="0"/>
                          <a:cs typeface="Times New Roman" panose="02020603050405020304" pitchFamily="18" charset="0"/>
                        </a:rPr>
                        <a:t>P1</a:t>
                      </a:r>
                      <a:endParaRPr lang="en-US" dirty="0">
                        <a:solidFill>
                          <a:schemeClr val="bg1"/>
                        </a:solidFill>
                        <a:latin typeface="Times New Roman" panose="02020603050405020304" pitchFamily="18" charset="0"/>
                        <a:cs typeface="Times New Roman" panose="02020603050405020304" pitchFamily="18" charset="0"/>
                      </a:endParaRPr>
                    </a:p>
                  </a:txBody>
                  <a:tcPr anchor="ctr"/>
                </a:tc>
                <a:tc>
                  <a:txBody>
                    <a:bodyPr/>
                    <a:lstStyle/>
                    <a:p>
                      <a:pPr algn="ctr"/>
                      <a:r>
                        <a:rPr lang="en-US" dirty="0">
                          <a:solidFill>
                            <a:schemeClr val="bg1"/>
                          </a:solidFill>
                          <a:latin typeface="Times New Roman" panose="02020603050405020304" pitchFamily="18" charset="0"/>
                          <a:cs typeface="Times New Roman" panose="02020603050405020304" pitchFamily="18" charset="0"/>
                        </a:rPr>
                        <a:t>P4</a:t>
                      </a:r>
                      <a:endParaRPr lang="en-US" dirty="0">
                        <a:solidFill>
                          <a:schemeClr val="bg1"/>
                        </a:solidFill>
                        <a:latin typeface="Times New Roman" panose="02020603050405020304" pitchFamily="18" charset="0"/>
                        <a:cs typeface="Times New Roman" panose="02020603050405020304" pitchFamily="18" charset="0"/>
                      </a:endParaRPr>
                    </a:p>
                  </a:txBody>
                  <a:tcPr anchor="ctr"/>
                </a:tc>
                <a:tc>
                  <a:txBody>
                    <a:bodyPr/>
                    <a:lstStyle/>
                    <a:p>
                      <a:pPr algn="ctr"/>
                      <a:r>
                        <a:rPr lang="en-US" dirty="0">
                          <a:solidFill>
                            <a:schemeClr val="bg1"/>
                          </a:solidFill>
                          <a:latin typeface="Times New Roman" panose="02020603050405020304" pitchFamily="18" charset="0"/>
                          <a:cs typeface="Times New Roman" panose="02020603050405020304" pitchFamily="18" charset="0"/>
                        </a:rPr>
                        <a:t>P3</a:t>
                      </a:r>
                      <a:endParaRPr lang="en-US" dirty="0">
                        <a:solidFill>
                          <a:schemeClr val="bg1"/>
                        </a:solidFill>
                        <a:latin typeface="Times New Roman" panose="02020603050405020304" pitchFamily="18" charset="0"/>
                        <a:cs typeface="Times New Roman" panose="02020603050405020304" pitchFamily="18" charset="0"/>
                      </a:endParaRPr>
                    </a:p>
                  </a:txBody>
                  <a:tcPr anchor="ctr"/>
                </a:tc>
                <a:tc>
                  <a:txBody>
                    <a:bodyPr/>
                    <a:lstStyle/>
                    <a:p>
                      <a:pPr algn="ctr"/>
                      <a:r>
                        <a:rPr lang="en-US" dirty="0">
                          <a:solidFill>
                            <a:schemeClr val="bg1"/>
                          </a:solidFill>
                          <a:latin typeface="Times New Roman" panose="02020603050405020304" pitchFamily="18" charset="0"/>
                          <a:cs typeface="Times New Roman" panose="02020603050405020304" pitchFamily="18" charset="0"/>
                        </a:rPr>
                        <a:t>...</a:t>
                      </a:r>
                      <a:endParaRPr lang="en-US" dirty="0">
                        <a:solidFill>
                          <a:schemeClr val="bg1"/>
                        </a:solidFill>
                        <a:latin typeface="Times New Roman" panose="02020603050405020304" pitchFamily="18" charset="0"/>
                        <a:cs typeface="Times New Roman" panose="02020603050405020304" pitchFamily="18" charset="0"/>
                      </a:endParaRPr>
                    </a:p>
                  </a:txBody>
                  <a:tcPr anchor="ctr"/>
                </a:tc>
              </a:tr>
            </a:tbl>
          </a:graphicData>
        </a:graphic>
      </p:graphicFrame>
      <p:sp>
        <p:nvSpPr>
          <p:cNvPr id="34" name="TextBox 33"/>
          <p:cNvSpPr txBox="1"/>
          <p:nvPr/>
        </p:nvSpPr>
        <p:spPr>
          <a:xfrm>
            <a:off x="6052822" y="4622795"/>
            <a:ext cx="2010487" cy="340093"/>
          </a:xfrm>
          <a:prstGeom prst="rect">
            <a:avLst/>
          </a:prstGeom>
          <a:noFill/>
        </p:spPr>
        <p:txBody>
          <a:bodyPr wrap="none" rtlCol="0">
            <a:spAutoFit/>
          </a:bodyPr>
          <a:lstStyle/>
          <a:p>
            <a:pPr>
              <a:lnSpc>
                <a:spcPct val="120000"/>
              </a:lnSpc>
              <a:spcBef>
                <a:spcPts val="200"/>
              </a:spcBef>
              <a:spcAft>
                <a:spcPts val="200"/>
              </a:spcAft>
            </a:pPr>
            <a:r>
              <a:rPr lang="en-US" sz="1400" dirty="0">
                <a:latin typeface="Courier New" panose="02070309020205020404" pitchFamily="49" charset="0"/>
                <a:cs typeface="Courier New" panose="02070309020205020404" pitchFamily="49" charset="0"/>
              </a:rPr>
              <a:t>sem1 waiting list</a:t>
            </a:r>
            <a:endParaRPr lang="en-US" sz="1400" dirty="0">
              <a:latin typeface="Courier New" panose="02070309020205020404" pitchFamily="49" charset="0"/>
              <a:cs typeface="Courier New" panose="02070309020205020404" pitchFamily="49" charset="0"/>
            </a:endParaRPr>
          </a:p>
        </p:txBody>
      </p:sp>
      <p:cxnSp>
        <p:nvCxnSpPr>
          <p:cNvPr id="37" name="Straight Arrow Connector 36"/>
          <p:cNvCxnSpPr/>
          <p:nvPr/>
        </p:nvCxnSpPr>
        <p:spPr>
          <a:xfrm>
            <a:off x="5135137" y="4421459"/>
            <a:ext cx="91768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59:morph option="byWord"/>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5.7.3. Hiện thực semaphore</a:t>
            </a:r>
            <a:endParaRPr lang="en-US" dirty="0"/>
          </a:p>
        </p:txBody>
      </p:sp>
      <p:sp>
        <p:nvSpPr>
          <p:cNvPr id="4" name="Footer Placeholder 3"/>
          <p:cNvSpPr>
            <a:spLocks noGrp="1"/>
          </p:cNvSpPr>
          <p:nvPr>
            <p:ph type="ftr" sz="quarter" idx="11"/>
          </p:nvPr>
        </p:nvSpPr>
        <p:spPr/>
        <p:txBody>
          <a:bodyPr/>
          <a:lstStyle/>
          <a:p>
            <a:r>
              <a:rPr lang="vi-VN"/>
              <a:t>Thực hiện bởi Trường Đại học Công nghệ Thông tin, ĐHQG-HCM</a:t>
            </a:r>
            <a:endParaRPr lang="en-US" dirty="0"/>
          </a:p>
        </p:txBody>
      </p:sp>
      <p:sp>
        <p:nvSpPr>
          <p:cNvPr id="5" name="Slide Number Placeholder 4"/>
          <p:cNvSpPr>
            <a:spLocks noGrp="1"/>
          </p:cNvSpPr>
          <p:nvPr>
            <p:ph type="sldNum" sz="quarter" idx="12"/>
          </p:nvPr>
        </p:nvSpPr>
        <p:spPr/>
        <p:txBody>
          <a:bodyPr/>
          <a:lstStyle/>
          <a:p>
            <a:fld id="{D8B0B3AC-44A8-D142-AAF6-9A453466E1A4}" type="slidenum">
              <a:rPr lang="en-US" smtClean="0"/>
            </a:fld>
            <a:endParaRPr lang="en-US" dirty="0"/>
          </a:p>
        </p:txBody>
      </p:sp>
      <p:sp>
        <p:nvSpPr>
          <p:cNvPr id="9" name="TextBox 8"/>
          <p:cNvSpPr txBox="1"/>
          <p:nvPr/>
        </p:nvSpPr>
        <p:spPr>
          <a:xfrm>
            <a:off x="838200" y="1622037"/>
            <a:ext cx="7435049" cy="561885"/>
          </a:xfrm>
          <a:prstGeom prst="rect">
            <a:avLst/>
          </a:prstGeom>
          <a:gradFill>
            <a:gsLst>
              <a:gs pos="0">
                <a:srgbClr val="00C6FF"/>
              </a:gs>
              <a:gs pos="100000">
                <a:srgbClr val="0072FF"/>
              </a:gs>
            </a:gsLst>
            <a:lin ang="2700000" scaled="1"/>
          </a:gradFill>
        </p:spPr>
        <p:txBody>
          <a:bodyPr wrap="none" rtlCol="0">
            <a:spAutoFit/>
          </a:bodyPr>
          <a:lstStyle/>
          <a:p>
            <a:pPr>
              <a:lnSpc>
                <a:spcPct val="120000"/>
              </a:lnSpc>
              <a:spcBef>
                <a:spcPts val="200"/>
              </a:spcBef>
              <a:spcAft>
                <a:spcPts val="200"/>
              </a:spcAft>
            </a:pPr>
            <a:r>
              <a:rPr lang="en-US" sz="2800" b="1" dirty="0">
                <a:solidFill>
                  <a:schemeClr val="bg1"/>
                </a:solidFill>
                <a:latin typeface="Arial" panose="020B0604020202020204" pitchFamily="34" charset="0"/>
                <a:cs typeface="Arial" panose="020B0604020202020204" pitchFamily="34" charset="0"/>
              </a:rPr>
              <a:t>Hiện thực semaphore không busy waiting </a:t>
            </a:r>
            <a:endParaRPr lang="en-US" sz="2800" b="1" dirty="0">
              <a:solidFill>
                <a:schemeClr val="bg1"/>
              </a:solidFill>
              <a:latin typeface="Arial" panose="020B0604020202020204" pitchFamily="34" charset="0"/>
              <a:cs typeface="Arial" panose="020B0604020202020204" pitchFamily="34" charset="0"/>
            </a:endParaRPr>
          </a:p>
        </p:txBody>
      </p:sp>
      <p:graphicFrame>
        <p:nvGraphicFramePr>
          <p:cNvPr id="7" name="Table 9"/>
          <p:cNvGraphicFramePr>
            <a:graphicFrameLocks noGrp="1"/>
          </p:cNvGraphicFramePr>
          <p:nvPr/>
        </p:nvGraphicFramePr>
        <p:xfrm>
          <a:off x="838200" y="2514790"/>
          <a:ext cx="10515600" cy="3363976"/>
        </p:xfrm>
        <a:graphic>
          <a:graphicData uri="http://schemas.openxmlformats.org/drawingml/2006/table">
            <a:tbl>
              <a:tblPr firstRow="1" bandRow="1">
                <a:tableStyleId>{5C22544A-7EE6-4342-B048-85BDC9FD1C3A}</a:tableStyleId>
              </a:tblPr>
              <a:tblGrid>
                <a:gridCol w="5257800"/>
                <a:gridCol w="5257800"/>
              </a:tblGrid>
              <a:tr h="370840">
                <a:tc>
                  <a:txBody>
                    <a:bodyPr/>
                    <a:lstStyle/>
                    <a:p>
                      <a:r>
                        <a:rPr lang="en-US" b="0" dirty="0">
                          <a:latin typeface="Arial" panose="020B0604020202020204" pitchFamily="34" charset="0"/>
                          <a:cs typeface="Arial" panose="020B0604020202020204" pitchFamily="34" charset="0"/>
                        </a:rPr>
                        <a:t>Định nghĩa thao tác </a:t>
                      </a:r>
                      <a:r>
                        <a:rPr lang="en-US" dirty="0">
                          <a:latin typeface="Arial" panose="020B0604020202020204" pitchFamily="34" charset="0"/>
                          <a:cs typeface="Arial" panose="020B0604020202020204" pitchFamily="34" charset="0"/>
                        </a:rPr>
                        <a:t>wait()</a:t>
                      </a:r>
                      <a:endParaRPr lang="en-US" dirty="0">
                        <a:latin typeface="Arial" panose="020B0604020202020204" pitchFamily="34" charset="0"/>
                        <a:cs typeface="Arial" panose="020B0604020202020204" pitchFamily="34" charset="0"/>
                      </a:endParaRPr>
                    </a:p>
                  </a:txBody>
                  <a:tcPr>
                    <a:lnL w="12700" cap="flat" cmpd="sng" algn="ctr">
                      <a:solidFill>
                        <a:srgbClr val="0072FF"/>
                      </a:solidFill>
                      <a:prstDash val="solid"/>
                      <a:round/>
                      <a:headEnd type="none" w="med" len="med"/>
                      <a:tailEnd type="none" w="med" len="med"/>
                    </a:lnL>
                    <a:lnT w="12700" cap="flat" cmpd="sng" algn="ctr">
                      <a:solidFill>
                        <a:srgbClr val="0072FF"/>
                      </a:solidFill>
                      <a:prstDash val="solid"/>
                      <a:round/>
                      <a:headEnd type="none" w="med" len="med"/>
                      <a:tailEnd type="none" w="med" len="med"/>
                    </a:lnT>
                    <a:lnB w="12700" cap="flat" cmpd="sng" algn="ctr">
                      <a:solidFill>
                        <a:srgbClr val="0072FF"/>
                      </a:solidFill>
                      <a:prstDash val="solid"/>
                      <a:round/>
                      <a:headEnd type="none" w="med" len="med"/>
                      <a:tailEnd type="none" w="med" len="med"/>
                    </a:lnB>
                  </a:tcPr>
                </a:tc>
                <a:tc>
                  <a:txBody>
                    <a:bodyPr/>
                    <a:lstStyle/>
                    <a:p>
                      <a:r>
                        <a:rPr lang="en-US" b="0" dirty="0">
                          <a:latin typeface="Arial" panose="020B0604020202020204" pitchFamily="34" charset="0"/>
                          <a:cs typeface="Arial" panose="020B0604020202020204" pitchFamily="34" charset="0"/>
                        </a:rPr>
                        <a:t>Định nghĩa thao tác </a:t>
                      </a:r>
                      <a:r>
                        <a:rPr lang="en-US" dirty="0">
                          <a:latin typeface="Arial" panose="020B0604020202020204" pitchFamily="34" charset="0"/>
                          <a:cs typeface="Arial" panose="020B0604020202020204" pitchFamily="34" charset="0"/>
                        </a:rPr>
                        <a:t>signal()</a:t>
                      </a:r>
                      <a:endParaRPr lang="en-US" dirty="0">
                        <a:latin typeface="Arial" panose="020B0604020202020204" pitchFamily="34" charset="0"/>
                        <a:cs typeface="Arial" panose="020B0604020202020204" pitchFamily="34" charset="0"/>
                      </a:endParaRPr>
                    </a:p>
                  </a:txBody>
                  <a:tcPr>
                    <a:lnR w="12700" cap="flat" cmpd="sng" algn="ctr">
                      <a:solidFill>
                        <a:srgbClr val="0072FF"/>
                      </a:solidFill>
                      <a:prstDash val="solid"/>
                      <a:round/>
                      <a:headEnd type="none" w="med" len="med"/>
                      <a:tailEnd type="none" w="med" len="med"/>
                    </a:lnR>
                    <a:lnT w="12700" cap="flat" cmpd="sng" algn="ctr">
                      <a:solidFill>
                        <a:srgbClr val="0072FF"/>
                      </a:solidFill>
                      <a:prstDash val="solid"/>
                      <a:round/>
                      <a:headEnd type="none" w="med" len="med"/>
                      <a:tailEnd type="none" w="med" len="med"/>
                    </a:lnT>
                    <a:lnB w="12700" cap="flat" cmpd="sng" algn="ctr">
                      <a:solidFill>
                        <a:srgbClr val="0072FF"/>
                      </a:solidFill>
                      <a:prstDash val="solid"/>
                      <a:round/>
                      <a:headEnd type="none" w="med" len="med"/>
                      <a:tailEnd type="none" w="med" len="med"/>
                    </a:lnB>
                  </a:tcPr>
                </a:tc>
              </a:tr>
              <a:tr h="370840">
                <a:tc>
                  <a:txBody>
                    <a:bodyPr/>
                    <a:lstStyle/>
                    <a:p>
                      <a:pPr marL="5080" lvl="1">
                        <a:lnSpc>
                          <a:spcPct val="90000"/>
                        </a:lnSpc>
                        <a:buFont typeface="Monotype Sorts" pitchFamily="-84" charset="2"/>
                        <a:buNone/>
                      </a:pPr>
                      <a:r>
                        <a:rPr lang="en-US" altLang="en-US" sz="1600" b="1" dirty="0">
                          <a:solidFill>
                            <a:schemeClr val="bg1">
                              <a:lumMod val="65000"/>
                            </a:schemeClr>
                          </a:solidFill>
                          <a:latin typeface="Courier New" panose="02070309020205020404" pitchFamily="49" charset="0"/>
                          <a:cs typeface="Courier New" panose="02070309020205020404" pitchFamily="49" charset="0"/>
                          <a:sym typeface="Symbol" panose="05050102010706020507" pitchFamily="18" charset="2"/>
                        </a:rPr>
                        <a:t>wait(S)</a:t>
                      </a:r>
                      <a:r>
                        <a:rPr lang="en-US" altLang="en-US" sz="1600" dirty="0">
                          <a:solidFill>
                            <a:schemeClr val="bg1">
                              <a:lumMod val="65000"/>
                            </a:schemeClr>
                          </a:solidFill>
                          <a:latin typeface="Courier New" panose="02070309020205020404" pitchFamily="49" charset="0"/>
                          <a:cs typeface="Courier New" panose="02070309020205020404" pitchFamily="49" charset="0"/>
                          <a:sym typeface="Symbol" panose="05050102010706020507" pitchFamily="18" charset="2"/>
                        </a:rPr>
                        <a:t> { </a:t>
                      </a:r>
                      <a:endParaRPr lang="en-US" altLang="en-US" sz="1600" dirty="0">
                        <a:solidFill>
                          <a:schemeClr val="bg1">
                            <a:lumMod val="65000"/>
                          </a:schemeClr>
                        </a:solidFill>
                        <a:latin typeface="Courier New" panose="02070309020205020404" pitchFamily="49" charset="0"/>
                        <a:cs typeface="Courier New" panose="02070309020205020404" pitchFamily="49" charset="0"/>
                        <a:sym typeface="Symbol" panose="05050102010706020507" pitchFamily="18" charset="2"/>
                      </a:endParaRPr>
                    </a:p>
                    <a:p>
                      <a:pPr marL="5080" lvl="1">
                        <a:lnSpc>
                          <a:spcPct val="90000"/>
                        </a:lnSpc>
                        <a:buFont typeface="Monotype Sorts" pitchFamily="-84" charset="2"/>
                        <a:buNone/>
                      </a:pPr>
                      <a:r>
                        <a:rPr lang="en-US" altLang="en-US" sz="1600" dirty="0">
                          <a:solidFill>
                            <a:schemeClr val="bg1">
                              <a:lumMod val="65000"/>
                            </a:schemeClr>
                          </a:solidFill>
                          <a:latin typeface="Courier New" panose="02070309020205020404" pitchFamily="49" charset="0"/>
                          <a:cs typeface="Courier New" panose="02070309020205020404" pitchFamily="49" charset="0"/>
                          <a:sym typeface="Symbol" panose="05050102010706020507" pitchFamily="18" charset="2"/>
                        </a:rPr>
                        <a:t>    while (S &lt;= 0)</a:t>
                      </a:r>
                      <a:endParaRPr lang="en-US" altLang="en-US" sz="1600" dirty="0">
                        <a:solidFill>
                          <a:schemeClr val="bg1">
                            <a:lumMod val="65000"/>
                          </a:schemeClr>
                        </a:solidFill>
                        <a:latin typeface="Courier New" panose="02070309020205020404" pitchFamily="49" charset="0"/>
                        <a:cs typeface="Courier New" panose="02070309020205020404" pitchFamily="49" charset="0"/>
                        <a:sym typeface="Symbol" panose="05050102010706020507" pitchFamily="18" charset="2"/>
                      </a:endParaRPr>
                    </a:p>
                    <a:p>
                      <a:pPr marL="5080" lvl="1">
                        <a:lnSpc>
                          <a:spcPct val="90000"/>
                        </a:lnSpc>
                        <a:buFont typeface="Monotype Sorts" pitchFamily="-84" charset="2"/>
                        <a:buNone/>
                      </a:pPr>
                      <a:r>
                        <a:rPr lang="en-US" altLang="en-US" sz="1600" dirty="0">
                          <a:solidFill>
                            <a:schemeClr val="bg1">
                              <a:lumMod val="65000"/>
                            </a:schemeClr>
                          </a:solidFill>
                          <a:latin typeface="Courier New" panose="02070309020205020404" pitchFamily="49" charset="0"/>
                          <a:cs typeface="Courier New" panose="02070309020205020404" pitchFamily="49" charset="0"/>
                          <a:sym typeface="Symbol" panose="05050102010706020507" pitchFamily="18" charset="2"/>
                        </a:rPr>
                        <a:t>       ; // busy wait</a:t>
                      </a:r>
                      <a:endParaRPr lang="en-US" altLang="en-US" sz="1600" dirty="0">
                        <a:solidFill>
                          <a:schemeClr val="bg1">
                            <a:lumMod val="65000"/>
                          </a:schemeClr>
                        </a:solidFill>
                        <a:latin typeface="Courier New" panose="02070309020205020404" pitchFamily="49" charset="0"/>
                        <a:cs typeface="Courier New" panose="02070309020205020404" pitchFamily="49" charset="0"/>
                        <a:sym typeface="Symbol" panose="05050102010706020507" pitchFamily="18" charset="2"/>
                      </a:endParaRPr>
                    </a:p>
                    <a:p>
                      <a:pPr marL="5080" lvl="1">
                        <a:lnSpc>
                          <a:spcPct val="90000"/>
                        </a:lnSpc>
                        <a:buFont typeface="Monotype Sorts" pitchFamily="-84" charset="2"/>
                        <a:buNone/>
                      </a:pPr>
                      <a:r>
                        <a:rPr lang="en-US" altLang="en-US" sz="1600" dirty="0">
                          <a:solidFill>
                            <a:schemeClr val="bg1">
                              <a:lumMod val="65000"/>
                            </a:schemeClr>
                          </a:solidFill>
                          <a:latin typeface="Courier New" panose="02070309020205020404" pitchFamily="49" charset="0"/>
                          <a:cs typeface="Courier New" panose="02070309020205020404" pitchFamily="49" charset="0"/>
                          <a:sym typeface="Symbol" panose="05050102010706020507" pitchFamily="18" charset="2"/>
                        </a:rPr>
                        <a:t>    S--;</a:t>
                      </a:r>
                      <a:endParaRPr lang="en-US" altLang="en-US" sz="1600" dirty="0">
                        <a:solidFill>
                          <a:schemeClr val="bg1">
                            <a:lumMod val="65000"/>
                          </a:schemeClr>
                        </a:solidFill>
                        <a:latin typeface="Courier New" panose="02070309020205020404" pitchFamily="49" charset="0"/>
                        <a:cs typeface="Courier New" panose="02070309020205020404" pitchFamily="49" charset="0"/>
                        <a:sym typeface="Symbol" panose="05050102010706020507" pitchFamily="18" charset="2"/>
                      </a:endParaRPr>
                    </a:p>
                    <a:p>
                      <a:pPr marL="5080" lvl="1">
                        <a:lnSpc>
                          <a:spcPct val="90000"/>
                        </a:lnSpc>
                        <a:buFont typeface="Monotype Sorts" pitchFamily="-84" charset="2"/>
                        <a:buNone/>
                      </a:pPr>
                      <a:r>
                        <a:rPr lang="en-US" altLang="en-US" sz="1600" dirty="0">
                          <a:solidFill>
                            <a:schemeClr val="bg1">
                              <a:lumMod val="65000"/>
                            </a:schemeClr>
                          </a:solidFill>
                          <a:latin typeface="Courier New" panose="02070309020205020404" pitchFamily="49" charset="0"/>
                          <a:cs typeface="Courier New" panose="02070309020205020404" pitchFamily="49" charset="0"/>
                          <a:sym typeface="Symbol" panose="05050102010706020507" pitchFamily="18" charset="2"/>
                        </a:rPr>
                        <a:t>}</a:t>
                      </a:r>
                      <a:endParaRPr lang="en-US" altLang="en-US" sz="1600" dirty="0">
                        <a:solidFill>
                          <a:schemeClr val="bg1">
                            <a:lumMod val="65000"/>
                          </a:schemeClr>
                        </a:solidFill>
                        <a:latin typeface="Courier New" panose="02070309020205020404" pitchFamily="49" charset="0"/>
                        <a:cs typeface="Courier New" panose="02070309020205020404" pitchFamily="49" charset="0"/>
                        <a:sym typeface="Symbol" panose="05050102010706020507" pitchFamily="18" charset="2"/>
                      </a:endParaRPr>
                    </a:p>
                  </a:txBody>
                  <a:tcPr>
                    <a:lnL w="12700" cap="flat" cmpd="sng" algn="ctr">
                      <a:solidFill>
                        <a:srgbClr val="0072FF"/>
                      </a:solidFill>
                      <a:prstDash val="solid"/>
                      <a:round/>
                      <a:headEnd type="none" w="med" len="med"/>
                      <a:tailEnd type="none" w="med" len="med"/>
                    </a:lnL>
                    <a:lnR w="12700" cap="flat" cmpd="sng" algn="ctr">
                      <a:solidFill>
                        <a:srgbClr val="0072FF"/>
                      </a:solidFill>
                      <a:prstDash val="solid"/>
                      <a:round/>
                      <a:headEnd type="none" w="med" len="med"/>
                      <a:tailEnd type="none" w="med" len="med"/>
                    </a:lnR>
                    <a:lnT w="12700" cap="flat" cmpd="sng" algn="ctr">
                      <a:solidFill>
                        <a:srgbClr val="0072FF"/>
                      </a:solidFill>
                      <a:prstDash val="solid"/>
                      <a:round/>
                      <a:headEnd type="none" w="med" len="med"/>
                      <a:tailEnd type="none" w="med" len="med"/>
                    </a:lnT>
                    <a:lnB w="12700" cap="flat" cmpd="sng" algn="ctr">
                      <a:solidFill>
                        <a:srgbClr val="0072FF"/>
                      </a:solidFill>
                      <a:prstDash val="solid"/>
                      <a:round/>
                      <a:headEnd type="none" w="med" len="med"/>
                      <a:tailEnd type="none" w="med" len="med"/>
                    </a:lnB>
                    <a:solidFill>
                      <a:schemeClr val="bg1"/>
                    </a:solidFill>
                  </a:tcPr>
                </a:tc>
                <a:tc>
                  <a:txBody>
                    <a:bodyPr/>
                    <a:lstStyle/>
                    <a:p>
                      <a:pPr marL="5080" lvl="1">
                        <a:lnSpc>
                          <a:spcPct val="90000"/>
                        </a:lnSpc>
                        <a:buFont typeface="Monotype Sorts" pitchFamily="-84" charset="2"/>
                        <a:buNone/>
                      </a:pPr>
                      <a:r>
                        <a:rPr lang="en-US" altLang="en-US" sz="1600" b="1" dirty="0">
                          <a:solidFill>
                            <a:schemeClr val="bg1">
                              <a:lumMod val="65000"/>
                            </a:schemeClr>
                          </a:solidFill>
                          <a:latin typeface="Courier New" panose="02070309020205020404" pitchFamily="49" charset="0"/>
                          <a:cs typeface="Courier New" panose="02070309020205020404" pitchFamily="49" charset="0"/>
                          <a:sym typeface="Symbol" panose="05050102010706020507" pitchFamily="18" charset="2"/>
                        </a:rPr>
                        <a:t>signal(S)</a:t>
                      </a:r>
                      <a:r>
                        <a:rPr lang="en-US" altLang="en-US" sz="1600" dirty="0">
                          <a:solidFill>
                            <a:schemeClr val="bg1">
                              <a:lumMod val="65000"/>
                            </a:schemeClr>
                          </a:solidFill>
                          <a:latin typeface="Courier New" panose="02070309020205020404" pitchFamily="49" charset="0"/>
                          <a:cs typeface="Courier New" panose="02070309020205020404" pitchFamily="49" charset="0"/>
                          <a:sym typeface="Symbol" panose="05050102010706020507" pitchFamily="18" charset="2"/>
                        </a:rPr>
                        <a:t> { </a:t>
                      </a:r>
                      <a:endParaRPr lang="en-US" altLang="en-US" sz="1600" dirty="0">
                        <a:solidFill>
                          <a:schemeClr val="bg1">
                            <a:lumMod val="65000"/>
                          </a:schemeClr>
                        </a:solidFill>
                        <a:latin typeface="Courier New" panose="02070309020205020404" pitchFamily="49" charset="0"/>
                        <a:cs typeface="Courier New" panose="02070309020205020404" pitchFamily="49" charset="0"/>
                        <a:sym typeface="Symbol" panose="05050102010706020507" pitchFamily="18" charset="2"/>
                      </a:endParaRPr>
                    </a:p>
                    <a:p>
                      <a:pPr marL="5080" lvl="1">
                        <a:lnSpc>
                          <a:spcPct val="90000"/>
                        </a:lnSpc>
                        <a:buFont typeface="Monotype Sorts" pitchFamily="-84" charset="2"/>
                        <a:buNone/>
                      </a:pPr>
                      <a:r>
                        <a:rPr lang="en-US" altLang="en-US" sz="1600" dirty="0">
                          <a:solidFill>
                            <a:schemeClr val="bg1">
                              <a:lumMod val="65000"/>
                            </a:schemeClr>
                          </a:solidFill>
                          <a:latin typeface="Courier New" panose="02070309020205020404" pitchFamily="49" charset="0"/>
                          <a:cs typeface="Courier New" panose="02070309020205020404" pitchFamily="49" charset="0"/>
                          <a:sym typeface="Symbol" panose="05050102010706020507" pitchFamily="18" charset="2"/>
                        </a:rPr>
                        <a:t>    S++;</a:t>
                      </a:r>
                      <a:endParaRPr lang="en-US" altLang="en-US" sz="1600" dirty="0">
                        <a:solidFill>
                          <a:schemeClr val="bg1">
                            <a:lumMod val="65000"/>
                          </a:schemeClr>
                        </a:solidFill>
                        <a:latin typeface="Courier New" panose="02070309020205020404" pitchFamily="49" charset="0"/>
                        <a:cs typeface="Courier New" panose="02070309020205020404" pitchFamily="49" charset="0"/>
                        <a:sym typeface="Symbol" panose="05050102010706020507" pitchFamily="18" charset="2"/>
                      </a:endParaRPr>
                    </a:p>
                    <a:p>
                      <a:pPr marL="5080" lvl="1">
                        <a:lnSpc>
                          <a:spcPct val="90000"/>
                        </a:lnSpc>
                        <a:buFont typeface="Monotype Sorts" pitchFamily="-84" charset="2"/>
                        <a:buNone/>
                      </a:pPr>
                      <a:r>
                        <a:rPr lang="en-US" altLang="en-US" sz="1600" dirty="0">
                          <a:solidFill>
                            <a:schemeClr val="bg1">
                              <a:lumMod val="65000"/>
                            </a:schemeClr>
                          </a:solidFill>
                          <a:latin typeface="Courier New" panose="02070309020205020404" pitchFamily="49" charset="0"/>
                          <a:cs typeface="Courier New" panose="02070309020205020404" pitchFamily="49" charset="0"/>
                          <a:sym typeface="Symbol" panose="05050102010706020507" pitchFamily="18" charset="2"/>
                        </a:rPr>
                        <a:t>}</a:t>
                      </a:r>
                      <a:endParaRPr lang="en-US" sz="1600" dirty="0">
                        <a:solidFill>
                          <a:schemeClr val="bg1">
                            <a:lumMod val="65000"/>
                          </a:schemeClr>
                        </a:solidFill>
                        <a:latin typeface="Courier New" panose="02070309020205020404" pitchFamily="49" charset="0"/>
                        <a:cs typeface="Courier New" panose="02070309020205020404" pitchFamily="49" charset="0"/>
                      </a:endParaRPr>
                    </a:p>
                  </a:txBody>
                  <a:tcPr>
                    <a:lnL w="12700" cap="flat" cmpd="sng" algn="ctr">
                      <a:solidFill>
                        <a:srgbClr val="0072FF"/>
                      </a:solidFill>
                      <a:prstDash val="solid"/>
                      <a:round/>
                      <a:headEnd type="none" w="med" len="med"/>
                      <a:tailEnd type="none" w="med" len="med"/>
                    </a:lnL>
                    <a:lnR w="12700" cap="flat" cmpd="sng" algn="ctr">
                      <a:solidFill>
                        <a:srgbClr val="0072FF"/>
                      </a:solidFill>
                      <a:prstDash val="solid"/>
                      <a:round/>
                      <a:headEnd type="none" w="med" len="med"/>
                      <a:tailEnd type="none" w="med" len="med"/>
                    </a:lnR>
                    <a:lnT w="12700" cap="flat" cmpd="sng" algn="ctr">
                      <a:solidFill>
                        <a:srgbClr val="0072FF"/>
                      </a:solidFill>
                      <a:prstDash val="solid"/>
                      <a:round/>
                      <a:headEnd type="none" w="med" len="med"/>
                      <a:tailEnd type="none" w="med" len="med"/>
                    </a:lnT>
                    <a:lnB w="12700" cap="flat" cmpd="sng" algn="ctr">
                      <a:solidFill>
                        <a:srgbClr val="0072FF"/>
                      </a:solidFill>
                      <a:prstDash val="solid"/>
                      <a:round/>
                      <a:headEnd type="none" w="med" len="med"/>
                      <a:tailEnd type="none" w="med" len="med"/>
                    </a:lnB>
                    <a:solidFill>
                      <a:schemeClr val="bg1"/>
                    </a:solidFill>
                  </a:tcPr>
                </a:tc>
              </a:tr>
              <a:tr h="370840">
                <a:tc>
                  <a:txBody>
                    <a:bodyPr/>
                    <a:lstStyle/>
                    <a:p>
                      <a:pPr marL="0" indent="0">
                        <a:buFont typeface="Monotype Sorts" pitchFamily="-84" charset="2"/>
                        <a:buNone/>
                      </a:pPr>
                      <a:r>
                        <a:rPr lang="en-US" altLang="en-US" sz="1600" b="1" dirty="0">
                          <a:gradFill flip="none" rotWithShape="1">
                            <a:gsLst>
                              <a:gs pos="0">
                                <a:srgbClr val="00C6FF"/>
                              </a:gs>
                              <a:gs pos="100000">
                                <a:srgbClr val="0072FF"/>
                              </a:gs>
                            </a:gsLst>
                            <a:lin ang="2700000" scaled="1"/>
                            <a:tileRect/>
                          </a:gradFill>
                          <a:latin typeface="Courier New" panose="02070309020205020404" pitchFamily="49" charset="0"/>
                        </a:rPr>
                        <a:t>wait(semaphore *S)</a:t>
                      </a:r>
                      <a:r>
                        <a:rPr lang="en-US" altLang="en-US" sz="1600" dirty="0">
                          <a:latin typeface="Courier New" panose="02070309020205020404" pitchFamily="49" charset="0"/>
                        </a:rPr>
                        <a:t> { </a:t>
                      </a:r>
                      <a:endParaRPr lang="en-US" altLang="en-US" sz="1600" dirty="0">
                        <a:latin typeface="Courier New" panose="02070309020205020404" pitchFamily="49" charset="0"/>
                      </a:endParaRPr>
                    </a:p>
                    <a:p>
                      <a:pPr marL="0" indent="0">
                        <a:buFont typeface="Monotype Sorts" pitchFamily="-84" charset="2"/>
                        <a:buNone/>
                      </a:pPr>
                      <a:r>
                        <a:rPr lang="en-US" altLang="en-US" sz="1600" dirty="0">
                          <a:latin typeface="Courier New" panose="02070309020205020404" pitchFamily="49" charset="0"/>
                        </a:rPr>
                        <a:t>   S-&gt;value--; </a:t>
                      </a:r>
                      <a:endParaRPr lang="en-US" altLang="en-US" sz="1600" dirty="0">
                        <a:latin typeface="Courier New" panose="02070309020205020404" pitchFamily="49" charset="0"/>
                      </a:endParaRPr>
                    </a:p>
                    <a:p>
                      <a:pPr marL="0" indent="0">
                        <a:buFont typeface="Monotype Sorts" pitchFamily="-84" charset="2"/>
                        <a:buNone/>
                      </a:pPr>
                      <a:r>
                        <a:rPr lang="en-US" altLang="en-US" sz="1600" dirty="0">
                          <a:latin typeface="Courier New" panose="02070309020205020404" pitchFamily="49" charset="0"/>
                        </a:rPr>
                        <a:t>   </a:t>
                      </a:r>
                      <a:r>
                        <a:rPr lang="en-US" altLang="en-US" sz="1600" b="1" dirty="0">
                          <a:latin typeface="Courier New" panose="02070309020205020404" pitchFamily="49" charset="0"/>
                        </a:rPr>
                        <a:t>if (S-&gt;value &lt; 0)</a:t>
                      </a:r>
                      <a:r>
                        <a:rPr lang="en-US" altLang="en-US" sz="1600" dirty="0">
                          <a:latin typeface="Courier New" panose="02070309020205020404" pitchFamily="49" charset="0"/>
                        </a:rPr>
                        <a:t> {</a:t>
                      </a:r>
                      <a:br>
                        <a:rPr lang="en-US" altLang="en-US" sz="1600" dirty="0">
                          <a:latin typeface="Courier New" panose="02070309020205020404" pitchFamily="49" charset="0"/>
                        </a:rPr>
                      </a:br>
                      <a:r>
                        <a:rPr lang="en-US" altLang="en-US" sz="1600" dirty="0">
                          <a:latin typeface="Courier New" panose="02070309020205020404" pitchFamily="49" charset="0"/>
                        </a:rPr>
                        <a:t>      add this process to S-&gt;list; </a:t>
                      </a:r>
                      <a:endParaRPr lang="en-US" altLang="en-US" sz="1600" dirty="0">
                        <a:latin typeface="Courier New" panose="02070309020205020404" pitchFamily="49" charset="0"/>
                      </a:endParaRPr>
                    </a:p>
                    <a:p>
                      <a:pPr marL="0" indent="0">
                        <a:buFont typeface="Monotype Sorts" pitchFamily="-84" charset="2"/>
                        <a:buNone/>
                      </a:pPr>
                      <a:r>
                        <a:rPr lang="en-US" altLang="en-US" sz="1600" dirty="0">
                          <a:latin typeface="Courier New" panose="02070309020205020404" pitchFamily="49" charset="0"/>
                        </a:rPr>
                        <a:t>      block(); </a:t>
                      </a:r>
                      <a:endParaRPr lang="en-US" altLang="en-US" sz="1600" dirty="0">
                        <a:latin typeface="Courier New" panose="02070309020205020404" pitchFamily="49" charset="0"/>
                      </a:endParaRPr>
                    </a:p>
                    <a:p>
                      <a:pPr marL="0" indent="0">
                        <a:buFont typeface="Monotype Sorts" pitchFamily="-84" charset="2"/>
                        <a:buNone/>
                      </a:pPr>
                      <a:r>
                        <a:rPr lang="en-US" altLang="en-US" sz="1600" dirty="0">
                          <a:latin typeface="Courier New" panose="02070309020205020404" pitchFamily="49" charset="0"/>
                        </a:rPr>
                        <a:t>   } </a:t>
                      </a:r>
                      <a:endParaRPr lang="en-US" altLang="en-US" sz="1600" dirty="0">
                        <a:latin typeface="Courier New" panose="02070309020205020404" pitchFamily="49" charset="0"/>
                      </a:endParaRPr>
                    </a:p>
                    <a:p>
                      <a:pPr marL="0" indent="0">
                        <a:buFont typeface="Monotype Sorts" pitchFamily="-84" charset="2"/>
                        <a:buNone/>
                      </a:pPr>
                      <a:r>
                        <a:rPr lang="en-US" altLang="en-US" sz="1600" dirty="0">
                          <a:latin typeface="Courier New" panose="02070309020205020404" pitchFamily="49" charset="0"/>
                        </a:rPr>
                        <a:t>}</a:t>
                      </a:r>
                      <a:endParaRPr lang="en-US" altLang="en-US" sz="1600" dirty="0">
                        <a:latin typeface="Courier New" panose="02070309020205020404" pitchFamily="49" charset="0"/>
                      </a:endParaRPr>
                    </a:p>
                  </a:txBody>
                  <a:tcPr>
                    <a:lnL w="12700" cap="flat" cmpd="sng" algn="ctr">
                      <a:solidFill>
                        <a:srgbClr val="0072FF"/>
                      </a:solidFill>
                      <a:prstDash val="solid"/>
                      <a:round/>
                      <a:headEnd type="none" w="med" len="med"/>
                      <a:tailEnd type="none" w="med" len="med"/>
                    </a:lnL>
                    <a:lnR w="12700" cap="flat" cmpd="sng" algn="ctr">
                      <a:solidFill>
                        <a:srgbClr val="0072FF"/>
                      </a:solidFill>
                      <a:prstDash val="solid"/>
                      <a:round/>
                      <a:headEnd type="none" w="med" len="med"/>
                      <a:tailEnd type="none" w="med" len="med"/>
                    </a:lnR>
                    <a:lnT w="12700" cap="flat" cmpd="sng" algn="ctr">
                      <a:solidFill>
                        <a:srgbClr val="0072FF"/>
                      </a:solidFill>
                      <a:prstDash val="solid"/>
                      <a:round/>
                      <a:headEnd type="none" w="med" len="med"/>
                      <a:tailEnd type="none" w="med" len="med"/>
                    </a:lnT>
                    <a:lnB w="12700" cap="flat" cmpd="sng" algn="ctr">
                      <a:solidFill>
                        <a:srgbClr val="0072FF"/>
                      </a:solidFill>
                      <a:prstDash val="solid"/>
                      <a:round/>
                      <a:headEnd type="none" w="med" len="med"/>
                      <a:tailEnd type="none" w="med" len="med"/>
                    </a:lnB>
                    <a:solidFill>
                      <a:schemeClr val="bg1"/>
                    </a:solidFill>
                  </a:tcPr>
                </a:tc>
                <a:tc>
                  <a:txBody>
                    <a:bodyPr/>
                    <a:lstStyle/>
                    <a:p>
                      <a:pPr marL="0" indent="0">
                        <a:buFont typeface="Monotype Sorts" pitchFamily="-84" charset="2"/>
                        <a:buNone/>
                      </a:pPr>
                      <a:r>
                        <a:rPr lang="en-US" altLang="en-US" sz="1600" b="1" dirty="0">
                          <a:gradFill>
                            <a:gsLst>
                              <a:gs pos="0">
                                <a:srgbClr val="00C6FF"/>
                              </a:gs>
                              <a:gs pos="100000">
                                <a:srgbClr val="0072FF"/>
                              </a:gs>
                            </a:gsLst>
                            <a:lin ang="2700000" scaled="1"/>
                          </a:gradFill>
                          <a:latin typeface="Courier New" panose="02070309020205020404" pitchFamily="49" charset="0"/>
                        </a:rPr>
                        <a:t>signal(semaphore *S)</a:t>
                      </a:r>
                      <a:r>
                        <a:rPr lang="en-US" altLang="en-US" sz="1600" dirty="0">
                          <a:latin typeface="Courier New" panose="02070309020205020404" pitchFamily="49" charset="0"/>
                        </a:rPr>
                        <a:t> { </a:t>
                      </a:r>
                      <a:endParaRPr lang="en-US" altLang="en-US" sz="1600" dirty="0">
                        <a:latin typeface="Courier New" panose="02070309020205020404" pitchFamily="49" charset="0"/>
                      </a:endParaRPr>
                    </a:p>
                    <a:p>
                      <a:pPr marL="0" indent="0">
                        <a:buFont typeface="Monotype Sorts" pitchFamily="-84" charset="2"/>
                        <a:buNone/>
                      </a:pPr>
                      <a:r>
                        <a:rPr lang="en-US" altLang="en-US" sz="1600" dirty="0">
                          <a:latin typeface="Courier New" panose="02070309020205020404" pitchFamily="49" charset="0"/>
                        </a:rPr>
                        <a:t>   S-&gt;value++; </a:t>
                      </a:r>
                      <a:endParaRPr lang="en-US" altLang="en-US" sz="1600" dirty="0">
                        <a:latin typeface="Courier New" panose="02070309020205020404" pitchFamily="49" charset="0"/>
                      </a:endParaRPr>
                    </a:p>
                    <a:p>
                      <a:pPr marL="0" indent="0">
                        <a:buFont typeface="Monotype Sorts" pitchFamily="-84" charset="2"/>
                        <a:buNone/>
                      </a:pPr>
                      <a:r>
                        <a:rPr lang="en-US" altLang="en-US" sz="1600" dirty="0">
                          <a:latin typeface="Courier New" panose="02070309020205020404" pitchFamily="49" charset="0"/>
                        </a:rPr>
                        <a:t>   </a:t>
                      </a:r>
                      <a:r>
                        <a:rPr lang="en-US" altLang="en-US" sz="1600" b="1" dirty="0">
                          <a:latin typeface="Courier New" panose="02070309020205020404" pitchFamily="49" charset="0"/>
                        </a:rPr>
                        <a:t>if (S-&gt;value &lt;= 0) </a:t>
                      </a:r>
                      <a:r>
                        <a:rPr lang="en-US" altLang="en-US" sz="1600" dirty="0">
                          <a:latin typeface="Courier New" panose="02070309020205020404" pitchFamily="49" charset="0"/>
                        </a:rPr>
                        <a:t>{</a:t>
                      </a:r>
                      <a:br>
                        <a:rPr lang="en-US" altLang="en-US" sz="1600" dirty="0">
                          <a:latin typeface="Courier New" panose="02070309020205020404" pitchFamily="49" charset="0"/>
                        </a:rPr>
                      </a:br>
                      <a:r>
                        <a:rPr lang="en-US" altLang="en-US" sz="1600" dirty="0">
                          <a:latin typeface="Courier New" panose="02070309020205020404" pitchFamily="49" charset="0"/>
                        </a:rPr>
                        <a:t>      remove a process P from S-&gt;list; </a:t>
                      </a:r>
                      <a:endParaRPr lang="en-US" altLang="en-US" sz="1600" dirty="0">
                        <a:latin typeface="Courier New" panose="02070309020205020404" pitchFamily="49" charset="0"/>
                      </a:endParaRPr>
                    </a:p>
                    <a:p>
                      <a:pPr marL="0" indent="0">
                        <a:buFont typeface="Monotype Sorts" pitchFamily="-84" charset="2"/>
                        <a:buNone/>
                      </a:pPr>
                      <a:r>
                        <a:rPr lang="en-US" altLang="en-US" sz="1600" dirty="0">
                          <a:latin typeface="Courier New" panose="02070309020205020404" pitchFamily="49" charset="0"/>
                        </a:rPr>
                        <a:t>      wakeup(P); </a:t>
                      </a:r>
                      <a:endParaRPr lang="en-US" altLang="en-US" sz="1600" dirty="0">
                        <a:latin typeface="Courier New" panose="02070309020205020404" pitchFamily="49" charset="0"/>
                      </a:endParaRPr>
                    </a:p>
                    <a:p>
                      <a:pPr marL="0" indent="0">
                        <a:buFont typeface="Monotype Sorts" pitchFamily="-84" charset="2"/>
                        <a:buNone/>
                      </a:pPr>
                      <a:r>
                        <a:rPr lang="en-US" altLang="en-US" sz="1600" dirty="0">
                          <a:latin typeface="Courier New" panose="02070309020205020404" pitchFamily="49" charset="0"/>
                        </a:rPr>
                        <a:t>   } </a:t>
                      </a:r>
                      <a:endParaRPr lang="en-US" altLang="en-US" sz="1600" dirty="0">
                        <a:latin typeface="Courier New" panose="02070309020205020404" pitchFamily="49" charset="0"/>
                      </a:endParaRPr>
                    </a:p>
                    <a:p>
                      <a:pPr marL="0" indent="0">
                        <a:buFont typeface="Monotype Sorts" pitchFamily="-84" charset="2"/>
                        <a:buNone/>
                      </a:pPr>
                      <a:r>
                        <a:rPr lang="en-US" altLang="en-US" sz="1600" dirty="0">
                          <a:latin typeface="Courier New" panose="02070309020205020404" pitchFamily="49" charset="0"/>
                        </a:rPr>
                        <a:t>}</a:t>
                      </a:r>
                      <a:endParaRPr lang="en-US" sz="1600" dirty="0"/>
                    </a:p>
                  </a:txBody>
                  <a:tcPr>
                    <a:lnL w="12700" cap="flat" cmpd="sng" algn="ctr">
                      <a:solidFill>
                        <a:srgbClr val="0072FF"/>
                      </a:solidFill>
                      <a:prstDash val="solid"/>
                      <a:round/>
                      <a:headEnd type="none" w="med" len="med"/>
                      <a:tailEnd type="none" w="med" len="med"/>
                    </a:lnL>
                    <a:lnR w="12700" cap="flat" cmpd="sng" algn="ctr">
                      <a:solidFill>
                        <a:srgbClr val="0072FF"/>
                      </a:solidFill>
                      <a:prstDash val="solid"/>
                      <a:round/>
                      <a:headEnd type="none" w="med" len="med"/>
                      <a:tailEnd type="none" w="med" len="med"/>
                    </a:lnR>
                    <a:lnT w="12700" cap="flat" cmpd="sng" algn="ctr">
                      <a:solidFill>
                        <a:srgbClr val="0072FF"/>
                      </a:solidFill>
                      <a:prstDash val="solid"/>
                      <a:round/>
                      <a:headEnd type="none" w="med" len="med"/>
                      <a:tailEnd type="none" w="med" len="med"/>
                    </a:lnT>
                    <a:lnB w="12700" cap="flat" cmpd="sng" algn="ctr">
                      <a:solidFill>
                        <a:srgbClr val="0072FF"/>
                      </a:solidFill>
                      <a:prstDash val="solid"/>
                      <a:round/>
                      <a:headEnd type="none" w="med" len="med"/>
                      <a:tailEnd type="none" w="med" len="med"/>
                    </a:lnB>
                    <a:solidFill>
                      <a:schemeClr val="bg1"/>
                    </a:solidFill>
                  </a:tcPr>
                </a:tc>
              </a:tr>
            </a:tbl>
          </a:graphicData>
        </a:graphic>
      </p:graphicFrame>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59:morph option="byWord"/>
      </p:transition>
    </mc:Choice>
    <mc:Fallback>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8B0B3AC-44A8-D142-AAF6-9A453466E1A4}" type="slidenum">
              <a:rPr lang="en-US" smtClean="0"/>
            </a:fld>
            <a:endParaRPr lang="en-US" dirty="0"/>
          </a:p>
        </p:txBody>
      </p:sp>
      <p:sp>
        <p:nvSpPr>
          <p:cNvPr id="3" name="Text Placeholder 2"/>
          <p:cNvSpPr>
            <a:spLocks noGrp="1"/>
          </p:cNvSpPr>
          <p:nvPr>
            <p:ph type="body" sz="quarter" idx="13"/>
          </p:nvPr>
        </p:nvSpPr>
        <p:spPr/>
        <p:txBody>
          <a:bodyPr/>
          <a:lstStyle/>
          <a:p>
            <a:r>
              <a:rPr lang="en-US" dirty="0"/>
              <a:t>SEMAPHORE</a:t>
            </a:r>
            <a:endParaRPr lang="en-US" dirty="0"/>
          </a:p>
        </p:txBody>
      </p:sp>
      <p:sp>
        <p:nvSpPr>
          <p:cNvPr id="4" name="Text Placeholder 3"/>
          <p:cNvSpPr>
            <a:spLocks noGrp="1"/>
          </p:cNvSpPr>
          <p:nvPr>
            <p:ph type="body" sz="quarter" idx="14"/>
          </p:nvPr>
        </p:nvSpPr>
        <p:spPr/>
        <p:txBody>
          <a:bodyPr/>
          <a:lstStyle/>
          <a:p>
            <a:r>
              <a:rPr lang="en-US" dirty="0"/>
              <a:t>5.7.4. Ứng dụng semaphore</a:t>
            </a:r>
            <a:endParaRPr lang="en-US" dirty="0"/>
          </a:p>
        </p:txBody>
      </p:sp>
      <p:sp>
        <p:nvSpPr>
          <p:cNvPr id="5" name="Text Placeholder 4"/>
          <p:cNvSpPr>
            <a:spLocks noGrp="1"/>
          </p:cNvSpPr>
          <p:nvPr>
            <p:ph type="body" sz="quarter" idx="15"/>
          </p:nvPr>
        </p:nvSpPr>
        <p:spPr>
          <a:xfrm>
            <a:off x="1470930" y="3924167"/>
            <a:ext cx="7147030" cy="1094505"/>
          </a:xfrm>
        </p:spPr>
        <p:txBody>
          <a:bodyPr>
            <a:normAutofit/>
          </a:bodyPr>
          <a:lstStyle/>
          <a:p>
            <a:pPr algn="just"/>
            <a:r>
              <a:rPr lang="en-US" dirty="0"/>
              <a:t>Phần này sẽ trình bày về các ứng dụng của semaphore trong các trường hợp thực thế bao gồm: đảm bảo loại trừ tương hỗ, đồng bộ thứ tự hoạt động của các tiến trình, đồng bộ hoạt động theo điều kiện.</a:t>
            </a:r>
            <a:endParaRPr lang="en-US" dirty="0"/>
          </a:p>
        </p:txBody>
      </p:sp>
      <p:sp>
        <p:nvSpPr>
          <p:cNvPr id="6" name="Text Placeholder 5"/>
          <p:cNvSpPr>
            <a:spLocks noGrp="1"/>
          </p:cNvSpPr>
          <p:nvPr>
            <p:ph type="body" sz="quarter" idx="16"/>
          </p:nvPr>
        </p:nvSpPr>
        <p:spPr/>
        <p:txBody>
          <a:bodyPr>
            <a:normAutofit lnSpcReduction="10000"/>
          </a:bodyPr>
          <a:lstStyle/>
          <a:p>
            <a:r>
              <a:rPr lang="en-US" dirty="0"/>
              <a:t>07.</a:t>
            </a:r>
            <a:endParaRPr lang="en-US" dirty="0"/>
          </a:p>
        </p:txBody>
      </p:sp>
      <p:sp>
        <p:nvSpPr>
          <p:cNvPr id="8" name="Footer Placeholder 7"/>
          <p:cNvSpPr>
            <a:spLocks noGrp="1"/>
          </p:cNvSpPr>
          <p:nvPr>
            <p:ph type="ftr" sz="quarter" idx="18"/>
          </p:nvPr>
        </p:nvSpPr>
        <p:spPr/>
        <p:txBody>
          <a:bodyPr/>
          <a:lstStyle/>
          <a:p>
            <a:r>
              <a:rPr lang="vi-VN"/>
              <a:t>Thực hiện bởi Trường Đại học Công nghệ Thông tin, ĐHQG-HCM</a:t>
            </a:r>
            <a:endParaRPr lang="vi-VN"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59:morph option="byWord"/>
      </p:transition>
    </mc:Choice>
    <mc:Fallback>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5.7.4. Ứng dụng semaphore</a:t>
            </a:r>
            <a:endParaRPr lang="en-US" dirty="0"/>
          </a:p>
        </p:txBody>
      </p:sp>
      <p:sp>
        <p:nvSpPr>
          <p:cNvPr id="4" name="Footer Placeholder 3"/>
          <p:cNvSpPr>
            <a:spLocks noGrp="1"/>
          </p:cNvSpPr>
          <p:nvPr>
            <p:ph type="ftr" sz="quarter" idx="11"/>
          </p:nvPr>
        </p:nvSpPr>
        <p:spPr/>
        <p:txBody>
          <a:bodyPr/>
          <a:lstStyle/>
          <a:p>
            <a:r>
              <a:rPr lang="vi-VN"/>
              <a:t>Thực hiện bởi Trường Đại học Công nghệ Thông tin, ĐHQG-HCM</a:t>
            </a:r>
            <a:endParaRPr lang="en-US" dirty="0"/>
          </a:p>
        </p:txBody>
      </p:sp>
      <p:sp>
        <p:nvSpPr>
          <p:cNvPr id="5" name="Slide Number Placeholder 4"/>
          <p:cNvSpPr>
            <a:spLocks noGrp="1"/>
          </p:cNvSpPr>
          <p:nvPr>
            <p:ph type="sldNum" sz="quarter" idx="12"/>
          </p:nvPr>
        </p:nvSpPr>
        <p:spPr/>
        <p:txBody>
          <a:bodyPr/>
          <a:lstStyle/>
          <a:p>
            <a:fld id="{D8B0B3AC-44A8-D142-AAF6-9A453466E1A4}" type="slidenum">
              <a:rPr lang="en-US" smtClean="0"/>
            </a:fld>
            <a:endParaRPr lang="en-US" dirty="0"/>
          </a:p>
        </p:txBody>
      </p:sp>
      <p:sp>
        <p:nvSpPr>
          <p:cNvPr id="7" name="TextBox 6"/>
          <p:cNvSpPr txBox="1"/>
          <p:nvPr/>
        </p:nvSpPr>
        <p:spPr>
          <a:xfrm>
            <a:off x="838200" y="1622037"/>
            <a:ext cx="4751622" cy="561885"/>
          </a:xfrm>
          <a:prstGeom prst="rect">
            <a:avLst/>
          </a:prstGeom>
          <a:gradFill>
            <a:gsLst>
              <a:gs pos="0">
                <a:srgbClr val="00C6FF"/>
              </a:gs>
              <a:gs pos="100000">
                <a:srgbClr val="0072FF"/>
              </a:gs>
            </a:gsLst>
            <a:lin ang="2700000" scaled="1"/>
          </a:gradFill>
        </p:spPr>
        <p:txBody>
          <a:bodyPr wrap="none" rtlCol="0">
            <a:spAutoFit/>
          </a:bodyPr>
          <a:lstStyle/>
          <a:p>
            <a:pPr>
              <a:lnSpc>
                <a:spcPct val="120000"/>
              </a:lnSpc>
              <a:spcBef>
                <a:spcPts val="200"/>
              </a:spcBef>
              <a:spcAft>
                <a:spcPts val="200"/>
              </a:spcAft>
            </a:pPr>
            <a:r>
              <a:rPr lang="en-US" sz="2800" b="1" dirty="0">
                <a:solidFill>
                  <a:schemeClr val="bg1"/>
                </a:solidFill>
                <a:latin typeface="Arial" panose="020B0604020202020204" pitchFamily="34" charset="0"/>
                <a:cs typeface="Arial" panose="020B0604020202020204" pitchFamily="34" charset="0"/>
              </a:rPr>
              <a:t>Đảm bảo loại trừ tương hỗ</a:t>
            </a:r>
            <a:endParaRPr lang="en-US" sz="2800" b="1" dirty="0">
              <a:solidFill>
                <a:schemeClr val="bg1"/>
              </a:solidFill>
              <a:latin typeface="Arial" panose="020B0604020202020204" pitchFamily="34" charset="0"/>
              <a:cs typeface="Arial" panose="020B0604020202020204" pitchFamily="34" charset="0"/>
            </a:endParaRPr>
          </a:p>
        </p:txBody>
      </p:sp>
      <p:pic>
        <p:nvPicPr>
          <p:cNvPr id="9" name="Picture 8"/>
          <p:cNvPicPr>
            <a:picLocks noChangeAspect="1"/>
          </p:cNvPicPr>
          <p:nvPr/>
        </p:nvPicPr>
        <p:blipFill rotWithShape="1">
          <a:blip r:embed="rId1" cstate="hqprint"/>
          <a:srcRect l="17807" t="11580" r="20547" b="25176"/>
          <a:stretch>
            <a:fillRect/>
          </a:stretch>
        </p:blipFill>
        <p:spPr>
          <a:xfrm>
            <a:off x="6235390" y="2481145"/>
            <a:ext cx="4859967" cy="2804532"/>
          </a:xfrm>
          <a:prstGeom prst="rect">
            <a:avLst/>
          </a:prstGeom>
        </p:spPr>
      </p:pic>
      <p:sp>
        <p:nvSpPr>
          <p:cNvPr id="10" name="TextBox 9"/>
          <p:cNvSpPr txBox="1"/>
          <p:nvPr/>
        </p:nvSpPr>
        <p:spPr>
          <a:xfrm>
            <a:off x="838200" y="2481145"/>
            <a:ext cx="4751622" cy="2746329"/>
          </a:xfrm>
          <a:prstGeom prst="rect">
            <a:avLst/>
          </a:prstGeom>
          <a:noFill/>
        </p:spPr>
        <p:txBody>
          <a:bodyPr wrap="square" rtlCol="0">
            <a:spAutoFit/>
          </a:bodyPr>
          <a:lstStyle/>
          <a:p>
            <a:pPr marL="285750" indent="-285750">
              <a:lnSpc>
                <a:spcPct val="120000"/>
              </a:lnSpc>
              <a:spcBef>
                <a:spcPts val="200"/>
              </a:spcBef>
              <a:spcAft>
                <a:spcPts val="200"/>
              </a:spcAft>
              <a:buFontTx/>
              <a:buChar char="-"/>
            </a:pPr>
            <a:r>
              <a:rPr lang="en-US" sz="2000" dirty="0">
                <a:latin typeface="Arial" panose="020B0604020202020204" pitchFamily="34" charset="0"/>
                <a:cs typeface="Arial" panose="020B0604020202020204" pitchFamily="34" charset="0"/>
              </a:rPr>
              <a:t>Semaphore hoạt động như một khóa mutex</a:t>
            </a:r>
            <a:r>
              <a:rPr lang="en-US" sz="2000" dirty="0">
                <a:latin typeface="Arial" panose="020B0604020202020204" pitchFamily="34" charset="0"/>
                <a:cs typeface="Arial" panose="020B0604020202020204" pitchFamily="34" charset="0"/>
              </a:rPr>
              <a:t>.</a:t>
            </a:r>
            <a:endParaRPr lang="en-US" sz="2000" dirty="0">
              <a:latin typeface="Arial" panose="020B0604020202020204" pitchFamily="34" charset="0"/>
              <a:cs typeface="Arial" panose="020B0604020202020204" pitchFamily="34" charset="0"/>
            </a:endParaRPr>
          </a:p>
          <a:p>
            <a:pPr marL="285750" indent="-285750">
              <a:lnSpc>
                <a:spcPct val="120000"/>
              </a:lnSpc>
              <a:spcBef>
                <a:spcPts val="200"/>
              </a:spcBef>
              <a:spcAft>
                <a:spcPts val="200"/>
              </a:spcAft>
              <a:buFontTx/>
              <a:buChar char="-"/>
            </a:pPr>
            <a:r>
              <a:rPr lang="en-US" sz="2000" dirty="0">
                <a:latin typeface="Arial" panose="020B0604020202020204" pitchFamily="34" charset="0"/>
                <a:cs typeface="Arial" panose="020B0604020202020204" pitchFamily="34" charset="0"/>
                <a:sym typeface="Wingdings" panose="05000000000000000000" pitchFamily="2" charset="2"/>
              </a:rPr>
              <a:t>Bao CS bằng thao tác </a:t>
            </a:r>
            <a:r>
              <a:rPr lang="en-US" sz="2000" dirty="0">
                <a:latin typeface="Courier New" panose="02070309020205020404" pitchFamily="49" charset="0"/>
                <a:cs typeface="Courier New" panose="02070309020205020404" pitchFamily="49" charset="0"/>
                <a:sym typeface="Wingdings" panose="05000000000000000000" pitchFamily="2" charset="2"/>
              </a:rPr>
              <a:t>wait() </a:t>
            </a:r>
            <a:r>
              <a:rPr lang="en-US" sz="2000" dirty="0">
                <a:latin typeface="Arial" panose="020B0604020202020204" pitchFamily="34" charset="0"/>
                <a:cs typeface="Arial" panose="020B0604020202020204" pitchFamily="34" charset="0"/>
                <a:sym typeface="Wingdings" panose="05000000000000000000" pitchFamily="2" charset="2"/>
              </a:rPr>
              <a:t>và </a:t>
            </a:r>
            <a:r>
              <a:rPr lang="en-US" sz="2000" dirty="0">
                <a:latin typeface="Courier New" panose="02070309020205020404" pitchFamily="49" charset="0"/>
                <a:cs typeface="Courier New" panose="02070309020205020404" pitchFamily="49" charset="0"/>
                <a:sym typeface="Wingdings" panose="05000000000000000000" pitchFamily="2" charset="2"/>
              </a:rPr>
              <a:t>signal(</a:t>
            </a:r>
            <a:r>
              <a:rPr lang="en-US" sz="2000" dirty="0">
                <a:latin typeface="Courier New" panose="02070309020205020404" pitchFamily="49" charset="0"/>
                <a:cs typeface="Courier New" panose="02070309020205020404" pitchFamily="49" charset="0"/>
                <a:sym typeface="Wingdings" panose="05000000000000000000" pitchFamily="2" charset="2"/>
              </a:rPr>
              <a:t>).</a:t>
            </a:r>
            <a:endParaRPr lang="en-US" sz="2000" dirty="0">
              <a:latin typeface="Courier New" panose="02070309020205020404" pitchFamily="49" charset="0"/>
              <a:cs typeface="Courier New" panose="02070309020205020404" pitchFamily="49" charset="0"/>
              <a:sym typeface="Wingdings" panose="05000000000000000000" pitchFamily="2" charset="2"/>
            </a:endParaRPr>
          </a:p>
          <a:p>
            <a:pPr marL="285750" indent="-285750">
              <a:lnSpc>
                <a:spcPct val="120000"/>
              </a:lnSpc>
              <a:spcBef>
                <a:spcPts val="200"/>
              </a:spcBef>
              <a:spcAft>
                <a:spcPts val="200"/>
              </a:spcAft>
              <a:buFontTx/>
              <a:buChar char="-"/>
            </a:pPr>
            <a:r>
              <a:rPr lang="en-US" sz="2000" dirty="0">
                <a:latin typeface="Arial" panose="020B0604020202020204" pitchFamily="34" charset="0"/>
                <a:cs typeface="Arial" panose="020B0604020202020204" pitchFamily="34" charset="0"/>
              </a:rPr>
              <a:t>Khởi tạo giá trị của semaphore là </a:t>
            </a:r>
            <a:r>
              <a:rPr lang="en-US" sz="2000" dirty="0">
                <a:latin typeface="Courier New" panose="02070309020205020404" pitchFamily="49" charset="0"/>
                <a:cs typeface="Courier New" panose="02070309020205020404" pitchFamily="49" charset="0"/>
              </a:rPr>
              <a:t>1</a:t>
            </a:r>
            <a:br>
              <a:rPr lang="en-US" sz="2000" dirty="0">
                <a:latin typeface="Arial" panose="020B0604020202020204" pitchFamily="34" charset="0"/>
                <a:cs typeface="Arial" panose="020B0604020202020204" pitchFamily="34" charset="0"/>
              </a:rPr>
            </a:br>
            <a:r>
              <a:rPr lang="en-US" sz="2000" dirty="0">
                <a:latin typeface="Arial" panose="020B0604020202020204" pitchFamily="34" charset="0"/>
                <a:cs typeface="Arial" panose="020B0604020202020204" pitchFamily="34" charset="0"/>
                <a:sym typeface="Wingdings" panose="05000000000000000000" pitchFamily="2" charset="2"/>
              </a:rPr>
              <a:t> Chỉ tiến trình nào gọi </a:t>
            </a:r>
            <a:r>
              <a:rPr lang="en-US" sz="2000" dirty="0">
                <a:latin typeface="Courier New" panose="02070309020205020404" pitchFamily="49" charset="0"/>
                <a:cs typeface="Courier New" panose="02070309020205020404" pitchFamily="49" charset="0"/>
                <a:sym typeface="Wingdings" panose="05000000000000000000" pitchFamily="2" charset="2"/>
              </a:rPr>
              <a:t>wait() </a:t>
            </a:r>
            <a:r>
              <a:rPr lang="en-US" sz="2000" dirty="0">
                <a:latin typeface="Arial" panose="020B0604020202020204" pitchFamily="34" charset="0"/>
                <a:cs typeface="Arial" panose="020B0604020202020204" pitchFamily="34" charset="0"/>
                <a:sym typeface="Wingdings" panose="05000000000000000000" pitchFamily="2" charset="2"/>
              </a:rPr>
              <a:t>trước thì mới được tiến vào CS.</a:t>
            </a:r>
            <a:endParaRPr lang="en-US" sz="2000" dirty="0">
              <a:latin typeface="Arial" panose="020B0604020202020204" pitchFamily="34" charset="0"/>
              <a:cs typeface="Arial" panose="020B0604020202020204" pitchFamily="34" charset="0"/>
              <a:sym typeface="Wingdings" panose="05000000000000000000" pitchFamily="2" charset="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59:morph option="byWord"/>
      </p:transition>
    </mc:Choice>
    <mc:Fallback>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5.7.4. Ứng dụng semaphore</a:t>
            </a:r>
            <a:endParaRPr lang="en-US" dirty="0"/>
          </a:p>
        </p:txBody>
      </p:sp>
      <p:sp>
        <p:nvSpPr>
          <p:cNvPr id="4" name="Footer Placeholder 3"/>
          <p:cNvSpPr>
            <a:spLocks noGrp="1"/>
          </p:cNvSpPr>
          <p:nvPr>
            <p:ph type="ftr" sz="quarter" idx="11"/>
          </p:nvPr>
        </p:nvSpPr>
        <p:spPr/>
        <p:txBody>
          <a:bodyPr/>
          <a:lstStyle/>
          <a:p>
            <a:r>
              <a:rPr lang="vi-VN"/>
              <a:t>Thực hiện bởi Trường Đại học Công nghệ Thông tin, ĐHQG-HCM</a:t>
            </a:r>
            <a:endParaRPr lang="en-US" dirty="0"/>
          </a:p>
        </p:txBody>
      </p:sp>
      <p:sp>
        <p:nvSpPr>
          <p:cNvPr id="5" name="Slide Number Placeholder 4"/>
          <p:cNvSpPr>
            <a:spLocks noGrp="1"/>
          </p:cNvSpPr>
          <p:nvPr>
            <p:ph type="sldNum" sz="quarter" idx="12"/>
          </p:nvPr>
        </p:nvSpPr>
        <p:spPr/>
        <p:txBody>
          <a:bodyPr/>
          <a:lstStyle/>
          <a:p>
            <a:fld id="{D8B0B3AC-44A8-D142-AAF6-9A453466E1A4}" type="slidenum">
              <a:rPr lang="en-US" smtClean="0"/>
            </a:fld>
            <a:endParaRPr lang="en-US" dirty="0"/>
          </a:p>
        </p:txBody>
      </p:sp>
      <p:sp>
        <p:nvSpPr>
          <p:cNvPr id="7" name="TextBox 6"/>
          <p:cNvSpPr txBox="1"/>
          <p:nvPr/>
        </p:nvSpPr>
        <p:spPr>
          <a:xfrm>
            <a:off x="838200" y="1622037"/>
            <a:ext cx="4318811" cy="561885"/>
          </a:xfrm>
          <a:prstGeom prst="rect">
            <a:avLst/>
          </a:prstGeom>
          <a:gradFill>
            <a:gsLst>
              <a:gs pos="0">
                <a:srgbClr val="00C6FF"/>
              </a:gs>
              <a:gs pos="100000">
                <a:srgbClr val="0072FF"/>
              </a:gs>
            </a:gsLst>
            <a:lin ang="2700000" scaled="1"/>
          </a:gradFill>
        </p:spPr>
        <p:txBody>
          <a:bodyPr wrap="none" rtlCol="0">
            <a:spAutoFit/>
          </a:bodyPr>
          <a:lstStyle/>
          <a:p>
            <a:pPr>
              <a:lnSpc>
                <a:spcPct val="120000"/>
              </a:lnSpc>
              <a:spcBef>
                <a:spcPts val="200"/>
              </a:spcBef>
              <a:spcAft>
                <a:spcPts val="200"/>
              </a:spcAft>
            </a:pPr>
            <a:r>
              <a:rPr lang="en-US" sz="2800" b="1" dirty="0">
                <a:solidFill>
                  <a:schemeClr val="bg1"/>
                </a:solidFill>
                <a:latin typeface="Arial" panose="020B0604020202020204" pitchFamily="34" charset="0"/>
                <a:cs typeface="Arial" panose="020B0604020202020204" pitchFamily="34" charset="0"/>
              </a:rPr>
              <a:t>Đảm bảo thứ tự thực thi</a:t>
            </a:r>
            <a:endParaRPr lang="en-US" sz="2800" b="1" dirty="0">
              <a:solidFill>
                <a:schemeClr val="bg1"/>
              </a:solidFill>
              <a:latin typeface="Arial" panose="020B0604020202020204" pitchFamily="34" charset="0"/>
              <a:cs typeface="Arial" panose="020B0604020202020204" pitchFamily="34" charset="0"/>
            </a:endParaRPr>
          </a:p>
        </p:txBody>
      </p:sp>
      <p:sp>
        <p:nvSpPr>
          <p:cNvPr id="10" name="TextBox 9"/>
          <p:cNvSpPr txBox="1"/>
          <p:nvPr/>
        </p:nvSpPr>
        <p:spPr>
          <a:xfrm>
            <a:off x="838200" y="3223844"/>
            <a:ext cx="4751622" cy="1689630"/>
          </a:xfrm>
          <a:prstGeom prst="rect">
            <a:avLst/>
          </a:prstGeom>
          <a:noFill/>
        </p:spPr>
        <p:txBody>
          <a:bodyPr wrap="square" rtlCol="0">
            <a:spAutoFit/>
          </a:bodyPr>
          <a:lstStyle/>
          <a:p>
            <a:pPr marL="285750" indent="-285750">
              <a:lnSpc>
                <a:spcPct val="120000"/>
              </a:lnSpc>
              <a:spcBef>
                <a:spcPts val="200"/>
              </a:spcBef>
              <a:spcAft>
                <a:spcPts val="200"/>
              </a:spcAft>
              <a:buFontTx/>
              <a:buChar char="-"/>
            </a:pPr>
            <a:r>
              <a:rPr lang="en-US" sz="2000" dirty="0">
                <a:latin typeface="Arial" panose="020B0604020202020204" pitchFamily="34" charset="0"/>
                <a:cs typeface="Arial" panose="020B0604020202020204" pitchFamily="34" charset="0"/>
              </a:rPr>
              <a:t>Khởi tạo semaphore </a:t>
            </a:r>
            <a:r>
              <a:rPr lang="en-US" sz="2000" dirty="0">
                <a:latin typeface="Courier New" panose="02070309020205020404" pitchFamily="49" charset="0"/>
                <a:cs typeface="Courier New" panose="02070309020205020404" pitchFamily="49" charset="0"/>
              </a:rPr>
              <a:t>synch = 0</a:t>
            </a:r>
            <a:endParaRPr lang="en-US" sz="2000" dirty="0">
              <a:latin typeface="Courier New" panose="02070309020205020404" pitchFamily="49" charset="0"/>
              <a:cs typeface="Courier New" panose="02070309020205020404" pitchFamily="49" charset="0"/>
            </a:endParaRPr>
          </a:p>
          <a:p>
            <a:pPr marL="285750" indent="-285750">
              <a:lnSpc>
                <a:spcPct val="120000"/>
              </a:lnSpc>
              <a:spcBef>
                <a:spcPts val="200"/>
              </a:spcBef>
              <a:spcAft>
                <a:spcPts val="200"/>
              </a:spcAft>
              <a:buFontTx/>
              <a:buChar char="-"/>
            </a:pPr>
            <a:r>
              <a:rPr lang="en-US" sz="2000" dirty="0">
                <a:latin typeface="Arial" panose="020B0604020202020204" pitchFamily="34" charset="0"/>
                <a:cs typeface="Arial" panose="020B0604020202020204" pitchFamily="34" charset="0"/>
                <a:sym typeface="Wingdings" panose="05000000000000000000" pitchFamily="2" charset="2"/>
              </a:rPr>
              <a:t>Phân tích thứ tự thực thi:</a:t>
            </a:r>
            <a:endParaRPr lang="en-US" sz="2000" dirty="0">
              <a:latin typeface="Arial" panose="020B0604020202020204" pitchFamily="34" charset="0"/>
              <a:cs typeface="Arial" panose="020B0604020202020204" pitchFamily="34" charset="0"/>
              <a:sym typeface="Wingdings" panose="05000000000000000000" pitchFamily="2" charset="2"/>
            </a:endParaRPr>
          </a:p>
          <a:p>
            <a:pPr marL="742950" lvl="1" indent="-285750">
              <a:lnSpc>
                <a:spcPct val="120000"/>
              </a:lnSpc>
              <a:spcBef>
                <a:spcPts val="200"/>
              </a:spcBef>
              <a:spcAft>
                <a:spcPts val="200"/>
              </a:spcAft>
              <a:buFontTx/>
              <a:buChar char="-"/>
            </a:pPr>
            <a:r>
              <a:rPr lang="en-US" sz="2000" dirty="0">
                <a:latin typeface="Arial" panose="020B0604020202020204" pitchFamily="34" charset="0"/>
                <a:cs typeface="Arial" panose="020B0604020202020204" pitchFamily="34" charset="0"/>
                <a:sym typeface="Wingdings" panose="05000000000000000000" pitchFamily="2" charset="2"/>
              </a:rPr>
              <a:t>Nếu S1 thực thi trước: không sao</a:t>
            </a:r>
            <a:endParaRPr lang="en-US" sz="2000" dirty="0">
              <a:latin typeface="Arial" panose="020B0604020202020204" pitchFamily="34" charset="0"/>
              <a:cs typeface="Arial" panose="020B0604020202020204" pitchFamily="34" charset="0"/>
              <a:sym typeface="Wingdings" panose="05000000000000000000" pitchFamily="2" charset="2"/>
            </a:endParaRPr>
          </a:p>
          <a:p>
            <a:pPr marL="742950" lvl="1" indent="-285750">
              <a:lnSpc>
                <a:spcPct val="120000"/>
              </a:lnSpc>
              <a:spcBef>
                <a:spcPts val="200"/>
              </a:spcBef>
              <a:spcAft>
                <a:spcPts val="200"/>
              </a:spcAft>
              <a:buFontTx/>
              <a:buChar char="-"/>
            </a:pPr>
            <a:r>
              <a:rPr lang="en-US" sz="2000" dirty="0">
                <a:latin typeface="Arial" panose="020B0604020202020204" pitchFamily="34" charset="0"/>
                <a:cs typeface="Arial" panose="020B0604020202020204" pitchFamily="34" charset="0"/>
                <a:sym typeface="Wingdings" panose="05000000000000000000" pitchFamily="2" charset="2"/>
              </a:rPr>
              <a:t>Nếu S2 thực thi trước: block</a:t>
            </a:r>
            <a:endParaRPr lang="en-US" sz="2000" dirty="0">
              <a:latin typeface="Arial" panose="020B0604020202020204" pitchFamily="34" charset="0"/>
              <a:cs typeface="Arial" panose="020B0604020202020204" pitchFamily="34" charset="0"/>
              <a:sym typeface="Wingdings" panose="05000000000000000000" pitchFamily="2" charset="2"/>
            </a:endParaRPr>
          </a:p>
        </p:txBody>
      </p:sp>
      <p:graphicFrame>
        <p:nvGraphicFramePr>
          <p:cNvPr id="3" name="Table 5"/>
          <p:cNvGraphicFramePr>
            <a:graphicFrameLocks noGrp="1"/>
          </p:cNvGraphicFramePr>
          <p:nvPr/>
        </p:nvGraphicFramePr>
        <p:xfrm>
          <a:off x="6304970" y="5334756"/>
          <a:ext cx="5254035" cy="370840"/>
        </p:xfrm>
        <a:graphic>
          <a:graphicData uri="http://schemas.openxmlformats.org/drawingml/2006/table">
            <a:tbl>
              <a:tblPr firstRow="1" bandRow="1">
                <a:tableStyleId>{5C22544A-7EE6-4342-B048-85BDC9FD1C3A}</a:tableStyleId>
              </a:tblPr>
              <a:tblGrid>
                <a:gridCol w="1050807"/>
                <a:gridCol w="1050807"/>
                <a:gridCol w="1050807"/>
                <a:gridCol w="1050807"/>
                <a:gridCol w="1050807"/>
              </a:tblGrid>
              <a:tr h="370840">
                <a:tc>
                  <a:txBody>
                    <a:bodyPr/>
                    <a:lstStyle/>
                    <a:p>
                      <a:pPr algn="ctr"/>
                      <a:endParaRPr lang="en-US" dirty="0">
                        <a:solidFill>
                          <a:schemeClr val="bg1"/>
                        </a:solidFill>
                        <a:latin typeface="Times New Roman" panose="02020603050405020304" pitchFamily="18" charset="0"/>
                        <a:cs typeface="Times New Roman" panose="02020603050405020304" pitchFamily="18" charset="0"/>
                      </a:endParaRPr>
                    </a:p>
                  </a:txBody>
                  <a:tcPr anchor="ctr"/>
                </a:tc>
                <a:tc>
                  <a:txBody>
                    <a:bodyPr/>
                    <a:lstStyle/>
                    <a:p>
                      <a:pPr algn="ctr"/>
                      <a:endParaRPr lang="en-US" dirty="0">
                        <a:solidFill>
                          <a:schemeClr val="bg1"/>
                        </a:solidFill>
                        <a:latin typeface="Times New Roman" panose="02020603050405020304" pitchFamily="18" charset="0"/>
                        <a:cs typeface="Times New Roman" panose="02020603050405020304" pitchFamily="18" charset="0"/>
                      </a:endParaRPr>
                    </a:p>
                  </a:txBody>
                  <a:tcPr anchor="ctr"/>
                </a:tc>
                <a:tc>
                  <a:txBody>
                    <a:bodyPr/>
                    <a:lstStyle/>
                    <a:p>
                      <a:pPr algn="ctr"/>
                      <a:endParaRPr lang="en-US" dirty="0">
                        <a:solidFill>
                          <a:schemeClr val="bg1"/>
                        </a:solidFill>
                        <a:latin typeface="Times New Roman" panose="02020603050405020304" pitchFamily="18" charset="0"/>
                        <a:cs typeface="Times New Roman" panose="02020603050405020304" pitchFamily="18" charset="0"/>
                      </a:endParaRPr>
                    </a:p>
                  </a:txBody>
                  <a:tcPr anchor="ctr"/>
                </a:tc>
                <a:tc>
                  <a:txBody>
                    <a:bodyPr/>
                    <a:lstStyle/>
                    <a:p>
                      <a:pPr algn="ctr"/>
                      <a:endParaRPr lang="en-US" dirty="0">
                        <a:solidFill>
                          <a:schemeClr val="bg1"/>
                        </a:solidFill>
                        <a:latin typeface="Times New Roman" panose="02020603050405020304" pitchFamily="18" charset="0"/>
                        <a:cs typeface="Times New Roman" panose="02020603050405020304" pitchFamily="18" charset="0"/>
                      </a:endParaRPr>
                    </a:p>
                  </a:txBody>
                  <a:tcPr anchor="ctr"/>
                </a:tc>
                <a:tc>
                  <a:txBody>
                    <a:bodyPr/>
                    <a:lstStyle/>
                    <a:p>
                      <a:pPr algn="ctr"/>
                      <a:endParaRPr lang="en-US" dirty="0">
                        <a:solidFill>
                          <a:schemeClr val="bg1"/>
                        </a:solidFill>
                        <a:latin typeface="Times New Roman" panose="02020603050405020304" pitchFamily="18" charset="0"/>
                        <a:cs typeface="Times New Roman" panose="02020603050405020304" pitchFamily="18" charset="0"/>
                      </a:endParaRPr>
                    </a:p>
                  </a:txBody>
                  <a:tcPr anchor="ctr"/>
                </a:tc>
              </a:tr>
            </a:tbl>
          </a:graphicData>
        </a:graphic>
      </p:graphicFrame>
      <p:sp>
        <p:nvSpPr>
          <p:cNvPr id="8" name="TextBox 7"/>
          <p:cNvSpPr txBox="1"/>
          <p:nvPr/>
        </p:nvSpPr>
        <p:spPr>
          <a:xfrm>
            <a:off x="6222285" y="5705596"/>
            <a:ext cx="2117887" cy="340093"/>
          </a:xfrm>
          <a:prstGeom prst="rect">
            <a:avLst/>
          </a:prstGeom>
          <a:noFill/>
        </p:spPr>
        <p:txBody>
          <a:bodyPr wrap="none" rtlCol="0">
            <a:spAutoFit/>
          </a:bodyPr>
          <a:lstStyle/>
          <a:p>
            <a:pPr>
              <a:lnSpc>
                <a:spcPct val="120000"/>
              </a:lnSpc>
              <a:spcBef>
                <a:spcPts val="200"/>
              </a:spcBef>
              <a:spcAft>
                <a:spcPts val="200"/>
              </a:spcAft>
            </a:pPr>
            <a:r>
              <a:rPr lang="en-US" sz="1400" dirty="0">
                <a:latin typeface="Courier New" panose="02070309020205020404" pitchFamily="49" charset="0"/>
                <a:cs typeface="Courier New" panose="02070309020205020404" pitchFamily="49" charset="0"/>
              </a:rPr>
              <a:t>synch waiting list</a:t>
            </a:r>
            <a:endParaRPr lang="en-US" sz="1400" dirty="0">
              <a:latin typeface="Courier New" panose="02070309020205020404" pitchFamily="49" charset="0"/>
              <a:cs typeface="Courier New" panose="02070309020205020404" pitchFamily="49" charset="0"/>
            </a:endParaRPr>
          </a:p>
        </p:txBody>
      </p:sp>
      <p:sp>
        <p:nvSpPr>
          <p:cNvPr id="11" name="TextBox 10"/>
          <p:cNvSpPr txBox="1"/>
          <p:nvPr/>
        </p:nvSpPr>
        <p:spPr>
          <a:xfrm>
            <a:off x="6307935" y="3760336"/>
            <a:ext cx="2114681" cy="794576"/>
          </a:xfrm>
          <a:prstGeom prst="rect">
            <a:avLst/>
          </a:prstGeom>
          <a:solidFill>
            <a:schemeClr val="bg1"/>
          </a:solidFill>
          <a:ln>
            <a:solidFill>
              <a:schemeClr val="accent1"/>
            </a:solidFill>
          </a:ln>
        </p:spPr>
        <p:txBody>
          <a:bodyPr wrap="none" rtlCol="0">
            <a:spAutoFit/>
          </a:bodyPr>
          <a:lstStyle/>
          <a:p>
            <a:pPr>
              <a:lnSpc>
                <a:spcPct val="120000"/>
              </a:lnSpc>
              <a:spcBef>
                <a:spcPts val="200"/>
              </a:spcBef>
              <a:spcAft>
                <a:spcPts val="200"/>
              </a:spcAft>
            </a:pPr>
            <a:r>
              <a:rPr lang="en-US" dirty="0">
                <a:latin typeface="Courier New" panose="02070309020205020404" pitchFamily="49" charset="0"/>
                <a:cs typeface="Courier New" panose="02070309020205020404" pitchFamily="49" charset="0"/>
              </a:rPr>
              <a:t>S1</a:t>
            </a:r>
            <a:endParaRPr lang="en-US" dirty="0">
              <a:latin typeface="Courier New" panose="02070309020205020404" pitchFamily="49" charset="0"/>
              <a:cs typeface="Courier New" panose="02070309020205020404" pitchFamily="49" charset="0"/>
            </a:endParaRPr>
          </a:p>
          <a:p>
            <a:pPr>
              <a:lnSpc>
                <a:spcPct val="120000"/>
              </a:lnSpc>
              <a:spcBef>
                <a:spcPts val="200"/>
              </a:spcBef>
              <a:spcAft>
                <a:spcPts val="200"/>
              </a:spcAft>
            </a:pPr>
            <a:r>
              <a:rPr lang="en-US" dirty="0">
                <a:latin typeface="Courier New" panose="02070309020205020404" pitchFamily="49" charset="0"/>
                <a:cs typeface="Courier New" panose="02070309020205020404" pitchFamily="49" charset="0"/>
              </a:rPr>
              <a:t>signal(synch);</a:t>
            </a:r>
            <a:endParaRPr lang="en-US" dirty="0">
              <a:latin typeface="Courier New" panose="02070309020205020404" pitchFamily="49" charset="0"/>
              <a:cs typeface="Courier New" panose="02070309020205020404" pitchFamily="49" charset="0"/>
            </a:endParaRPr>
          </a:p>
        </p:txBody>
      </p:sp>
      <p:sp>
        <p:nvSpPr>
          <p:cNvPr id="12" name="TextBox 11"/>
          <p:cNvSpPr txBox="1"/>
          <p:nvPr/>
        </p:nvSpPr>
        <p:spPr>
          <a:xfrm>
            <a:off x="9720042" y="3760336"/>
            <a:ext cx="1838965" cy="794576"/>
          </a:xfrm>
          <a:prstGeom prst="rect">
            <a:avLst/>
          </a:prstGeom>
          <a:solidFill>
            <a:schemeClr val="bg1"/>
          </a:solidFill>
          <a:ln>
            <a:solidFill>
              <a:schemeClr val="accent3"/>
            </a:solidFill>
          </a:ln>
        </p:spPr>
        <p:txBody>
          <a:bodyPr wrap="none" rtlCol="0">
            <a:spAutoFit/>
          </a:bodyPr>
          <a:lstStyle/>
          <a:p>
            <a:pPr>
              <a:lnSpc>
                <a:spcPct val="120000"/>
              </a:lnSpc>
              <a:spcBef>
                <a:spcPts val="200"/>
              </a:spcBef>
              <a:spcAft>
                <a:spcPts val="200"/>
              </a:spcAft>
            </a:pPr>
            <a:r>
              <a:rPr lang="en-US" dirty="0">
                <a:latin typeface="Courier New" panose="02070309020205020404" pitchFamily="49" charset="0"/>
                <a:cs typeface="Courier New" panose="02070309020205020404" pitchFamily="49" charset="0"/>
              </a:rPr>
              <a:t>wait(synch);</a:t>
            </a:r>
            <a:endParaRPr lang="en-US" dirty="0">
              <a:latin typeface="Courier New" panose="02070309020205020404" pitchFamily="49" charset="0"/>
              <a:cs typeface="Courier New" panose="02070309020205020404" pitchFamily="49" charset="0"/>
            </a:endParaRPr>
          </a:p>
          <a:p>
            <a:pPr>
              <a:lnSpc>
                <a:spcPct val="120000"/>
              </a:lnSpc>
              <a:spcBef>
                <a:spcPts val="200"/>
              </a:spcBef>
              <a:spcAft>
                <a:spcPts val="200"/>
              </a:spcAft>
            </a:pPr>
            <a:r>
              <a:rPr lang="en-US" dirty="0">
                <a:latin typeface="Courier New" panose="02070309020205020404" pitchFamily="49" charset="0"/>
                <a:cs typeface="Courier New" panose="02070309020205020404" pitchFamily="49" charset="0"/>
              </a:rPr>
              <a:t>S2</a:t>
            </a:r>
            <a:endParaRPr lang="en-US" dirty="0">
              <a:latin typeface="Courier New" panose="02070309020205020404" pitchFamily="49" charset="0"/>
              <a:cs typeface="Courier New" panose="02070309020205020404" pitchFamily="49" charset="0"/>
            </a:endParaRPr>
          </a:p>
        </p:txBody>
      </p:sp>
      <p:sp>
        <p:nvSpPr>
          <p:cNvPr id="13" name="TextBox 12"/>
          <p:cNvSpPr txBox="1"/>
          <p:nvPr/>
        </p:nvSpPr>
        <p:spPr>
          <a:xfrm>
            <a:off x="6304971" y="3366126"/>
            <a:ext cx="466794" cy="394210"/>
          </a:xfrm>
          <a:prstGeom prst="rect">
            <a:avLst/>
          </a:prstGeom>
          <a:gradFill>
            <a:gsLst>
              <a:gs pos="0">
                <a:srgbClr val="00C6FF"/>
              </a:gs>
              <a:gs pos="100000">
                <a:srgbClr val="0072FF"/>
              </a:gs>
            </a:gsLst>
            <a:lin ang="5400000" scaled="1"/>
          </a:gradFill>
          <a:ln>
            <a:solidFill>
              <a:schemeClr val="accent1"/>
            </a:solidFill>
          </a:ln>
        </p:spPr>
        <p:txBody>
          <a:bodyPr wrap="none" rtlCol="0">
            <a:spAutoFit/>
          </a:bodyPr>
          <a:lstStyle/>
          <a:p>
            <a:pPr algn="just">
              <a:lnSpc>
                <a:spcPct val="120000"/>
              </a:lnSpc>
              <a:spcBef>
                <a:spcPts val="200"/>
              </a:spcBef>
              <a:spcAft>
                <a:spcPts val="200"/>
              </a:spcAft>
            </a:pPr>
            <a:r>
              <a:rPr lang="en-US" b="1" dirty="0">
                <a:solidFill>
                  <a:schemeClr val="bg1"/>
                </a:solidFill>
                <a:latin typeface="Arial" panose="020B0604020202020204" pitchFamily="34" charset="0"/>
                <a:cs typeface="Arial" panose="020B0604020202020204" pitchFamily="34" charset="0"/>
              </a:rPr>
              <a:t>P1</a:t>
            </a:r>
            <a:endParaRPr lang="en-US" b="1" dirty="0">
              <a:solidFill>
                <a:schemeClr val="bg1"/>
              </a:solidFill>
              <a:latin typeface="Arial" panose="020B0604020202020204" pitchFamily="34" charset="0"/>
              <a:cs typeface="Arial" panose="020B0604020202020204" pitchFamily="34" charset="0"/>
            </a:endParaRPr>
          </a:p>
        </p:txBody>
      </p:sp>
      <p:sp>
        <p:nvSpPr>
          <p:cNvPr id="14" name="TextBox 13"/>
          <p:cNvSpPr txBox="1"/>
          <p:nvPr/>
        </p:nvSpPr>
        <p:spPr>
          <a:xfrm>
            <a:off x="9720042" y="3366126"/>
            <a:ext cx="466794" cy="394210"/>
          </a:xfrm>
          <a:prstGeom prst="rect">
            <a:avLst/>
          </a:prstGeom>
          <a:gradFill>
            <a:gsLst>
              <a:gs pos="0">
                <a:schemeClr val="accent2"/>
              </a:gs>
              <a:gs pos="100000">
                <a:schemeClr val="accent3"/>
              </a:gs>
            </a:gsLst>
            <a:lin ang="5400000" scaled="1"/>
          </a:gradFill>
          <a:ln>
            <a:solidFill>
              <a:schemeClr val="accent3"/>
            </a:solidFill>
          </a:ln>
        </p:spPr>
        <p:txBody>
          <a:bodyPr wrap="none" rtlCol="0">
            <a:spAutoFit/>
          </a:bodyPr>
          <a:lstStyle/>
          <a:p>
            <a:pPr algn="just">
              <a:lnSpc>
                <a:spcPct val="120000"/>
              </a:lnSpc>
              <a:spcBef>
                <a:spcPts val="200"/>
              </a:spcBef>
              <a:spcAft>
                <a:spcPts val="200"/>
              </a:spcAft>
            </a:pPr>
            <a:r>
              <a:rPr lang="en-US" b="1" dirty="0">
                <a:solidFill>
                  <a:schemeClr val="bg1"/>
                </a:solidFill>
                <a:latin typeface="Arial" panose="020B0604020202020204" pitchFamily="34" charset="0"/>
                <a:cs typeface="Arial" panose="020B0604020202020204" pitchFamily="34" charset="0"/>
              </a:rPr>
              <a:t>P2</a:t>
            </a:r>
            <a:endParaRPr lang="en-US" b="1" dirty="0">
              <a:solidFill>
                <a:schemeClr val="bg1"/>
              </a:solidFill>
              <a:latin typeface="Arial" panose="020B0604020202020204" pitchFamily="34" charset="0"/>
              <a:cs typeface="Arial" panose="020B0604020202020204" pitchFamily="34" charset="0"/>
            </a:endParaRPr>
          </a:p>
        </p:txBody>
      </p:sp>
      <p:sp>
        <p:nvSpPr>
          <p:cNvPr id="15" name="Triangle 14"/>
          <p:cNvSpPr/>
          <p:nvPr/>
        </p:nvSpPr>
        <p:spPr>
          <a:xfrm rot="5400000">
            <a:off x="6088092" y="3925855"/>
            <a:ext cx="114660" cy="98845"/>
          </a:xfrm>
          <a:prstGeom prst="triangle">
            <a:avLst/>
          </a:prstGeom>
          <a:gradFill>
            <a:gsLst>
              <a:gs pos="0">
                <a:srgbClr val="00C6FF"/>
              </a:gs>
              <a:gs pos="100000">
                <a:srgbClr val="0072FF"/>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16" name="Triangle 15"/>
          <p:cNvSpPr/>
          <p:nvPr/>
        </p:nvSpPr>
        <p:spPr>
          <a:xfrm rot="5400000">
            <a:off x="9500199" y="3925856"/>
            <a:ext cx="114660" cy="98845"/>
          </a:xfrm>
          <a:prstGeom prst="triangle">
            <a:avLst/>
          </a:prstGeom>
          <a:gradFill>
            <a:gsLst>
              <a:gs pos="0">
                <a:schemeClr val="accent2"/>
              </a:gs>
              <a:gs pos="100000">
                <a:schemeClr val="accent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17" name="TextBox 16"/>
          <p:cNvSpPr txBox="1"/>
          <p:nvPr/>
        </p:nvSpPr>
        <p:spPr>
          <a:xfrm>
            <a:off x="6222285" y="4940546"/>
            <a:ext cx="1178528" cy="394147"/>
          </a:xfrm>
          <a:prstGeom prst="rect">
            <a:avLst/>
          </a:prstGeom>
          <a:noFill/>
        </p:spPr>
        <p:txBody>
          <a:bodyPr wrap="none" rtlCol="0">
            <a:spAutoFit/>
          </a:bodyPr>
          <a:lstStyle/>
          <a:p>
            <a:pPr>
              <a:lnSpc>
                <a:spcPct val="120000"/>
              </a:lnSpc>
              <a:spcBef>
                <a:spcPts val="200"/>
              </a:spcBef>
              <a:spcAft>
                <a:spcPts val="200"/>
              </a:spcAft>
            </a:pPr>
            <a:r>
              <a:rPr lang="en-US" dirty="0">
                <a:latin typeface="Arial" panose="020B0604020202020204" pitchFamily="34" charset="0"/>
                <a:cs typeface="Arial" panose="020B0604020202020204" pitchFamily="34" charset="0"/>
              </a:rPr>
              <a:t>synch = 0</a:t>
            </a:r>
            <a:endParaRPr lang="en-US" dirty="0">
              <a:latin typeface="Arial" panose="020B0604020202020204" pitchFamily="34" charset="0"/>
              <a:cs typeface="Arial" panose="020B0604020202020204" pitchFamily="34" charset="0"/>
            </a:endParaRPr>
          </a:p>
        </p:txBody>
      </p:sp>
      <p:sp>
        <p:nvSpPr>
          <p:cNvPr id="18" name="TextBox 17"/>
          <p:cNvSpPr txBox="1"/>
          <p:nvPr/>
        </p:nvSpPr>
        <p:spPr>
          <a:xfrm>
            <a:off x="838200" y="2379879"/>
            <a:ext cx="4318811" cy="797078"/>
          </a:xfrm>
          <a:prstGeom prst="rect">
            <a:avLst/>
          </a:prstGeom>
          <a:noFill/>
        </p:spPr>
        <p:txBody>
          <a:bodyPr wrap="square" rtlCol="0">
            <a:spAutoFit/>
          </a:bodyPr>
          <a:lstStyle/>
          <a:p>
            <a:pPr algn="just">
              <a:lnSpc>
                <a:spcPct val="120000"/>
              </a:lnSpc>
              <a:spcBef>
                <a:spcPts val="200"/>
              </a:spcBef>
              <a:spcAft>
                <a:spcPts val="200"/>
              </a:spcAft>
            </a:pPr>
            <a:r>
              <a:rPr lang="en-US" sz="2000" dirty="0">
                <a:latin typeface="Arial" panose="020B0604020202020204" pitchFamily="34" charset="0"/>
                <a:cs typeface="Arial" panose="020B0604020202020204" pitchFamily="34" charset="0"/>
              </a:rPr>
              <a:t>Đồng bộ P1 và P2 sao cho S1 luôn luôn thực thi trước S2</a:t>
            </a:r>
            <a:r>
              <a:rPr lang="en-US" sz="2000" dirty="0">
                <a:latin typeface="Arial" panose="020B0604020202020204" pitchFamily="34" charset="0"/>
                <a:cs typeface="Arial" panose="020B0604020202020204" pitchFamily="34" charset="0"/>
              </a:rPr>
              <a:t>.</a:t>
            </a:r>
            <a:endParaRPr lang="en-US" sz="2000" dirty="0">
              <a:latin typeface="Arial" panose="020B0604020202020204" pitchFamily="34" charset="0"/>
              <a:cs typeface="Arial" panose="020B0604020202020204" pitchFamily="34" charset="0"/>
            </a:endParaRPr>
          </a:p>
        </p:txBody>
      </p:sp>
      <p:sp>
        <p:nvSpPr>
          <p:cNvPr id="19" name="TextBox 18"/>
          <p:cNvSpPr txBox="1"/>
          <p:nvPr/>
        </p:nvSpPr>
        <p:spPr>
          <a:xfrm>
            <a:off x="6307935" y="2374347"/>
            <a:ext cx="460382" cy="410882"/>
          </a:xfrm>
          <a:prstGeom prst="rect">
            <a:avLst/>
          </a:prstGeom>
          <a:solidFill>
            <a:schemeClr val="bg1"/>
          </a:solidFill>
          <a:ln>
            <a:solidFill>
              <a:schemeClr val="bg1">
                <a:lumMod val="75000"/>
              </a:schemeClr>
            </a:solidFill>
          </a:ln>
        </p:spPr>
        <p:txBody>
          <a:bodyPr wrap="none" rtlCol="0">
            <a:spAutoFit/>
          </a:bodyPr>
          <a:lstStyle/>
          <a:p>
            <a:pPr>
              <a:lnSpc>
                <a:spcPct val="120000"/>
              </a:lnSpc>
              <a:spcBef>
                <a:spcPts val="200"/>
              </a:spcBef>
              <a:spcAft>
                <a:spcPts val="200"/>
              </a:spcAft>
            </a:pPr>
            <a:r>
              <a:rPr lang="en-US" dirty="0">
                <a:latin typeface="Courier New" panose="02070309020205020404" pitchFamily="49" charset="0"/>
                <a:cs typeface="Courier New" panose="02070309020205020404" pitchFamily="49" charset="0"/>
              </a:rPr>
              <a:t>S1</a:t>
            </a:r>
            <a:endParaRPr lang="en-US" dirty="0">
              <a:latin typeface="Courier New" panose="02070309020205020404" pitchFamily="49" charset="0"/>
              <a:cs typeface="Courier New" panose="02070309020205020404" pitchFamily="49" charset="0"/>
            </a:endParaRPr>
          </a:p>
        </p:txBody>
      </p:sp>
      <p:sp>
        <p:nvSpPr>
          <p:cNvPr id="20" name="TextBox 19"/>
          <p:cNvSpPr txBox="1"/>
          <p:nvPr/>
        </p:nvSpPr>
        <p:spPr>
          <a:xfrm>
            <a:off x="9720042" y="2374347"/>
            <a:ext cx="460382" cy="410882"/>
          </a:xfrm>
          <a:prstGeom prst="rect">
            <a:avLst/>
          </a:prstGeom>
          <a:solidFill>
            <a:schemeClr val="bg1"/>
          </a:solidFill>
          <a:ln>
            <a:solidFill>
              <a:schemeClr val="bg1">
                <a:lumMod val="75000"/>
              </a:schemeClr>
            </a:solidFill>
          </a:ln>
        </p:spPr>
        <p:txBody>
          <a:bodyPr wrap="none" rtlCol="0">
            <a:spAutoFit/>
          </a:bodyPr>
          <a:lstStyle/>
          <a:p>
            <a:pPr>
              <a:lnSpc>
                <a:spcPct val="120000"/>
              </a:lnSpc>
              <a:spcBef>
                <a:spcPts val="200"/>
              </a:spcBef>
              <a:spcAft>
                <a:spcPts val="200"/>
              </a:spcAft>
            </a:pPr>
            <a:r>
              <a:rPr lang="en-US" dirty="0">
                <a:latin typeface="Courier New" panose="02070309020205020404" pitchFamily="49" charset="0"/>
                <a:cs typeface="Courier New" panose="02070309020205020404" pitchFamily="49" charset="0"/>
              </a:rPr>
              <a:t>S2</a:t>
            </a:r>
            <a:endParaRPr lang="en-US" dirty="0">
              <a:latin typeface="Courier New" panose="02070309020205020404" pitchFamily="49" charset="0"/>
              <a:cs typeface="Courier New" panose="02070309020205020404" pitchFamily="49" charset="0"/>
            </a:endParaRPr>
          </a:p>
        </p:txBody>
      </p:sp>
      <p:sp>
        <p:nvSpPr>
          <p:cNvPr id="21" name="TextBox 20"/>
          <p:cNvSpPr txBox="1"/>
          <p:nvPr/>
        </p:nvSpPr>
        <p:spPr>
          <a:xfrm>
            <a:off x="6304971" y="1980137"/>
            <a:ext cx="466794" cy="394210"/>
          </a:xfrm>
          <a:prstGeom prst="rect">
            <a:avLst/>
          </a:prstGeom>
          <a:solidFill>
            <a:schemeClr val="bg1">
              <a:lumMod val="75000"/>
            </a:schemeClr>
          </a:solidFill>
          <a:ln>
            <a:solidFill>
              <a:schemeClr val="bg1">
                <a:lumMod val="75000"/>
              </a:schemeClr>
            </a:solidFill>
          </a:ln>
        </p:spPr>
        <p:txBody>
          <a:bodyPr wrap="none" rtlCol="0">
            <a:spAutoFit/>
          </a:bodyPr>
          <a:lstStyle/>
          <a:p>
            <a:pPr algn="just">
              <a:lnSpc>
                <a:spcPct val="120000"/>
              </a:lnSpc>
              <a:spcBef>
                <a:spcPts val="200"/>
              </a:spcBef>
              <a:spcAft>
                <a:spcPts val="200"/>
              </a:spcAft>
            </a:pPr>
            <a:r>
              <a:rPr lang="en-US" b="1" dirty="0">
                <a:solidFill>
                  <a:schemeClr val="bg1"/>
                </a:solidFill>
                <a:latin typeface="Arial" panose="020B0604020202020204" pitchFamily="34" charset="0"/>
                <a:cs typeface="Arial" panose="020B0604020202020204" pitchFamily="34" charset="0"/>
              </a:rPr>
              <a:t>P1</a:t>
            </a:r>
            <a:endParaRPr lang="en-US" b="1" dirty="0">
              <a:solidFill>
                <a:schemeClr val="bg1"/>
              </a:solidFill>
              <a:latin typeface="Arial" panose="020B0604020202020204" pitchFamily="34" charset="0"/>
              <a:cs typeface="Arial" panose="020B0604020202020204" pitchFamily="34" charset="0"/>
            </a:endParaRPr>
          </a:p>
        </p:txBody>
      </p:sp>
      <p:sp>
        <p:nvSpPr>
          <p:cNvPr id="22" name="TextBox 21"/>
          <p:cNvSpPr txBox="1"/>
          <p:nvPr/>
        </p:nvSpPr>
        <p:spPr>
          <a:xfrm>
            <a:off x="9720042" y="1980137"/>
            <a:ext cx="466794" cy="394210"/>
          </a:xfrm>
          <a:prstGeom prst="rect">
            <a:avLst/>
          </a:prstGeom>
          <a:solidFill>
            <a:schemeClr val="bg1">
              <a:lumMod val="75000"/>
            </a:schemeClr>
          </a:solidFill>
          <a:ln>
            <a:solidFill>
              <a:schemeClr val="bg1">
                <a:lumMod val="75000"/>
              </a:schemeClr>
            </a:solidFill>
          </a:ln>
        </p:spPr>
        <p:txBody>
          <a:bodyPr wrap="none" rtlCol="0">
            <a:spAutoFit/>
          </a:bodyPr>
          <a:lstStyle/>
          <a:p>
            <a:pPr algn="just">
              <a:lnSpc>
                <a:spcPct val="120000"/>
              </a:lnSpc>
              <a:spcBef>
                <a:spcPts val="200"/>
              </a:spcBef>
              <a:spcAft>
                <a:spcPts val="200"/>
              </a:spcAft>
            </a:pPr>
            <a:r>
              <a:rPr lang="en-US" b="1" dirty="0">
                <a:solidFill>
                  <a:schemeClr val="bg1"/>
                </a:solidFill>
                <a:latin typeface="Arial" panose="020B0604020202020204" pitchFamily="34" charset="0"/>
                <a:cs typeface="Arial" panose="020B0604020202020204" pitchFamily="34" charset="0"/>
              </a:rPr>
              <a:t>P2</a:t>
            </a:r>
            <a:endParaRPr lang="en-US" b="1" dirty="0">
              <a:solidFill>
                <a:schemeClr val="bg1"/>
              </a:solidFill>
              <a:latin typeface="Arial" panose="020B0604020202020204" pitchFamily="34" charset="0"/>
              <a:cs typeface="Arial" panose="020B0604020202020204" pitchFamily="34" charset="0"/>
            </a:endParaRPr>
          </a:p>
        </p:txBody>
      </p:sp>
      <p:sp>
        <p:nvSpPr>
          <p:cNvPr id="23" name="Triangle 22"/>
          <p:cNvSpPr/>
          <p:nvPr/>
        </p:nvSpPr>
        <p:spPr>
          <a:xfrm rot="5400000">
            <a:off x="6088092" y="2539866"/>
            <a:ext cx="114660" cy="98845"/>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24" name="Triangle 23"/>
          <p:cNvSpPr/>
          <p:nvPr/>
        </p:nvSpPr>
        <p:spPr>
          <a:xfrm rot="5400000">
            <a:off x="9500199" y="2539867"/>
            <a:ext cx="114660" cy="98845"/>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59:morph option="byWord"/>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fade">
                                      <p:cBhvr>
                                        <p:cTn id="25" dur="500"/>
                                        <p:tgtEl>
                                          <p:spTgt spid="1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fade">
                                      <p:cBhvr>
                                        <p:cTn id="28" dur="500"/>
                                        <p:tgtEl>
                                          <p:spTgt spid="1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500"/>
                                        <p:tgtEl>
                                          <p:spTgt spid="1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fade">
                                      <p:cBhvr>
                                        <p:cTn id="34"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8" grpId="0"/>
      <p:bldP spid="11" grpId="0" animBg="1"/>
      <p:bldP spid="12" grpId="0" animBg="1"/>
      <p:bldP spid="13" grpId="0" animBg="1"/>
      <p:bldP spid="14" grpId="0" animBg="1"/>
      <p:bldP spid="15" grpId="0" animBg="1"/>
      <p:bldP spid="16" grpId="0" animBg="1"/>
      <p:bldP spid="17"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5.7.4. Ứng dụng semaphore</a:t>
            </a:r>
            <a:endParaRPr lang="en-US" dirty="0"/>
          </a:p>
        </p:txBody>
      </p:sp>
      <p:sp>
        <p:nvSpPr>
          <p:cNvPr id="4" name="Footer Placeholder 3"/>
          <p:cNvSpPr>
            <a:spLocks noGrp="1"/>
          </p:cNvSpPr>
          <p:nvPr>
            <p:ph type="ftr" sz="quarter" idx="11"/>
          </p:nvPr>
        </p:nvSpPr>
        <p:spPr/>
        <p:txBody>
          <a:bodyPr/>
          <a:lstStyle/>
          <a:p>
            <a:r>
              <a:rPr lang="vi-VN"/>
              <a:t>Thực hiện bởi Trường Đại học Công nghệ Thông tin, ĐHQG-HCM</a:t>
            </a:r>
            <a:endParaRPr lang="en-US" dirty="0"/>
          </a:p>
        </p:txBody>
      </p:sp>
      <p:sp>
        <p:nvSpPr>
          <p:cNvPr id="5" name="Slide Number Placeholder 4"/>
          <p:cNvSpPr>
            <a:spLocks noGrp="1"/>
          </p:cNvSpPr>
          <p:nvPr>
            <p:ph type="sldNum" sz="quarter" idx="12"/>
          </p:nvPr>
        </p:nvSpPr>
        <p:spPr/>
        <p:txBody>
          <a:bodyPr/>
          <a:lstStyle/>
          <a:p>
            <a:fld id="{D8B0B3AC-44A8-D142-AAF6-9A453466E1A4}" type="slidenum">
              <a:rPr lang="en-US" smtClean="0"/>
            </a:fld>
            <a:endParaRPr lang="en-US" dirty="0"/>
          </a:p>
        </p:txBody>
      </p:sp>
      <p:sp>
        <p:nvSpPr>
          <p:cNvPr id="7" name="TextBox 6"/>
          <p:cNvSpPr txBox="1"/>
          <p:nvPr/>
        </p:nvSpPr>
        <p:spPr>
          <a:xfrm>
            <a:off x="838200" y="1622037"/>
            <a:ext cx="3459601" cy="561885"/>
          </a:xfrm>
          <a:prstGeom prst="rect">
            <a:avLst/>
          </a:prstGeom>
          <a:gradFill>
            <a:gsLst>
              <a:gs pos="0">
                <a:srgbClr val="00C6FF"/>
              </a:gs>
              <a:gs pos="100000">
                <a:srgbClr val="0072FF"/>
              </a:gs>
            </a:gsLst>
            <a:lin ang="2700000" scaled="1"/>
          </a:gradFill>
        </p:spPr>
        <p:txBody>
          <a:bodyPr wrap="none" rtlCol="0">
            <a:spAutoFit/>
          </a:bodyPr>
          <a:lstStyle/>
          <a:p>
            <a:pPr>
              <a:lnSpc>
                <a:spcPct val="120000"/>
              </a:lnSpc>
              <a:spcBef>
                <a:spcPts val="200"/>
              </a:spcBef>
              <a:spcAft>
                <a:spcPts val="200"/>
              </a:spcAft>
            </a:pPr>
            <a:r>
              <a:rPr lang="en-US" sz="2800" b="1" dirty="0">
                <a:solidFill>
                  <a:schemeClr val="bg1"/>
                </a:solidFill>
                <a:latin typeface="Arial" panose="020B0604020202020204" pitchFamily="34" charset="0"/>
                <a:cs typeface="Arial" panose="020B0604020202020204" pitchFamily="34" charset="0"/>
              </a:rPr>
              <a:t>Đảm bảo điều kiện</a:t>
            </a:r>
            <a:endParaRPr lang="en-US" sz="2800" b="1" dirty="0">
              <a:solidFill>
                <a:schemeClr val="bg1"/>
              </a:solidFill>
              <a:latin typeface="Arial" panose="020B0604020202020204" pitchFamily="34" charset="0"/>
              <a:cs typeface="Arial" panose="020B0604020202020204" pitchFamily="34" charset="0"/>
            </a:endParaRPr>
          </a:p>
        </p:txBody>
      </p:sp>
      <p:sp>
        <p:nvSpPr>
          <p:cNvPr id="10" name="TextBox 9"/>
          <p:cNvSpPr txBox="1"/>
          <p:nvPr/>
        </p:nvSpPr>
        <p:spPr>
          <a:xfrm>
            <a:off x="838200" y="3547526"/>
            <a:ext cx="4453054" cy="2685351"/>
          </a:xfrm>
          <a:prstGeom prst="rect">
            <a:avLst/>
          </a:prstGeom>
          <a:noFill/>
        </p:spPr>
        <p:txBody>
          <a:bodyPr wrap="square" rtlCol="0">
            <a:spAutoFit/>
          </a:bodyPr>
          <a:lstStyle/>
          <a:p>
            <a:pPr marL="285750" indent="-285750">
              <a:lnSpc>
                <a:spcPct val="120000"/>
              </a:lnSpc>
              <a:spcBef>
                <a:spcPts val="200"/>
              </a:spcBef>
              <a:spcAft>
                <a:spcPts val="200"/>
              </a:spcAft>
              <a:buFontTx/>
              <a:buChar char="-"/>
            </a:pPr>
            <a:r>
              <a:rPr lang="en-US" sz="1600" b="1" dirty="0">
                <a:latin typeface="Arial" panose="020B0604020202020204" pitchFamily="34" charset="0"/>
                <a:cs typeface="Arial" panose="020B0604020202020204" pitchFamily="34" charset="0"/>
                <a:sym typeface="Wingdings" panose="05000000000000000000" pitchFamily="2" charset="2"/>
              </a:rPr>
              <a:t>Bước 1:</a:t>
            </a:r>
            <a:r>
              <a:rPr lang="en-US" sz="1600" dirty="0">
                <a:latin typeface="Arial" panose="020B0604020202020204" pitchFamily="34" charset="0"/>
                <a:cs typeface="Arial" panose="020B0604020202020204" pitchFamily="34" charset="0"/>
                <a:sym typeface="Wingdings" panose="05000000000000000000" pitchFamily="2" charset="2"/>
              </a:rPr>
              <a:t> Dựa vào điều kiện, xác định tài nguyên</a:t>
            </a:r>
            <a:endParaRPr lang="en-US" sz="1600" dirty="0">
              <a:latin typeface="Arial" panose="020B0604020202020204" pitchFamily="34" charset="0"/>
              <a:cs typeface="Arial" panose="020B0604020202020204" pitchFamily="34" charset="0"/>
              <a:sym typeface="Wingdings" panose="05000000000000000000" pitchFamily="2" charset="2"/>
            </a:endParaRPr>
          </a:p>
          <a:p>
            <a:pPr marL="742950" lvl="1" indent="-285750">
              <a:lnSpc>
                <a:spcPct val="120000"/>
              </a:lnSpc>
              <a:spcBef>
                <a:spcPts val="200"/>
              </a:spcBef>
              <a:spcAft>
                <a:spcPts val="200"/>
              </a:spcAft>
              <a:buFont typeface="Wingdings" panose="05000000000000000000" pitchFamily="2" charset="2"/>
              <a:buChar char="à"/>
            </a:pPr>
            <a:r>
              <a:rPr lang="en-US" sz="1600" b="1" i="1" u="sng" dirty="0">
                <a:gradFill>
                  <a:gsLst>
                    <a:gs pos="0">
                      <a:schemeClr val="accent2"/>
                    </a:gs>
                    <a:gs pos="100000">
                      <a:schemeClr val="accent3"/>
                    </a:gs>
                  </a:gsLst>
                  <a:lin ang="2700000" scaled="1"/>
                </a:gradFill>
                <a:latin typeface="Arial" panose="020B0604020202020204" pitchFamily="34" charset="0"/>
                <a:cs typeface="Arial" panose="020B0604020202020204" pitchFamily="34" charset="0"/>
                <a:sym typeface="Wingdings" panose="05000000000000000000" pitchFamily="2" charset="2"/>
              </a:rPr>
              <a:t>Số đơn vị</a:t>
            </a:r>
            <a:r>
              <a:rPr lang="en-US" sz="1600" b="1" i="1" dirty="0">
                <a:gradFill>
                  <a:gsLst>
                    <a:gs pos="0">
                      <a:srgbClr val="00C6FF"/>
                    </a:gs>
                    <a:gs pos="100000">
                      <a:srgbClr val="0072FF"/>
                    </a:gs>
                  </a:gsLst>
                  <a:lin ang="2700000" scaled="1"/>
                </a:gradFill>
                <a:latin typeface="Arial" panose="020B0604020202020204" pitchFamily="34" charset="0"/>
                <a:cs typeface="Arial" panose="020B0604020202020204" pitchFamily="34" charset="0"/>
                <a:sym typeface="Wingdings" panose="05000000000000000000" pitchFamily="2" charset="2"/>
              </a:rPr>
              <a:t> </a:t>
            </a:r>
            <a:r>
              <a:rPr lang="en-US" sz="1600" dirty="0">
                <a:latin typeface="Arial" panose="020B0604020202020204" pitchFamily="34" charset="0"/>
                <a:cs typeface="Arial" panose="020B0604020202020204" pitchFamily="34" charset="0"/>
                <a:sym typeface="Wingdings" panose="05000000000000000000" pitchFamily="2" charset="2"/>
              </a:rPr>
              <a:t>mà </a:t>
            </a:r>
            <a:r>
              <a:rPr lang="en-US" sz="1600" b="1" dirty="0">
                <a:gradFill>
                  <a:gsLst>
                    <a:gs pos="0">
                      <a:schemeClr val="accent2"/>
                    </a:gs>
                    <a:gs pos="100000">
                      <a:schemeClr val="accent3"/>
                    </a:gs>
                  </a:gsLst>
                  <a:lin ang="2700000" scaled="1"/>
                </a:gradFill>
                <a:latin typeface="Courier New" panose="02070309020205020404" pitchFamily="49" charset="0"/>
                <a:cs typeface="Courier New" panose="02070309020205020404" pitchFamily="49" charset="0"/>
                <a:sym typeface="Wingdings" panose="05000000000000000000" pitchFamily="2" charset="2"/>
              </a:rPr>
              <a:t>sells</a:t>
            </a:r>
            <a:r>
              <a:rPr lang="en-US" sz="1600" dirty="0">
                <a:latin typeface="Courier New" panose="02070309020205020404" pitchFamily="49" charset="0"/>
                <a:cs typeface="Courier New" panose="02070309020205020404" pitchFamily="49" charset="0"/>
                <a:sym typeface="Wingdings" panose="05000000000000000000" pitchFamily="2" charset="2"/>
              </a:rPr>
              <a:t> </a:t>
            </a:r>
            <a:r>
              <a:rPr lang="en-US" sz="1600" dirty="0">
                <a:latin typeface="Arial" panose="020B0604020202020204" pitchFamily="34" charset="0"/>
                <a:cs typeface="Arial" panose="020B0604020202020204" pitchFamily="34" charset="0"/>
                <a:sym typeface="Wingdings" panose="05000000000000000000" pitchFamily="2" charset="2"/>
              </a:rPr>
              <a:t>được tăng</a:t>
            </a:r>
            <a:endParaRPr lang="en-US" sz="1600" dirty="0">
              <a:latin typeface="Arial" panose="020B0604020202020204" pitchFamily="34" charset="0"/>
              <a:cs typeface="Arial" panose="020B0604020202020204" pitchFamily="34" charset="0"/>
              <a:sym typeface="Wingdings" panose="05000000000000000000" pitchFamily="2" charset="2"/>
            </a:endParaRPr>
          </a:p>
          <a:p>
            <a:pPr marL="285750" indent="-285750">
              <a:lnSpc>
                <a:spcPct val="120000"/>
              </a:lnSpc>
              <a:spcBef>
                <a:spcPts val="200"/>
              </a:spcBef>
              <a:spcAft>
                <a:spcPts val="200"/>
              </a:spcAft>
              <a:buFontTx/>
              <a:buChar char="-"/>
            </a:pPr>
            <a:r>
              <a:rPr lang="en-US" sz="1600" b="1" dirty="0">
                <a:latin typeface="Arial" panose="020B0604020202020204" pitchFamily="34" charset="0"/>
                <a:cs typeface="Arial" panose="020B0604020202020204" pitchFamily="34" charset="0"/>
                <a:sym typeface="Wingdings" panose="05000000000000000000" pitchFamily="2" charset="2"/>
              </a:rPr>
              <a:t>Bước 2: </a:t>
            </a:r>
            <a:r>
              <a:rPr lang="en-US" sz="1600" dirty="0">
                <a:latin typeface="Arial" panose="020B0604020202020204" pitchFamily="34" charset="0"/>
                <a:cs typeface="Arial" panose="020B0604020202020204" pitchFamily="34" charset="0"/>
                <a:sym typeface="Wingdings" panose="05000000000000000000" pitchFamily="2" charset="2"/>
              </a:rPr>
              <a:t>Xác định số lượng semaphore</a:t>
            </a:r>
            <a:endParaRPr lang="en-US" sz="1600" dirty="0">
              <a:latin typeface="Arial" panose="020B0604020202020204" pitchFamily="34" charset="0"/>
              <a:cs typeface="Arial" panose="020B0604020202020204" pitchFamily="34" charset="0"/>
              <a:sym typeface="Wingdings" panose="05000000000000000000" pitchFamily="2" charset="2"/>
            </a:endParaRPr>
          </a:p>
          <a:p>
            <a:pPr marL="742950" lvl="1" indent="-285750">
              <a:lnSpc>
                <a:spcPct val="120000"/>
              </a:lnSpc>
              <a:spcBef>
                <a:spcPts val="200"/>
              </a:spcBef>
              <a:spcAft>
                <a:spcPts val="200"/>
              </a:spcAft>
              <a:buFont typeface="Wingdings" panose="05000000000000000000" pitchFamily="2" charset="2"/>
              <a:buChar char="à"/>
            </a:pPr>
            <a:r>
              <a:rPr lang="en-US" sz="1600" dirty="0">
                <a:latin typeface="Arial" panose="020B0604020202020204" pitchFamily="34" charset="0"/>
                <a:cs typeface="Arial" panose="020B0604020202020204" pitchFamily="34" charset="0"/>
                <a:sym typeface="Wingdings" panose="05000000000000000000" pitchFamily="2" charset="2"/>
              </a:rPr>
              <a:t>Quản lý 1 tài nguyên  </a:t>
            </a:r>
            <a:r>
              <a:rPr lang="en-US" sz="1600" b="1" dirty="0">
                <a:gradFill>
                  <a:gsLst>
                    <a:gs pos="0">
                      <a:srgbClr val="00C6FF"/>
                    </a:gs>
                    <a:gs pos="100000">
                      <a:srgbClr val="0072FF"/>
                    </a:gs>
                  </a:gsLst>
                  <a:lin ang="2700000" scaled="1"/>
                </a:gradFill>
                <a:latin typeface="Arial" panose="020B0604020202020204" pitchFamily="34" charset="0"/>
                <a:cs typeface="Arial" panose="020B0604020202020204" pitchFamily="34" charset="0"/>
                <a:sym typeface="Wingdings" panose="05000000000000000000" pitchFamily="2" charset="2"/>
              </a:rPr>
              <a:t>1 semaphore</a:t>
            </a:r>
            <a:endParaRPr lang="en-US" sz="1600" b="1" dirty="0">
              <a:gradFill>
                <a:gsLst>
                  <a:gs pos="0">
                    <a:srgbClr val="00C6FF"/>
                  </a:gs>
                  <a:gs pos="100000">
                    <a:srgbClr val="0072FF"/>
                  </a:gs>
                </a:gsLst>
                <a:lin ang="2700000" scaled="1"/>
              </a:gradFill>
              <a:latin typeface="Arial" panose="020B0604020202020204" pitchFamily="34" charset="0"/>
              <a:cs typeface="Arial" panose="020B0604020202020204" pitchFamily="34" charset="0"/>
              <a:sym typeface="Wingdings" panose="05000000000000000000" pitchFamily="2" charset="2"/>
            </a:endParaRPr>
          </a:p>
          <a:p>
            <a:pPr marL="285750" indent="-285750">
              <a:lnSpc>
                <a:spcPct val="120000"/>
              </a:lnSpc>
              <a:spcBef>
                <a:spcPts val="200"/>
              </a:spcBef>
              <a:spcAft>
                <a:spcPts val="200"/>
              </a:spcAft>
              <a:buFontTx/>
              <a:buChar char="-"/>
            </a:pPr>
            <a:r>
              <a:rPr lang="en-US" sz="1600" b="1" dirty="0">
                <a:latin typeface="Arial" panose="020B0604020202020204" pitchFamily="34" charset="0"/>
                <a:cs typeface="Arial" panose="020B0604020202020204" pitchFamily="34" charset="0"/>
                <a:sym typeface="Wingdings" panose="05000000000000000000" pitchFamily="2" charset="2"/>
              </a:rPr>
              <a:t>Bước 3:</a:t>
            </a:r>
            <a:r>
              <a:rPr lang="en-US" sz="1600" dirty="0">
                <a:latin typeface="Arial" panose="020B0604020202020204" pitchFamily="34" charset="0"/>
                <a:cs typeface="Arial" panose="020B0604020202020204" pitchFamily="34" charset="0"/>
                <a:sym typeface="Wingdings" panose="05000000000000000000" pitchFamily="2" charset="2"/>
              </a:rPr>
              <a:t> Đặt </a:t>
            </a:r>
            <a:r>
              <a:rPr lang="en-US" sz="1600" b="1" dirty="0">
                <a:gradFill>
                  <a:gsLst>
                    <a:gs pos="0">
                      <a:srgbClr val="00C6FF"/>
                    </a:gs>
                    <a:gs pos="100000">
                      <a:srgbClr val="0072FF"/>
                    </a:gs>
                  </a:gsLst>
                  <a:lin ang="2700000" scaled="1"/>
                </a:gradFill>
                <a:latin typeface="Courier New" panose="02070309020205020404" pitchFamily="49" charset="0"/>
                <a:cs typeface="Courier New" panose="02070309020205020404" pitchFamily="49" charset="0"/>
                <a:sym typeface="Wingdings" panose="05000000000000000000" pitchFamily="2" charset="2"/>
              </a:rPr>
              <a:t>wait()</a:t>
            </a:r>
            <a:r>
              <a:rPr lang="en-US" sz="1600" dirty="0">
                <a:latin typeface="Courier New" panose="02070309020205020404" pitchFamily="49" charset="0"/>
                <a:cs typeface="Courier New" panose="02070309020205020404" pitchFamily="49" charset="0"/>
                <a:sym typeface="Wingdings" panose="05000000000000000000" pitchFamily="2" charset="2"/>
              </a:rPr>
              <a:t> </a:t>
            </a:r>
            <a:r>
              <a:rPr lang="en-US" sz="1600" dirty="0">
                <a:latin typeface="Arial" panose="020B0604020202020204" pitchFamily="34" charset="0"/>
                <a:cs typeface="Arial" panose="020B0604020202020204" pitchFamily="34" charset="0"/>
                <a:sym typeface="Wingdings" panose="05000000000000000000" pitchFamily="2" charset="2"/>
              </a:rPr>
              <a:t>và </a:t>
            </a:r>
            <a:r>
              <a:rPr lang="en-US" sz="1600" b="1" dirty="0">
                <a:gradFill>
                  <a:gsLst>
                    <a:gs pos="0">
                      <a:srgbClr val="00C6FF"/>
                    </a:gs>
                    <a:gs pos="100000">
                      <a:srgbClr val="0072FF"/>
                    </a:gs>
                  </a:gsLst>
                  <a:lin ang="2700000" scaled="1"/>
                </a:gradFill>
                <a:latin typeface="Courier New" panose="02070309020205020404" pitchFamily="49" charset="0"/>
                <a:cs typeface="Courier New" panose="02070309020205020404" pitchFamily="49" charset="0"/>
                <a:sym typeface="Wingdings" panose="05000000000000000000" pitchFamily="2" charset="2"/>
              </a:rPr>
              <a:t>signal()</a:t>
            </a:r>
            <a:endParaRPr lang="en-US" sz="1600" b="1" dirty="0">
              <a:gradFill>
                <a:gsLst>
                  <a:gs pos="0">
                    <a:srgbClr val="00C6FF"/>
                  </a:gs>
                  <a:gs pos="100000">
                    <a:srgbClr val="0072FF"/>
                  </a:gs>
                </a:gsLst>
                <a:lin ang="2700000" scaled="1"/>
              </a:gradFill>
              <a:latin typeface="Courier New" panose="02070309020205020404" pitchFamily="49" charset="0"/>
              <a:cs typeface="Courier New" panose="02070309020205020404" pitchFamily="49" charset="0"/>
              <a:sym typeface="Wingdings" panose="05000000000000000000" pitchFamily="2" charset="2"/>
            </a:endParaRPr>
          </a:p>
          <a:p>
            <a:pPr marL="285750" indent="-285750">
              <a:lnSpc>
                <a:spcPct val="120000"/>
              </a:lnSpc>
              <a:spcBef>
                <a:spcPts val="200"/>
              </a:spcBef>
              <a:spcAft>
                <a:spcPts val="200"/>
              </a:spcAft>
              <a:buFontTx/>
              <a:buChar char="-"/>
            </a:pPr>
            <a:r>
              <a:rPr lang="en-US" sz="1600" b="1" dirty="0">
                <a:latin typeface="Arial" panose="020B0604020202020204" pitchFamily="34" charset="0"/>
                <a:cs typeface="Arial" panose="020B0604020202020204" pitchFamily="34" charset="0"/>
                <a:sym typeface="Wingdings" panose="05000000000000000000" pitchFamily="2" charset="2"/>
              </a:rPr>
              <a:t>Bước 4: </a:t>
            </a:r>
            <a:r>
              <a:rPr lang="en-US" sz="1600" dirty="0">
                <a:latin typeface="Arial" panose="020B0604020202020204" pitchFamily="34" charset="0"/>
                <a:cs typeface="Arial" panose="020B0604020202020204" pitchFamily="34" charset="0"/>
                <a:sym typeface="Wingdings" panose="05000000000000000000" pitchFamily="2" charset="2"/>
              </a:rPr>
              <a:t>Dựa vào trạng thái của hệ thống, xác định giá trị của semaphore</a:t>
            </a:r>
            <a:endParaRPr lang="en-US" sz="1600" dirty="0">
              <a:latin typeface="Arial" panose="020B0604020202020204" pitchFamily="34" charset="0"/>
              <a:cs typeface="Arial" panose="020B0604020202020204" pitchFamily="34" charset="0"/>
              <a:sym typeface="Wingdings" panose="05000000000000000000" pitchFamily="2" charset="2"/>
            </a:endParaRPr>
          </a:p>
        </p:txBody>
      </p:sp>
      <p:sp>
        <p:nvSpPr>
          <p:cNvPr id="11" name="TextBox 10"/>
          <p:cNvSpPr txBox="1"/>
          <p:nvPr/>
        </p:nvSpPr>
        <p:spPr>
          <a:xfrm>
            <a:off x="6307935" y="3760336"/>
            <a:ext cx="1701107" cy="794576"/>
          </a:xfrm>
          <a:prstGeom prst="rect">
            <a:avLst/>
          </a:prstGeom>
          <a:solidFill>
            <a:schemeClr val="bg1"/>
          </a:solidFill>
          <a:ln>
            <a:solidFill>
              <a:schemeClr val="accent1"/>
            </a:solidFill>
          </a:ln>
        </p:spPr>
        <p:txBody>
          <a:bodyPr wrap="none" rtlCol="0">
            <a:spAutoFit/>
          </a:bodyPr>
          <a:lstStyle/>
          <a:p>
            <a:pPr>
              <a:lnSpc>
                <a:spcPct val="120000"/>
              </a:lnSpc>
              <a:spcBef>
                <a:spcPts val="200"/>
              </a:spcBef>
              <a:spcAft>
                <a:spcPts val="200"/>
              </a:spcAft>
            </a:pPr>
            <a:r>
              <a:rPr lang="en-US" dirty="0">
                <a:latin typeface="Courier New" panose="02070309020205020404" pitchFamily="49" charset="0"/>
                <a:cs typeface="Courier New" panose="02070309020205020404" pitchFamily="49" charset="0"/>
              </a:rPr>
              <a:t>products++</a:t>
            </a:r>
            <a:endParaRPr lang="en-US" dirty="0">
              <a:latin typeface="Courier New" panose="02070309020205020404" pitchFamily="49" charset="0"/>
              <a:cs typeface="Courier New" panose="02070309020205020404" pitchFamily="49" charset="0"/>
            </a:endParaRPr>
          </a:p>
          <a:p>
            <a:pPr>
              <a:lnSpc>
                <a:spcPct val="120000"/>
              </a:lnSpc>
              <a:spcBef>
                <a:spcPts val="200"/>
              </a:spcBef>
              <a:spcAft>
                <a:spcPts val="200"/>
              </a:spcAft>
            </a:pPr>
            <a:r>
              <a:rPr lang="en-US" b="1" dirty="0">
                <a:gradFill>
                  <a:gsLst>
                    <a:gs pos="0">
                      <a:srgbClr val="00C6FF"/>
                    </a:gs>
                    <a:gs pos="100000">
                      <a:srgbClr val="0072FF"/>
                    </a:gs>
                  </a:gsLst>
                  <a:lin ang="2700000" scaled="1"/>
                </a:gradFill>
                <a:latin typeface="Courier New" panose="02070309020205020404" pitchFamily="49" charset="0"/>
                <a:cs typeface="Courier New" panose="02070309020205020404" pitchFamily="49" charset="0"/>
              </a:rPr>
              <a:t>signal(sem)</a:t>
            </a:r>
            <a:endParaRPr lang="en-US" b="1" dirty="0">
              <a:gradFill>
                <a:gsLst>
                  <a:gs pos="0">
                    <a:srgbClr val="00C6FF"/>
                  </a:gs>
                  <a:gs pos="100000">
                    <a:srgbClr val="0072FF"/>
                  </a:gs>
                </a:gsLst>
                <a:lin ang="2700000" scaled="1"/>
              </a:gradFill>
              <a:latin typeface="Courier New" panose="02070309020205020404" pitchFamily="49" charset="0"/>
              <a:cs typeface="Courier New" panose="02070309020205020404" pitchFamily="49" charset="0"/>
            </a:endParaRPr>
          </a:p>
        </p:txBody>
      </p:sp>
      <p:sp>
        <p:nvSpPr>
          <p:cNvPr id="12" name="TextBox 11"/>
          <p:cNvSpPr txBox="1"/>
          <p:nvPr/>
        </p:nvSpPr>
        <p:spPr>
          <a:xfrm>
            <a:off x="9720042" y="3760336"/>
            <a:ext cx="1425390" cy="794576"/>
          </a:xfrm>
          <a:prstGeom prst="rect">
            <a:avLst/>
          </a:prstGeom>
          <a:solidFill>
            <a:schemeClr val="bg1"/>
          </a:solidFill>
          <a:ln>
            <a:solidFill>
              <a:schemeClr val="accent3"/>
            </a:solidFill>
          </a:ln>
        </p:spPr>
        <p:txBody>
          <a:bodyPr wrap="none" rtlCol="0">
            <a:spAutoFit/>
          </a:bodyPr>
          <a:lstStyle/>
          <a:p>
            <a:pPr>
              <a:lnSpc>
                <a:spcPct val="120000"/>
              </a:lnSpc>
              <a:spcBef>
                <a:spcPts val="200"/>
              </a:spcBef>
              <a:spcAft>
                <a:spcPts val="200"/>
              </a:spcAft>
            </a:pPr>
            <a:r>
              <a:rPr lang="en-US" b="1" dirty="0">
                <a:gradFill>
                  <a:gsLst>
                    <a:gs pos="0">
                      <a:srgbClr val="00C6FF"/>
                    </a:gs>
                    <a:gs pos="100000">
                      <a:srgbClr val="0072FF"/>
                    </a:gs>
                  </a:gsLst>
                  <a:lin ang="2700000" scaled="1"/>
                </a:gradFill>
                <a:latin typeface="Courier New" panose="02070309020205020404" pitchFamily="49" charset="0"/>
                <a:cs typeface="Courier New" panose="02070309020205020404" pitchFamily="49" charset="0"/>
              </a:rPr>
              <a:t>wait(sem)</a:t>
            </a:r>
            <a:endParaRPr lang="en-US" b="1" dirty="0">
              <a:gradFill>
                <a:gsLst>
                  <a:gs pos="0">
                    <a:srgbClr val="00C6FF"/>
                  </a:gs>
                  <a:gs pos="100000">
                    <a:srgbClr val="0072FF"/>
                  </a:gs>
                </a:gsLst>
                <a:lin ang="2700000" scaled="1"/>
              </a:gradFill>
              <a:latin typeface="Courier New" panose="02070309020205020404" pitchFamily="49" charset="0"/>
              <a:cs typeface="Courier New" panose="02070309020205020404" pitchFamily="49" charset="0"/>
            </a:endParaRPr>
          </a:p>
          <a:p>
            <a:pPr>
              <a:lnSpc>
                <a:spcPct val="120000"/>
              </a:lnSpc>
              <a:spcBef>
                <a:spcPts val="200"/>
              </a:spcBef>
              <a:spcAft>
                <a:spcPts val="200"/>
              </a:spcAft>
            </a:pPr>
            <a:r>
              <a:rPr lang="en-US" dirty="0">
                <a:latin typeface="Courier New" panose="02070309020205020404" pitchFamily="49" charset="0"/>
                <a:cs typeface="Courier New" panose="02070309020205020404" pitchFamily="49" charset="0"/>
              </a:rPr>
              <a:t>sells++</a:t>
            </a:r>
            <a:endParaRPr lang="en-US" dirty="0">
              <a:latin typeface="Courier New" panose="02070309020205020404" pitchFamily="49" charset="0"/>
              <a:cs typeface="Courier New" panose="02070309020205020404" pitchFamily="49" charset="0"/>
            </a:endParaRPr>
          </a:p>
        </p:txBody>
      </p:sp>
      <p:sp>
        <p:nvSpPr>
          <p:cNvPr id="13" name="TextBox 12"/>
          <p:cNvSpPr txBox="1"/>
          <p:nvPr/>
        </p:nvSpPr>
        <p:spPr>
          <a:xfrm>
            <a:off x="6304971" y="3366126"/>
            <a:ext cx="1107996" cy="394210"/>
          </a:xfrm>
          <a:prstGeom prst="rect">
            <a:avLst/>
          </a:prstGeom>
          <a:gradFill>
            <a:gsLst>
              <a:gs pos="0">
                <a:srgbClr val="00C6FF"/>
              </a:gs>
              <a:gs pos="100000">
                <a:srgbClr val="0072FF"/>
              </a:gs>
            </a:gsLst>
            <a:lin ang="5400000" scaled="1"/>
          </a:gradFill>
          <a:ln>
            <a:solidFill>
              <a:schemeClr val="accent1"/>
            </a:solidFill>
          </a:ln>
        </p:spPr>
        <p:txBody>
          <a:bodyPr wrap="none" rtlCol="0">
            <a:spAutoFit/>
          </a:bodyPr>
          <a:lstStyle/>
          <a:p>
            <a:pPr>
              <a:lnSpc>
                <a:spcPct val="120000"/>
              </a:lnSpc>
              <a:spcBef>
                <a:spcPts val="200"/>
              </a:spcBef>
              <a:spcAft>
                <a:spcPts val="200"/>
              </a:spcAft>
            </a:pPr>
            <a:r>
              <a:rPr lang="en-US" b="1" dirty="0">
                <a:solidFill>
                  <a:schemeClr val="bg1"/>
                </a:solidFill>
                <a:latin typeface="Arial" panose="020B0604020202020204" pitchFamily="34" charset="0"/>
                <a:cs typeface="Arial" panose="020B0604020202020204" pitchFamily="34" charset="0"/>
              </a:rPr>
              <a:t>Produce</a:t>
            </a:r>
            <a:endParaRPr lang="en-US" b="1" dirty="0">
              <a:solidFill>
                <a:schemeClr val="bg1"/>
              </a:solidFill>
              <a:latin typeface="Arial" panose="020B0604020202020204" pitchFamily="34" charset="0"/>
              <a:cs typeface="Arial" panose="020B0604020202020204" pitchFamily="34" charset="0"/>
            </a:endParaRPr>
          </a:p>
        </p:txBody>
      </p:sp>
      <p:sp>
        <p:nvSpPr>
          <p:cNvPr id="14" name="TextBox 13"/>
          <p:cNvSpPr txBox="1"/>
          <p:nvPr/>
        </p:nvSpPr>
        <p:spPr>
          <a:xfrm>
            <a:off x="9720042" y="3366126"/>
            <a:ext cx="1236236" cy="394210"/>
          </a:xfrm>
          <a:prstGeom prst="rect">
            <a:avLst/>
          </a:prstGeom>
          <a:gradFill>
            <a:gsLst>
              <a:gs pos="0">
                <a:schemeClr val="accent2"/>
              </a:gs>
              <a:gs pos="100000">
                <a:schemeClr val="accent3"/>
              </a:gs>
            </a:gsLst>
            <a:lin ang="5400000" scaled="1"/>
          </a:gradFill>
          <a:ln>
            <a:solidFill>
              <a:schemeClr val="accent3"/>
            </a:solidFill>
          </a:ln>
        </p:spPr>
        <p:txBody>
          <a:bodyPr wrap="none" rtlCol="0">
            <a:spAutoFit/>
          </a:bodyPr>
          <a:lstStyle/>
          <a:p>
            <a:pPr>
              <a:lnSpc>
                <a:spcPct val="120000"/>
              </a:lnSpc>
              <a:spcBef>
                <a:spcPts val="200"/>
              </a:spcBef>
              <a:spcAft>
                <a:spcPts val="200"/>
              </a:spcAft>
            </a:pPr>
            <a:r>
              <a:rPr lang="en-US" b="1" dirty="0">
                <a:solidFill>
                  <a:schemeClr val="bg1"/>
                </a:solidFill>
                <a:latin typeface="Arial" panose="020B0604020202020204" pitchFamily="34" charset="0"/>
                <a:cs typeface="Arial" panose="020B0604020202020204" pitchFamily="34" charset="0"/>
              </a:rPr>
              <a:t>Consume</a:t>
            </a:r>
            <a:endParaRPr lang="en-US" b="1" dirty="0">
              <a:solidFill>
                <a:schemeClr val="bg1"/>
              </a:solidFill>
              <a:latin typeface="Arial" panose="020B0604020202020204" pitchFamily="34" charset="0"/>
              <a:cs typeface="Arial" panose="020B0604020202020204" pitchFamily="34" charset="0"/>
            </a:endParaRPr>
          </a:p>
        </p:txBody>
      </p:sp>
      <p:sp>
        <p:nvSpPr>
          <p:cNvPr id="15" name="Triangle 14"/>
          <p:cNvSpPr/>
          <p:nvPr/>
        </p:nvSpPr>
        <p:spPr>
          <a:xfrm rot="5400000">
            <a:off x="6088092" y="3925855"/>
            <a:ext cx="114660" cy="98845"/>
          </a:xfrm>
          <a:prstGeom prst="triangle">
            <a:avLst/>
          </a:prstGeom>
          <a:gradFill>
            <a:gsLst>
              <a:gs pos="0">
                <a:srgbClr val="00C6FF"/>
              </a:gs>
              <a:gs pos="100000">
                <a:srgbClr val="0072FF"/>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16" name="Triangle 15"/>
          <p:cNvSpPr/>
          <p:nvPr/>
        </p:nvSpPr>
        <p:spPr>
          <a:xfrm rot="5400000">
            <a:off x="9500199" y="3925856"/>
            <a:ext cx="114660" cy="98845"/>
          </a:xfrm>
          <a:prstGeom prst="triangle">
            <a:avLst/>
          </a:prstGeom>
          <a:gradFill>
            <a:gsLst>
              <a:gs pos="0">
                <a:schemeClr val="accent2"/>
              </a:gs>
              <a:gs pos="100000">
                <a:schemeClr val="accent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18" name="TextBox 17"/>
          <p:cNvSpPr txBox="1"/>
          <p:nvPr/>
        </p:nvSpPr>
        <p:spPr>
          <a:xfrm>
            <a:off x="838200" y="2379879"/>
            <a:ext cx="3459601" cy="1075679"/>
          </a:xfrm>
          <a:prstGeom prst="rect">
            <a:avLst/>
          </a:prstGeom>
          <a:noFill/>
        </p:spPr>
        <p:txBody>
          <a:bodyPr wrap="square" rtlCol="0">
            <a:spAutoFit/>
          </a:bodyPr>
          <a:lstStyle/>
          <a:p>
            <a:pPr>
              <a:lnSpc>
                <a:spcPct val="120000"/>
              </a:lnSpc>
              <a:spcBef>
                <a:spcPts val="200"/>
              </a:spcBef>
              <a:spcAft>
                <a:spcPts val="200"/>
              </a:spcAft>
            </a:pPr>
            <a:r>
              <a:rPr lang="en-US" dirty="0">
                <a:latin typeface="Arial" panose="020B0604020202020204" pitchFamily="34" charset="0"/>
                <a:cs typeface="Arial" panose="020B0604020202020204" pitchFamily="34" charset="0"/>
              </a:rPr>
              <a:t>Đồng bộ tiến trình</a:t>
            </a:r>
            <a:br>
              <a:rPr lang="en-US" dirty="0">
                <a:latin typeface="Arial" panose="020B0604020202020204" pitchFamily="34" charset="0"/>
                <a:cs typeface="Arial" panose="020B0604020202020204" pitchFamily="34" charset="0"/>
              </a:rPr>
            </a:br>
            <a:r>
              <a:rPr lang="en-US" b="1" dirty="0">
                <a:gradFill>
                  <a:gsLst>
                    <a:gs pos="0">
                      <a:srgbClr val="00C6FF"/>
                    </a:gs>
                    <a:gs pos="100000">
                      <a:srgbClr val="0072FF"/>
                    </a:gs>
                  </a:gsLst>
                  <a:lin ang="2700000" scaled="1"/>
                </a:gradFill>
                <a:latin typeface="Courier New" panose="02070309020205020404" pitchFamily="49" charset="0"/>
                <a:cs typeface="Courier New" panose="02070309020205020404" pitchFamily="49" charset="0"/>
              </a:rPr>
              <a:t>Produce</a:t>
            </a:r>
            <a:r>
              <a:rPr lang="en-US" dirty="0">
                <a:latin typeface="Arial" panose="020B0604020202020204" pitchFamily="34" charset="0"/>
                <a:cs typeface="Arial" panose="020B0604020202020204" pitchFamily="34" charset="0"/>
              </a:rPr>
              <a:t> và </a:t>
            </a:r>
            <a:r>
              <a:rPr lang="en-US" b="1" dirty="0">
                <a:gradFill>
                  <a:gsLst>
                    <a:gs pos="0">
                      <a:schemeClr val="accent2"/>
                    </a:gs>
                    <a:gs pos="100000">
                      <a:schemeClr val="accent3"/>
                    </a:gs>
                  </a:gsLst>
                  <a:lin ang="2700000" scaled="1"/>
                </a:gradFill>
                <a:latin typeface="Courier New" panose="02070309020205020404" pitchFamily="49" charset="0"/>
                <a:cs typeface="Courier New" panose="02070309020205020404" pitchFamily="49" charset="0"/>
              </a:rPr>
              <a:t>Consume</a:t>
            </a:r>
            <a:r>
              <a:rPr lang="en-US" dirty="0">
                <a:latin typeface="Arial" panose="020B0604020202020204" pitchFamily="34" charset="0"/>
                <a:cs typeface="Arial" panose="020B0604020202020204" pitchFamily="34" charset="0"/>
              </a:rPr>
              <a:t> sao cho</a:t>
            </a:r>
            <a:br>
              <a:rPr lang="en-US" dirty="0">
                <a:latin typeface="Arial" panose="020B0604020202020204" pitchFamily="34" charset="0"/>
                <a:cs typeface="Arial" panose="020B0604020202020204" pitchFamily="34" charset="0"/>
              </a:rPr>
            </a:br>
            <a:r>
              <a:rPr lang="en-US" b="1" dirty="0">
                <a:gradFill>
                  <a:gsLst>
                    <a:gs pos="0">
                      <a:schemeClr val="accent2"/>
                    </a:gs>
                    <a:gs pos="100000">
                      <a:schemeClr val="accent3"/>
                    </a:gs>
                  </a:gsLst>
                  <a:lin ang="2700000" scaled="1"/>
                </a:gradFill>
                <a:latin typeface="Courier New" panose="02070309020205020404" pitchFamily="49" charset="0"/>
                <a:cs typeface="Courier New" panose="02070309020205020404" pitchFamily="49" charset="0"/>
              </a:rPr>
              <a:t>sells</a:t>
            </a:r>
            <a:r>
              <a:rPr lang="en-US" b="1" dirty="0">
                <a:latin typeface="Courier New" panose="02070309020205020404" pitchFamily="49" charset="0"/>
                <a:cs typeface="Courier New" panose="02070309020205020404" pitchFamily="49" charset="0"/>
              </a:rPr>
              <a:t> &lt;= </a:t>
            </a:r>
            <a:r>
              <a:rPr lang="en-US" b="1" dirty="0">
                <a:gradFill>
                  <a:gsLst>
                    <a:gs pos="0">
                      <a:srgbClr val="00C6FF"/>
                    </a:gs>
                    <a:gs pos="100000">
                      <a:srgbClr val="0072FF"/>
                    </a:gs>
                  </a:gsLst>
                  <a:lin ang="2700000" scaled="1"/>
                </a:gradFill>
                <a:latin typeface="Courier New" panose="02070309020205020404" pitchFamily="49" charset="0"/>
                <a:cs typeface="Courier New" panose="02070309020205020404" pitchFamily="49" charset="0"/>
              </a:rPr>
              <a:t>products</a:t>
            </a:r>
            <a:endParaRPr lang="en-US" b="1" dirty="0">
              <a:gradFill>
                <a:gsLst>
                  <a:gs pos="0">
                    <a:srgbClr val="00C6FF"/>
                  </a:gs>
                  <a:gs pos="100000">
                    <a:srgbClr val="0072FF"/>
                  </a:gs>
                </a:gsLst>
                <a:lin ang="2700000" scaled="1"/>
              </a:gradFill>
              <a:latin typeface="Courier New" panose="02070309020205020404" pitchFamily="49" charset="0"/>
              <a:cs typeface="Courier New" panose="02070309020205020404" pitchFamily="49" charset="0"/>
            </a:endParaRPr>
          </a:p>
        </p:txBody>
      </p:sp>
      <p:sp>
        <p:nvSpPr>
          <p:cNvPr id="19" name="TextBox 18"/>
          <p:cNvSpPr txBox="1"/>
          <p:nvPr/>
        </p:nvSpPr>
        <p:spPr>
          <a:xfrm>
            <a:off x="6307935" y="2011644"/>
            <a:ext cx="1563248" cy="410882"/>
          </a:xfrm>
          <a:prstGeom prst="rect">
            <a:avLst/>
          </a:prstGeom>
          <a:solidFill>
            <a:schemeClr val="bg1"/>
          </a:solidFill>
          <a:ln>
            <a:solidFill>
              <a:schemeClr val="bg1">
                <a:lumMod val="75000"/>
              </a:schemeClr>
            </a:solidFill>
          </a:ln>
        </p:spPr>
        <p:txBody>
          <a:bodyPr wrap="none" rtlCol="0">
            <a:spAutoFit/>
          </a:bodyPr>
          <a:lstStyle/>
          <a:p>
            <a:pPr>
              <a:lnSpc>
                <a:spcPct val="120000"/>
              </a:lnSpc>
              <a:spcBef>
                <a:spcPts val="200"/>
              </a:spcBef>
              <a:spcAft>
                <a:spcPts val="200"/>
              </a:spcAft>
            </a:pPr>
            <a:r>
              <a:rPr lang="en-US" dirty="0">
                <a:latin typeface="Courier New" panose="02070309020205020404" pitchFamily="49" charset="0"/>
                <a:cs typeface="Courier New" panose="02070309020205020404" pitchFamily="49" charset="0"/>
              </a:rPr>
              <a:t>products++</a:t>
            </a:r>
            <a:endParaRPr lang="en-US" dirty="0">
              <a:latin typeface="Courier New" panose="02070309020205020404" pitchFamily="49" charset="0"/>
              <a:cs typeface="Courier New" panose="02070309020205020404" pitchFamily="49" charset="0"/>
            </a:endParaRPr>
          </a:p>
        </p:txBody>
      </p:sp>
      <p:sp>
        <p:nvSpPr>
          <p:cNvPr id="20" name="TextBox 19"/>
          <p:cNvSpPr txBox="1"/>
          <p:nvPr/>
        </p:nvSpPr>
        <p:spPr>
          <a:xfrm>
            <a:off x="9720042" y="2011644"/>
            <a:ext cx="1149674" cy="410882"/>
          </a:xfrm>
          <a:prstGeom prst="rect">
            <a:avLst/>
          </a:prstGeom>
          <a:solidFill>
            <a:schemeClr val="bg1"/>
          </a:solidFill>
          <a:ln>
            <a:solidFill>
              <a:schemeClr val="bg1">
                <a:lumMod val="75000"/>
              </a:schemeClr>
            </a:solidFill>
          </a:ln>
        </p:spPr>
        <p:txBody>
          <a:bodyPr wrap="none" rtlCol="0">
            <a:spAutoFit/>
          </a:bodyPr>
          <a:lstStyle/>
          <a:p>
            <a:pPr>
              <a:lnSpc>
                <a:spcPct val="120000"/>
              </a:lnSpc>
              <a:spcBef>
                <a:spcPts val="200"/>
              </a:spcBef>
              <a:spcAft>
                <a:spcPts val="200"/>
              </a:spcAft>
            </a:pPr>
            <a:r>
              <a:rPr lang="en-US" dirty="0">
                <a:latin typeface="Courier New" panose="02070309020205020404" pitchFamily="49" charset="0"/>
                <a:cs typeface="Courier New" panose="02070309020205020404" pitchFamily="49" charset="0"/>
              </a:rPr>
              <a:t>sells++</a:t>
            </a:r>
            <a:endParaRPr lang="en-US" dirty="0">
              <a:latin typeface="Courier New" panose="02070309020205020404" pitchFamily="49" charset="0"/>
              <a:cs typeface="Courier New" panose="02070309020205020404" pitchFamily="49" charset="0"/>
            </a:endParaRPr>
          </a:p>
        </p:txBody>
      </p:sp>
      <p:sp>
        <p:nvSpPr>
          <p:cNvPr id="21" name="TextBox 20"/>
          <p:cNvSpPr txBox="1"/>
          <p:nvPr/>
        </p:nvSpPr>
        <p:spPr>
          <a:xfrm>
            <a:off x="6304971" y="1617434"/>
            <a:ext cx="1107996" cy="394210"/>
          </a:xfrm>
          <a:prstGeom prst="rect">
            <a:avLst/>
          </a:prstGeom>
          <a:solidFill>
            <a:schemeClr val="bg1">
              <a:lumMod val="75000"/>
            </a:schemeClr>
          </a:solidFill>
          <a:ln>
            <a:solidFill>
              <a:schemeClr val="bg1">
                <a:lumMod val="75000"/>
              </a:schemeClr>
            </a:solidFill>
          </a:ln>
        </p:spPr>
        <p:txBody>
          <a:bodyPr wrap="none" rtlCol="0">
            <a:spAutoFit/>
          </a:bodyPr>
          <a:lstStyle/>
          <a:p>
            <a:pPr>
              <a:lnSpc>
                <a:spcPct val="120000"/>
              </a:lnSpc>
              <a:spcBef>
                <a:spcPts val="200"/>
              </a:spcBef>
              <a:spcAft>
                <a:spcPts val="200"/>
              </a:spcAft>
            </a:pPr>
            <a:r>
              <a:rPr lang="en-US" b="1" dirty="0">
                <a:solidFill>
                  <a:schemeClr val="bg1"/>
                </a:solidFill>
                <a:latin typeface="Arial" panose="020B0604020202020204" pitchFamily="34" charset="0"/>
                <a:cs typeface="Arial" panose="020B0604020202020204" pitchFamily="34" charset="0"/>
              </a:rPr>
              <a:t>Produce</a:t>
            </a:r>
            <a:endParaRPr lang="en-US" b="1" dirty="0">
              <a:solidFill>
                <a:schemeClr val="bg1"/>
              </a:solidFill>
              <a:latin typeface="Arial" panose="020B0604020202020204" pitchFamily="34" charset="0"/>
              <a:cs typeface="Arial" panose="020B0604020202020204" pitchFamily="34" charset="0"/>
            </a:endParaRPr>
          </a:p>
        </p:txBody>
      </p:sp>
      <p:sp>
        <p:nvSpPr>
          <p:cNvPr id="22" name="TextBox 21"/>
          <p:cNvSpPr txBox="1"/>
          <p:nvPr/>
        </p:nvSpPr>
        <p:spPr>
          <a:xfrm>
            <a:off x="9720042" y="1617434"/>
            <a:ext cx="1236236" cy="394210"/>
          </a:xfrm>
          <a:prstGeom prst="rect">
            <a:avLst/>
          </a:prstGeom>
          <a:solidFill>
            <a:schemeClr val="bg1">
              <a:lumMod val="75000"/>
            </a:schemeClr>
          </a:solidFill>
          <a:ln>
            <a:solidFill>
              <a:schemeClr val="bg1">
                <a:lumMod val="75000"/>
              </a:schemeClr>
            </a:solidFill>
          </a:ln>
        </p:spPr>
        <p:txBody>
          <a:bodyPr wrap="none" rtlCol="0">
            <a:spAutoFit/>
          </a:bodyPr>
          <a:lstStyle/>
          <a:p>
            <a:pPr>
              <a:lnSpc>
                <a:spcPct val="120000"/>
              </a:lnSpc>
              <a:spcBef>
                <a:spcPts val="200"/>
              </a:spcBef>
              <a:spcAft>
                <a:spcPts val="200"/>
              </a:spcAft>
            </a:pPr>
            <a:r>
              <a:rPr lang="en-US" b="1" dirty="0">
                <a:solidFill>
                  <a:schemeClr val="bg1"/>
                </a:solidFill>
                <a:latin typeface="Arial" panose="020B0604020202020204" pitchFamily="34" charset="0"/>
                <a:cs typeface="Arial" panose="020B0604020202020204" pitchFamily="34" charset="0"/>
              </a:rPr>
              <a:t>Consume</a:t>
            </a:r>
            <a:endParaRPr lang="en-US" b="1" dirty="0">
              <a:solidFill>
                <a:schemeClr val="bg1"/>
              </a:solidFill>
              <a:latin typeface="Arial" panose="020B0604020202020204" pitchFamily="34" charset="0"/>
              <a:cs typeface="Arial" panose="020B0604020202020204" pitchFamily="34" charset="0"/>
            </a:endParaRPr>
          </a:p>
        </p:txBody>
      </p:sp>
      <p:sp>
        <p:nvSpPr>
          <p:cNvPr id="23" name="Triangle 22"/>
          <p:cNvSpPr/>
          <p:nvPr/>
        </p:nvSpPr>
        <p:spPr>
          <a:xfrm rot="5400000">
            <a:off x="6088092" y="2177163"/>
            <a:ext cx="114660" cy="98845"/>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24" name="Triangle 23"/>
          <p:cNvSpPr/>
          <p:nvPr/>
        </p:nvSpPr>
        <p:spPr>
          <a:xfrm rot="5400000">
            <a:off x="9500199" y="2177164"/>
            <a:ext cx="114660" cy="98845"/>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9" name="TextBox 8"/>
          <p:cNvSpPr txBox="1"/>
          <p:nvPr/>
        </p:nvSpPr>
        <p:spPr>
          <a:xfrm>
            <a:off x="6194845" y="2697283"/>
            <a:ext cx="2114681" cy="410882"/>
          </a:xfrm>
          <a:prstGeom prst="rect">
            <a:avLst/>
          </a:prstGeom>
          <a:noFill/>
        </p:spPr>
        <p:txBody>
          <a:bodyPr wrap="none" rtlCol="0">
            <a:spAutoFit/>
          </a:bodyPr>
          <a:lstStyle/>
          <a:p>
            <a:pPr algn="just">
              <a:lnSpc>
                <a:spcPct val="120000"/>
              </a:lnSpc>
              <a:spcBef>
                <a:spcPts val="200"/>
              </a:spcBef>
              <a:spcAft>
                <a:spcPts val="200"/>
              </a:spcAft>
            </a:pPr>
            <a:r>
              <a:rPr lang="en-US" b="1" dirty="0">
                <a:gradFill flip="none" rotWithShape="1">
                  <a:gsLst>
                    <a:gs pos="0">
                      <a:srgbClr val="00C6FF"/>
                    </a:gs>
                    <a:gs pos="100000">
                      <a:srgbClr val="0072FF"/>
                    </a:gs>
                  </a:gsLst>
                  <a:lin ang="2700000" scaled="1"/>
                  <a:tileRect/>
                </a:gradFill>
                <a:latin typeface="Courier New" panose="02070309020205020404" pitchFamily="49" charset="0"/>
                <a:cs typeface="Courier New" panose="02070309020205020404" pitchFamily="49" charset="0"/>
              </a:rPr>
              <a:t>semaphore sem;</a:t>
            </a:r>
            <a:endParaRPr lang="en-US" b="1" dirty="0">
              <a:gradFill flip="none" rotWithShape="1">
                <a:gsLst>
                  <a:gs pos="0">
                    <a:srgbClr val="00C6FF"/>
                  </a:gs>
                  <a:gs pos="100000">
                    <a:srgbClr val="0072FF"/>
                  </a:gs>
                </a:gsLst>
                <a:lin ang="2700000" scaled="1"/>
                <a:tileRect/>
              </a:gradFill>
              <a:latin typeface="Courier New" panose="02070309020205020404" pitchFamily="49" charset="0"/>
              <a:cs typeface="Courier New" panose="02070309020205020404" pitchFamily="49" charset="0"/>
            </a:endParaRPr>
          </a:p>
        </p:txBody>
      </p:sp>
      <p:sp>
        <p:nvSpPr>
          <p:cNvPr id="25" name="TextBox 24"/>
          <p:cNvSpPr txBox="1"/>
          <p:nvPr/>
        </p:nvSpPr>
        <p:spPr>
          <a:xfrm>
            <a:off x="6194845" y="4684760"/>
            <a:ext cx="3355406" cy="794576"/>
          </a:xfrm>
          <a:prstGeom prst="rect">
            <a:avLst/>
          </a:prstGeom>
          <a:noFill/>
        </p:spPr>
        <p:txBody>
          <a:bodyPr wrap="none" rtlCol="0">
            <a:spAutoFit/>
          </a:bodyPr>
          <a:lstStyle/>
          <a:p>
            <a:pPr>
              <a:lnSpc>
                <a:spcPct val="120000"/>
              </a:lnSpc>
              <a:spcBef>
                <a:spcPts val="200"/>
              </a:spcBef>
              <a:spcAft>
                <a:spcPts val="200"/>
              </a:spcAft>
            </a:pPr>
            <a:r>
              <a:rPr lang="en-US" b="1" dirty="0">
                <a:latin typeface="Courier New" panose="02070309020205020404" pitchFamily="49" charset="0"/>
                <a:cs typeface="Courier New" panose="02070309020205020404" pitchFamily="49" charset="0"/>
              </a:rPr>
              <a:t>products = 0, sells = 0</a:t>
            </a:r>
            <a:endParaRPr lang="en-US" b="1" dirty="0">
              <a:latin typeface="Courier New" panose="02070309020205020404" pitchFamily="49" charset="0"/>
              <a:cs typeface="Courier New" panose="02070309020205020404" pitchFamily="49" charset="0"/>
            </a:endParaRPr>
          </a:p>
          <a:p>
            <a:pPr>
              <a:lnSpc>
                <a:spcPct val="120000"/>
              </a:lnSpc>
              <a:spcBef>
                <a:spcPts val="200"/>
              </a:spcBef>
              <a:spcAft>
                <a:spcPts val="200"/>
              </a:spcAft>
            </a:pPr>
            <a:r>
              <a:rPr lang="en-US" b="1" dirty="0">
                <a:gradFill flip="none" rotWithShape="1">
                  <a:gsLst>
                    <a:gs pos="0">
                      <a:srgbClr val="00C6FF"/>
                    </a:gs>
                    <a:gs pos="100000">
                      <a:srgbClr val="0072FF"/>
                    </a:gs>
                  </a:gsLst>
                  <a:lin ang="2700000" scaled="1"/>
                  <a:tileRect/>
                </a:gradFill>
                <a:latin typeface="Courier New" panose="02070309020205020404" pitchFamily="49" charset="0"/>
                <a:cs typeface="Courier New" panose="02070309020205020404" pitchFamily="49" charset="0"/>
              </a:rPr>
              <a:t>sem = 0</a:t>
            </a:r>
            <a:endParaRPr lang="en-US" b="1" dirty="0">
              <a:gradFill flip="none" rotWithShape="1">
                <a:gsLst>
                  <a:gs pos="0">
                    <a:srgbClr val="00C6FF"/>
                  </a:gs>
                  <a:gs pos="100000">
                    <a:srgbClr val="0072FF"/>
                  </a:gs>
                </a:gsLst>
                <a:lin ang="2700000" scaled="1"/>
                <a:tileRect/>
              </a:gradFill>
              <a:latin typeface="Courier New" panose="02070309020205020404" pitchFamily="49" charset="0"/>
              <a:cs typeface="Courier New" panose="02070309020205020404" pitchFamily="49"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59:morph option="byWord"/>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0">
                                            <p:txEl>
                                              <p:pRg st="1" end="1"/>
                                            </p:txEl>
                                          </p:spTgt>
                                        </p:tgtEl>
                                        <p:attrNameLst>
                                          <p:attrName>style.visibility</p:attrName>
                                        </p:attrNameLst>
                                      </p:cBhvr>
                                      <p:to>
                                        <p:strVal val="visible"/>
                                      </p:to>
                                    </p:set>
                                    <p:animEffect transition="in" filter="fade">
                                      <p:cBhvr>
                                        <p:cTn id="10" dur="500"/>
                                        <p:tgtEl>
                                          <p:spTgt spid="10">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par>
                                <p:cTn id="17" presetID="10" presetClass="entr" presetSubtype="0" fill="hold" nodeType="withEffect">
                                  <p:stCondLst>
                                    <p:cond delay="0"/>
                                  </p:stCondLst>
                                  <p:childTnLst>
                                    <p:set>
                                      <p:cBhvr>
                                        <p:cTn id="18" dur="1" fill="hold">
                                          <p:stCondLst>
                                            <p:cond delay="0"/>
                                          </p:stCondLst>
                                        </p:cTn>
                                        <p:tgtEl>
                                          <p:spTgt spid="12">
                                            <p:txEl>
                                              <p:pRg st="1" end="1"/>
                                            </p:txEl>
                                          </p:spTgt>
                                        </p:tgtEl>
                                        <p:attrNameLst>
                                          <p:attrName>style.visibility</p:attrName>
                                        </p:attrNameLst>
                                      </p:cBhvr>
                                      <p:to>
                                        <p:strVal val="visible"/>
                                      </p:to>
                                    </p:set>
                                    <p:animEffect transition="in" filter="fade">
                                      <p:cBhvr>
                                        <p:cTn id="19" dur="500"/>
                                        <p:tgtEl>
                                          <p:spTgt spid="12">
                                            <p:txEl>
                                              <p:pRg st="1" end="1"/>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0">
                                            <p:txEl>
                                              <p:pRg st="2" end="2"/>
                                            </p:txEl>
                                          </p:spTgt>
                                        </p:tgtEl>
                                        <p:attrNameLst>
                                          <p:attrName>style.visibility</p:attrName>
                                        </p:attrNameLst>
                                      </p:cBhvr>
                                      <p:to>
                                        <p:strVal val="visible"/>
                                      </p:to>
                                    </p:set>
                                    <p:animEffect transition="in" filter="fade">
                                      <p:cBhvr>
                                        <p:cTn id="27" dur="500"/>
                                        <p:tgtEl>
                                          <p:spTgt spid="10">
                                            <p:txEl>
                                              <p:pRg st="2" end="2"/>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10">
                                            <p:txEl>
                                              <p:pRg st="3" end="3"/>
                                            </p:txEl>
                                          </p:spTgt>
                                        </p:tgtEl>
                                        <p:attrNameLst>
                                          <p:attrName>style.visibility</p:attrName>
                                        </p:attrNameLst>
                                      </p:cBhvr>
                                      <p:to>
                                        <p:strVal val="visible"/>
                                      </p:to>
                                    </p:set>
                                    <p:animEffect transition="in" filter="fade">
                                      <p:cBhvr>
                                        <p:cTn id="30" dur="500"/>
                                        <p:tgtEl>
                                          <p:spTgt spid="10">
                                            <p:txEl>
                                              <p:pRg st="3" end="3"/>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9">
                                            <p:txEl>
                                              <p:pRg st="0" end="0"/>
                                            </p:txEl>
                                          </p:spTgt>
                                        </p:tgtEl>
                                        <p:attrNameLst>
                                          <p:attrName>style.visibility</p:attrName>
                                        </p:attrNameLst>
                                      </p:cBhvr>
                                      <p:to>
                                        <p:strVal val="visible"/>
                                      </p:to>
                                    </p:set>
                                    <p:animEffect transition="in" filter="fade">
                                      <p:cBhvr>
                                        <p:cTn id="33" dur="500"/>
                                        <p:tgtEl>
                                          <p:spTgt spid="9">
                                            <p:txEl>
                                              <p:pRg st="0" end="0"/>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10">
                                            <p:txEl>
                                              <p:pRg st="4" end="4"/>
                                            </p:txEl>
                                          </p:spTgt>
                                        </p:tgtEl>
                                        <p:attrNameLst>
                                          <p:attrName>style.visibility</p:attrName>
                                        </p:attrNameLst>
                                      </p:cBhvr>
                                      <p:to>
                                        <p:strVal val="visible"/>
                                      </p:to>
                                    </p:set>
                                    <p:animEffect transition="in" filter="fade">
                                      <p:cBhvr>
                                        <p:cTn id="38" dur="500"/>
                                        <p:tgtEl>
                                          <p:spTgt spid="10">
                                            <p:txEl>
                                              <p:pRg st="4" end="4"/>
                                            </p:txEl>
                                          </p:spTgt>
                                        </p:tgtEl>
                                      </p:cBhvr>
                                    </p:animEffect>
                                  </p:childTnLst>
                                </p:cTn>
                              </p:par>
                              <p:par>
                                <p:cTn id="39" presetID="10" presetClass="entr" presetSubtype="0" fill="hold" nodeType="withEffect">
                                  <p:stCondLst>
                                    <p:cond delay="0"/>
                                  </p:stCondLst>
                                  <p:childTnLst>
                                    <p:set>
                                      <p:cBhvr>
                                        <p:cTn id="40" dur="1" fill="hold">
                                          <p:stCondLst>
                                            <p:cond delay="0"/>
                                          </p:stCondLst>
                                        </p:cTn>
                                        <p:tgtEl>
                                          <p:spTgt spid="12">
                                            <p:txEl>
                                              <p:pRg st="0" end="0"/>
                                            </p:txEl>
                                          </p:spTgt>
                                        </p:tgtEl>
                                        <p:attrNameLst>
                                          <p:attrName>style.visibility</p:attrName>
                                        </p:attrNameLst>
                                      </p:cBhvr>
                                      <p:to>
                                        <p:strVal val="visible"/>
                                      </p:to>
                                    </p:set>
                                    <p:animEffect transition="in" filter="fade">
                                      <p:cBhvr>
                                        <p:cTn id="41" dur="500"/>
                                        <p:tgtEl>
                                          <p:spTgt spid="12">
                                            <p:txEl>
                                              <p:pRg st="0" end="0"/>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1"/>
                                        </p:tgtEl>
                                        <p:attrNameLst>
                                          <p:attrName>style.visibility</p:attrName>
                                        </p:attrNameLst>
                                      </p:cBhvr>
                                      <p:to>
                                        <p:strVal val="visible"/>
                                      </p:to>
                                    </p:set>
                                    <p:animEffect transition="in" filter="fade">
                                      <p:cBhvr>
                                        <p:cTn id="44" dur="500"/>
                                        <p:tgtEl>
                                          <p:spTgt spid="11"/>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fade">
                                      <p:cBhvr>
                                        <p:cTn id="47" dur="500"/>
                                        <p:tgtEl>
                                          <p:spTgt spid="13"/>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500"/>
                                        <p:tgtEl>
                                          <p:spTgt spid="15"/>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10">
                                            <p:txEl>
                                              <p:pRg st="5" end="5"/>
                                            </p:txEl>
                                          </p:spTgt>
                                        </p:tgtEl>
                                        <p:attrNameLst>
                                          <p:attrName>style.visibility</p:attrName>
                                        </p:attrNameLst>
                                      </p:cBhvr>
                                      <p:to>
                                        <p:strVal val="visible"/>
                                      </p:to>
                                    </p:set>
                                    <p:animEffect transition="in" filter="fade">
                                      <p:cBhvr>
                                        <p:cTn id="55" dur="500"/>
                                        <p:tgtEl>
                                          <p:spTgt spid="10">
                                            <p:txEl>
                                              <p:pRg st="5" end="5"/>
                                            </p:txEl>
                                          </p:spTgt>
                                        </p:tgtEl>
                                      </p:cBhvr>
                                    </p:animEffect>
                                  </p:childTnLst>
                                </p:cTn>
                              </p:par>
                              <p:par>
                                <p:cTn id="56" presetID="10" presetClass="entr" presetSubtype="0" fill="hold" nodeType="withEffect">
                                  <p:stCondLst>
                                    <p:cond delay="0"/>
                                  </p:stCondLst>
                                  <p:childTnLst>
                                    <p:set>
                                      <p:cBhvr>
                                        <p:cTn id="57" dur="1" fill="hold">
                                          <p:stCondLst>
                                            <p:cond delay="0"/>
                                          </p:stCondLst>
                                        </p:cTn>
                                        <p:tgtEl>
                                          <p:spTgt spid="25">
                                            <p:txEl>
                                              <p:pRg st="0" end="0"/>
                                            </p:txEl>
                                          </p:spTgt>
                                        </p:tgtEl>
                                        <p:attrNameLst>
                                          <p:attrName>style.visibility</p:attrName>
                                        </p:attrNameLst>
                                      </p:cBhvr>
                                      <p:to>
                                        <p:strVal val="visible"/>
                                      </p:to>
                                    </p:set>
                                    <p:animEffect transition="in" filter="fade">
                                      <p:cBhvr>
                                        <p:cTn id="58" dur="500"/>
                                        <p:tgtEl>
                                          <p:spTgt spid="25">
                                            <p:txEl>
                                              <p:pRg st="0" end="0"/>
                                            </p:txEl>
                                          </p:spTgt>
                                        </p:tgtEl>
                                      </p:cBhvr>
                                    </p:animEffect>
                                  </p:childTnLst>
                                </p:cTn>
                              </p:par>
                              <p:par>
                                <p:cTn id="59" presetID="10" presetClass="entr" presetSubtype="0" fill="hold" nodeType="withEffect">
                                  <p:stCondLst>
                                    <p:cond delay="0"/>
                                  </p:stCondLst>
                                  <p:childTnLst>
                                    <p:set>
                                      <p:cBhvr>
                                        <p:cTn id="60" dur="1" fill="hold">
                                          <p:stCondLst>
                                            <p:cond delay="0"/>
                                          </p:stCondLst>
                                        </p:cTn>
                                        <p:tgtEl>
                                          <p:spTgt spid="25">
                                            <p:txEl>
                                              <p:pRg st="1" end="1"/>
                                            </p:txEl>
                                          </p:spTgt>
                                        </p:tgtEl>
                                        <p:attrNameLst>
                                          <p:attrName>style.visibility</p:attrName>
                                        </p:attrNameLst>
                                      </p:cBhvr>
                                      <p:to>
                                        <p:strVal val="visible"/>
                                      </p:to>
                                    </p:set>
                                    <p:animEffect transition="in" filter="fade">
                                      <p:cBhvr>
                                        <p:cTn id="61" dur="500"/>
                                        <p:tgtEl>
                                          <p:spTgt spid="2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5" grpId="0" animBg="1"/>
      <p:bldP spid="16"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8B0B3AC-44A8-D142-AAF6-9A453466E1A4}" type="slidenum">
              <a:rPr lang="en-US" smtClean="0"/>
            </a:fld>
            <a:endParaRPr lang="en-US" dirty="0"/>
          </a:p>
        </p:txBody>
      </p:sp>
      <p:sp>
        <p:nvSpPr>
          <p:cNvPr id="3" name="Text Placeholder 2"/>
          <p:cNvSpPr>
            <a:spLocks noGrp="1"/>
          </p:cNvSpPr>
          <p:nvPr>
            <p:ph type="body" sz="quarter" idx="13"/>
          </p:nvPr>
        </p:nvSpPr>
        <p:spPr/>
        <p:txBody>
          <a:bodyPr/>
          <a:lstStyle/>
          <a:p>
            <a:r>
              <a:rPr lang="en-US" dirty="0"/>
              <a:t>SEMAPHORE</a:t>
            </a:r>
            <a:endParaRPr lang="en-US" dirty="0"/>
          </a:p>
        </p:txBody>
      </p:sp>
      <p:sp>
        <p:nvSpPr>
          <p:cNvPr id="4" name="Text Placeholder 3"/>
          <p:cNvSpPr>
            <a:spLocks noGrp="1"/>
          </p:cNvSpPr>
          <p:nvPr>
            <p:ph type="body" sz="quarter" idx="14"/>
          </p:nvPr>
        </p:nvSpPr>
        <p:spPr/>
        <p:txBody>
          <a:bodyPr/>
          <a:lstStyle/>
          <a:p>
            <a:r>
              <a:rPr lang="en-US" dirty="0"/>
              <a:t>5.7.5. Một số nhận xét về semaphore</a:t>
            </a:r>
            <a:endParaRPr lang="en-US" dirty="0"/>
          </a:p>
        </p:txBody>
      </p:sp>
      <p:sp>
        <p:nvSpPr>
          <p:cNvPr id="5" name="Text Placeholder 4"/>
          <p:cNvSpPr>
            <a:spLocks noGrp="1"/>
          </p:cNvSpPr>
          <p:nvPr>
            <p:ph type="body" sz="quarter" idx="15"/>
          </p:nvPr>
        </p:nvSpPr>
        <p:spPr>
          <a:xfrm>
            <a:off x="1470930" y="3924167"/>
            <a:ext cx="7147030" cy="1094505"/>
          </a:xfrm>
        </p:spPr>
        <p:txBody>
          <a:bodyPr>
            <a:normAutofit/>
          </a:bodyPr>
          <a:lstStyle/>
          <a:p>
            <a:pPr algn="just"/>
            <a:r>
              <a:rPr lang="en-US" dirty="0"/>
              <a:t>Semaphore là một công cụ đắc lực giúp cho việc đồng bộ các tiến trình/tiểu trình trở nên dễ dàng hơn rất nhiều. Khi đã nắm rõ được cách hoạt động và ứng dụng của semaphore, chúng ta có thể rút ra được một vài nhận xét sau khi quan sát cơ chế mà semaphore hoạt động.</a:t>
            </a:r>
            <a:endParaRPr lang="en-US" dirty="0"/>
          </a:p>
        </p:txBody>
      </p:sp>
      <p:sp>
        <p:nvSpPr>
          <p:cNvPr id="6" name="Text Placeholder 5"/>
          <p:cNvSpPr>
            <a:spLocks noGrp="1"/>
          </p:cNvSpPr>
          <p:nvPr>
            <p:ph type="body" sz="quarter" idx="16"/>
          </p:nvPr>
        </p:nvSpPr>
        <p:spPr/>
        <p:txBody>
          <a:bodyPr>
            <a:normAutofit lnSpcReduction="10000"/>
          </a:bodyPr>
          <a:lstStyle/>
          <a:p>
            <a:r>
              <a:rPr lang="en-US" dirty="0"/>
              <a:t>07.</a:t>
            </a:r>
            <a:endParaRPr lang="en-US" dirty="0"/>
          </a:p>
        </p:txBody>
      </p:sp>
      <p:sp>
        <p:nvSpPr>
          <p:cNvPr id="8" name="Footer Placeholder 7"/>
          <p:cNvSpPr>
            <a:spLocks noGrp="1"/>
          </p:cNvSpPr>
          <p:nvPr>
            <p:ph type="ftr" sz="quarter" idx="18"/>
          </p:nvPr>
        </p:nvSpPr>
        <p:spPr/>
        <p:txBody>
          <a:bodyPr/>
          <a:lstStyle/>
          <a:p>
            <a:r>
              <a:rPr lang="vi-VN"/>
              <a:t>Thực hiện bởi Trường Đại học Công nghệ Thông tin, ĐHQG-HCM</a:t>
            </a:r>
            <a:endParaRPr lang="vi-VN"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59:morph option="byWord"/>
      </p:transition>
    </mc:Choice>
    <mc:Fallback>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5.7.5. Một số nhận xét về semaphore</a:t>
            </a:r>
            <a:endParaRPr lang="en-US" dirty="0"/>
          </a:p>
        </p:txBody>
      </p:sp>
      <p:sp>
        <p:nvSpPr>
          <p:cNvPr id="3" name="Content Placeholder 2"/>
          <p:cNvSpPr>
            <a:spLocks noGrp="1"/>
          </p:cNvSpPr>
          <p:nvPr>
            <p:ph idx="1"/>
          </p:nvPr>
        </p:nvSpPr>
        <p:spPr>
          <a:xfrm>
            <a:off x="838200" y="1788160"/>
            <a:ext cx="10515600" cy="1311879"/>
          </a:xfrm>
        </p:spPr>
        <p:txBody>
          <a:bodyPr>
            <a:normAutofit/>
          </a:bodyPr>
          <a:lstStyle/>
          <a:p>
            <a:pPr marL="0" indent="0" rtl="0" fontAlgn="base">
              <a:spcBef>
                <a:spcPts val="0"/>
              </a:spcBef>
              <a:spcAft>
                <a:spcPts val="0"/>
              </a:spcAft>
              <a:buNone/>
            </a:pPr>
            <a:r>
              <a:rPr lang="vi-VN" sz="2000" b="0" i="0" u="none" strike="noStrike" dirty="0">
                <a:solidFill>
                  <a:srgbClr val="000000"/>
                </a:solidFill>
                <a:effectLst/>
              </a:rPr>
              <a:t>Xét semaphore S:</a:t>
            </a:r>
            <a:endParaRPr lang="vi-VN" sz="2000" b="0" i="0" u="none" strike="noStrike" dirty="0">
              <a:solidFill>
                <a:srgbClr val="000000"/>
              </a:solidFill>
              <a:effectLst/>
            </a:endParaRPr>
          </a:p>
          <a:p>
            <a:pPr rtl="0" fontAlgn="base">
              <a:spcBef>
                <a:spcPts val="0"/>
              </a:spcBef>
              <a:spcAft>
                <a:spcPts val="0"/>
              </a:spcAft>
              <a:buFont typeface="Arial" panose="020B0604020202020204" pitchFamily="34" charset="0"/>
              <a:buChar char="•"/>
            </a:pPr>
            <a:r>
              <a:rPr lang="vi-VN" sz="2000" b="0" i="0" u="none" strike="noStrike" dirty="0">
                <a:solidFill>
                  <a:srgbClr val="000000"/>
                </a:solidFill>
                <a:effectLst/>
              </a:rPr>
              <a:t>Khi </a:t>
            </a:r>
            <a:r>
              <a:rPr lang="vi-VN" sz="2000" b="1" i="0" u="none" strike="noStrike" dirty="0">
                <a:gradFill>
                  <a:gsLst>
                    <a:gs pos="0">
                      <a:schemeClr val="accent2"/>
                    </a:gs>
                    <a:gs pos="100000">
                      <a:schemeClr val="accent3"/>
                    </a:gs>
                  </a:gsLst>
                  <a:lin ang="5400000" scaled="1"/>
                </a:gradFill>
                <a:effectLst/>
                <a:latin typeface="Courier New" panose="02070309020205020404" pitchFamily="49" charset="0"/>
                <a:cs typeface="Courier New" panose="02070309020205020404" pitchFamily="49" charset="0"/>
              </a:rPr>
              <a:t>S-&gt;value ≥ 0</a:t>
            </a:r>
            <a:r>
              <a:rPr lang="vi-VN" sz="2000" b="0" i="0" u="none" strike="noStrike" dirty="0">
                <a:solidFill>
                  <a:srgbClr val="000000"/>
                </a:solidFill>
                <a:effectLst/>
              </a:rPr>
              <a:t>:  số lần mà các tiến trình/tiểu trình có thể thực thi </a:t>
            </a:r>
            <a:r>
              <a:rPr lang="vi-VN" sz="2000" b="0" i="0" u="none" strike="noStrike" dirty="0">
                <a:solidFill>
                  <a:srgbClr val="000000"/>
                </a:solidFill>
                <a:effectLst/>
                <a:latin typeface="Courier New" panose="02070309020205020404" pitchFamily="49" charset="0"/>
                <a:cs typeface="Courier New" panose="02070309020205020404" pitchFamily="49" charset="0"/>
              </a:rPr>
              <a:t>wait(S)</a:t>
            </a:r>
            <a:r>
              <a:rPr lang="vi-VN" sz="2000" b="0" i="0" u="none" strike="noStrike" dirty="0">
                <a:solidFill>
                  <a:srgbClr val="000000"/>
                </a:solidFill>
                <a:effectLst/>
              </a:rPr>
              <a:t> mà không bị blocked là </a:t>
            </a:r>
            <a:r>
              <a:rPr lang="vi-VN" sz="2000" b="0" i="0" u="none" strike="noStrike" dirty="0">
                <a:solidFill>
                  <a:srgbClr val="000000"/>
                </a:solidFill>
                <a:effectLst/>
                <a:latin typeface="Courier New" panose="02070309020205020404" pitchFamily="49" charset="0"/>
                <a:cs typeface="Courier New" panose="02070309020205020404" pitchFamily="49" charset="0"/>
              </a:rPr>
              <a:t>S-&gt;value</a:t>
            </a:r>
            <a:endParaRPr lang="vi-VN" sz="2000" b="0" i="0" u="none" strike="noStrike" dirty="0">
              <a:solidFill>
                <a:srgbClr val="003399"/>
              </a:solidFill>
              <a:effectLst/>
              <a:latin typeface="Courier New" panose="02070309020205020404" pitchFamily="49" charset="0"/>
              <a:cs typeface="Courier New" panose="02070309020205020404" pitchFamily="49" charset="0"/>
            </a:endParaRPr>
          </a:p>
        </p:txBody>
      </p:sp>
      <p:sp>
        <p:nvSpPr>
          <p:cNvPr id="4" name="Footer Placeholder 3"/>
          <p:cNvSpPr>
            <a:spLocks noGrp="1"/>
          </p:cNvSpPr>
          <p:nvPr>
            <p:ph type="ftr" sz="quarter" idx="11"/>
          </p:nvPr>
        </p:nvSpPr>
        <p:spPr/>
        <p:txBody>
          <a:bodyPr/>
          <a:lstStyle/>
          <a:p>
            <a:r>
              <a:rPr lang="vi-VN"/>
              <a:t>Thực hiện bởi Trường Đại học Công nghệ Thông tin, ĐHQG-HCM</a:t>
            </a:r>
            <a:endParaRPr lang="en-US" dirty="0"/>
          </a:p>
        </p:txBody>
      </p:sp>
      <p:sp>
        <p:nvSpPr>
          <p:cNvPr id="5" name="Slide Number Placeholder 4"/>
          <p:cNvSpPr>
            <a:spLocks noGrp="1"/>
          </p:cNvSpPr>
          <p:nvPr>
            <p:ph type="sldNum" sz="quarter" idx="12"/>
          </p:nvPr>
        </p:nvSpPr>
        <p:spPr/>
        <p:txBody>
          <a:bodyPr/>
          <a:lstStyle/>
          <a:p>
            <a:fld id="{D8B0B3AC-44A8-D142-AAF6-9A453466E1A4}" type="slidenum">
              <a:rPr lang="en-US" smtClean="0"/>
            </a:fld>
            <a:endParaRPr lang="en-US" dirty="0"/>
          </a:p>
        </p:txBody>
      </p:sp>
      <p:graphicFrame>
        <p:nvGraphicFramePr>
          <p:cNvPr id="7" name="Table 5"/>
          <p:cNvGraphicFramePr>
            <a:graphicFrameLocks noGrp="1"/>
          </p:cNvGraphicFramePr>
          <p:nvPr/>
        </p:nvGraphicFramePr>
        <p:xfrm>
          <a:off x="1121792" y="3570032"/>
          <a:ext cx="5578850" cy="370840"/>
        </p:xfrm>
        <a:graphic>
          <a:graphicData uri="http://schemas.openxmlformats.org/drawingml/2006/table">
            <a:tbl>
              <a:tblPr firstRow="1" bandRow="1">
                <a:tableStyleId>{5C22544A-7EE6-4342-B048-85BDC9FD1C3A}</a:tableStyleId>
              </a:tblPr>
              <a:tblGrid>
                <a:gridCol w="1115770"/>
                <a:gridCol w="1115770"/>
                <a:gridCol w="1115770"/>
                <a:gridCol w="1115770"/>
                <a:gridCol w="1115770"/>
              </a:tblGrid>
              <a:tr h="370840">
                <a:tc>
                  <a:txBody>
                    <a:bodyPr/>
                    <a:lstStyle/>
                    <a:p>
                      <a:pPr algn="ctr"/>
                      <a:endParaRPr lang="en-US" dirty="0">
                        <a:solidFill>
                          <a:schemeClr val="bg1"/>
                        </a:solidFill>
                        <a:latin typeface="Times New Roman" panose="02020603050405020304" pitchFamily="18" charset="0"/>
                        <a:cs typeface="Times New Roman" panose="02020603050405020304" pitchFamily="18" charset="0"/>
                      </a:endParaRPr>
                    </a:p>
                  </a:txBody>
                  <a:tcPr anchor="ctr"/>
                </a:tc>
                <a:tc>
                  <a:txBody>
                    <a:bodyPr/>
                    <a:lstStyle/>
                    <a:p>
                      <a:pPr algn="ctr"/>
                      <a:endParaRPr lang="en-US" dirty="0">
                        <a:solidFill>
                          <a:schemeClr val="bg1"/>
                        </a:solidFill>
                        <a:latin typeface="Times New Roman" panose="02020603050405020304" pitchFamily="18" charset="0"/>
                        <a:cs typeface="Times New Roman" panose="02020603050405020304" pitchFamily="18" charset="0"/>
                      </a:endParaRPr>
                    </a:p>
                  </a:txBody>
                  <a:tcPr anchor="ctr"/>
                </a:tc>
                <a:tc>
                  <a:txBody>
                    <a:bodyPr/>
                    <a:lstStyle/>
                    <a:p>
                      <a:pPr algn="ctr"/>
                      <a:endParaRPr lang="en-US" dirty="0">
                        <a:solidFill>
                          <a:schemeClr val="bg1"/>
                        </a:solidFill>
                        <a:latin typeface="Times New Roman" panose="02020603050405020304" pitchFamily="18" charset="0"/>
                        <a:cs typeface="Times New Roman" panose="02020603050405020304" pitchFamily="18" charset="0"/>
                      </a:endParaRPr>
                    </a:p>
                  </a:txBody>
                  <a:tcPr anchor="ctr"/>
                </a:tc>
                <a:tc>
                  <a:txBody>
                    <a:bodyPr/>
                    <a:lstStyle/>
                    <a:p>
                      <a:pPr algn="ctr"/>
                      <a:endParaRPr lang="en-US" dirty="0">
                        <a:solidFill>
                          <a:schemeClr val="bg1"/>
                        </a:solidFill>
                        <a:latin typeface="Times New Roman" panose="02020603050405020304" pitchFamily="18" charset="0"/>
                        <a:cs typeface="Times New Roman" panose="02020603050405020304" pitchFamily="18" charset="0"/>
                      </a:endParaRPr>
                    </a:p>
                  </a:txBody>
                  <a:tcPr anchor="ctr"/>
                </a:tc>
                <a:tc>
                  <a:txBody>
                    <a:bodyPr/>
                    <a:lstStyle/>
                    <a:p>
                      <a:pPr algn="ctr"/>
                      <a:endParaRPr lang="en-US" dirty="0">
                        <a:solidFill>
                          <a:schemeClr val="bg1"/>
                        </a:solidFill>
                        <a:latin typeface="Times New Roman" panose="02020603050405020304" pitchFamily="18" charset="0"/>
                        <a:cs typeface="Times New Roman" panose="02020603050405020304" pitchFamily="18" charset="0"/>
                      </a:endParaRPr>
                    </a:p>
                  </a:txBody>
                  <a:tcPr anchor="ctr"/>
                </a:tc>
              </a:tr>
            </a:tbl>
          </a:graphicData>
        </a:graphic>
      </p:graphicFrame>
      <p:sp>
        <p:nvSpPr>
          <p:cNvPr id="8" name="TextBox 7"/>
          <p:cNvSpPr txBox="1"/>
          <p:nvPr/>
        </p:nvSpPr>
        <p:spPr>
          <a:xfrm>
            <a:off x="1039107" y="3940872"/>
            <a:ext cx="1912703" cy="375487"/>
          </a:xfrm>
          <a:prstGeom prst="rect">
            <a:avLst/>
          </a:prstGeom>
          <a:noFill/>
        </p:spPr>
        <p:txBody>
          <a:bodyPr wrap="none" rtlCol="0">
            <a:spAutoFit/>
          </a:bodyPr>
          <a:lstStyle/>
          <a:p>
            <a:pPr>
              <a:lnSpc>
                <a:spcPct val="120000"/>
              </a:lnSpc>
              <a:spcBef>
                <a:spcPts val="200"/>
              </a:spcBef>
              <a:spcAft>
                <a:spcPts val="200"/>
              </a:spcAft>
            </a:pPr>
            <a:r>
              <a:rPr lang="en-US" sz="1600" dirty="0">
                <a:latin typeface="Courier New" panose="02070309020205020404" pitchFamily="49" charset="0"/>
                <a:cs typeface="Courier New" panose="02070309020205020404" pitchFamily="49" charset="0"/>
              </a:rPr>
              <a:t>S waiting list</a:t>
            </a:r>
            <a:endParaRPr lang="en-US" sz="1600" dirty="0">
              <a:latin typeface="Courier New" panose="02070309020205020404" pitchFamily="49" charset="0"/>
              <a:cs typeface="Courier New" panose="02070309020205020404" pitchFamily="49" charset="0"/>
            </a:endParaRPr>
          </a:p>
        </p:txBody>
      </p:sp>
      <p:sp>
        <p:nvSpPr>
          <p:cNvPr id="9" name="TextBox 8"/>
          <p:cNvSpPr txBox="1"/>
          <p:nvPr/>
        </p:nvSpPr>
        <p:spPr>
          <a:xfrm>
            <a:off x="1039107" y="3164232"/>
            <a:ext cx="7411003" cy="394147"/>
          </a:xfrm>
          <a:prstGeom prst="rect">
            <a:avLst/>
          </a:prstGeom>
          <a:noFill/>
        </p:spPr>
        <p:txBody>
          <a:bodyPr wrap="none" rtlCol="0">
            <a:spAutoFit/>
          </a:bodyPr>
          <a:lstStyle/>
          <a:p>
            <a:pPr>
              <a:lnSpc>
                <a:spcPct val="120000"/>
              </a:lnSpc>
              <a:spcBef>
                <a:spcPts val="200"/>
              </a:spcBef>
              <a:spcAft>
                <a:spcPts val="200"/>
              </a:spcAft>
            </a:pPr>
            <a:r>
              <a:rPr lang="en-US" dirty="0">
                <a:latin typeface="Arial" panose="020B0604020202020204" pitchFamily="34" charset="0"/>
                <a:cs typeface="Arial" panose="020B0604020202020204" pitchFamily="34" charset="0"/>
              </a:rPr>
              <a:t>S = 5 </a:t>
            </a:r>
            <a:r>
              <a:rPr lang="en-US" i="1" dirty="0">
                <a:solidFill>
                  <a:schemeClr val="bg1">
                    <a:lumMod val="75000"/>
                  </a:schemeClr>
                </a:solidFill>
                <a:latin typeface="Arial" panose="020B0604020202020204" pitchFamily="34" charset="0"/>
                <a:cs typeface="Arial" panose="020B0604020202020204" pitchFamily="34" charset="0"/>
              </a:rPr>
              <a:t>// Các tiến trình có thể thực thi wait(S) 5 lần mà không bị blocked</a:t>
            </a:r>
            <a:endParaRPr lang="en-US" i="1" dirty="0">
              <a:solidFill>
                <a:schemeClr val="bg1">
                  <a:lumMod val="75000"/>
                </a:schemeClr>
              </a:solidFill>
              <a:latin typeface="Arial" panose="020B0604020202020204" pitchFamily="34" charset="0"/>
              <a:cs typeface="Arial" panose="020B0604020202020204" pitchFamily="34" charset="0"/>
            </a:endParaRPr>
          </a:p>
        </p:txBody>
      </p:sp>
      <p:graphicFrame>
        <p:nvGraphicFramePr>
          <p:cNvPr id="10" name="Table 5"/>
          <p:cNvGraphicFramePr>
            <a:graphicFrameLocks noGrp="1"/>
          </p:cNvGraphicFramePr>
          <p:nvPr/>
        </p:nvGraphicFramePr>
        <p:xfrm>
          <a:off x="1121792" y="5412559"/>
          <a:ext cx="5578850" cy="370840"/>
        </p:xfrm>
        <a:graphic>
          <a:graphicData uri="http://schemas.openxmlformats.org/drawingml/2006/table">
            <a:tbl>
              <a:tblPr firstRow="1" bandRow="1">
                <a:tableStyleId>{5C22544A-7EE6-4342-B048-85BDC9FD1C3A}</a:tableStyleId>
              </a:tblPr>
              <a:tblGrid>
                <a:gridCol w="1115770"/>
                <a:gridCol w="1115770"/>
                <a:gridCol w="1115770"/>
                <a:gridCol w="1115770"/>
                <a:gridCol w="1115770"/>
              </a:tblGrid>
              <a:tr h="370840">
                <a:tc>
                  <a:txBody>
                    <a:bodyPr/>
                    <a:lstStyle/>
                    <a:p>
                      <a:pPr algn="ctr"/>
                      <a:r>
                        <a:rPr lang="en-US" dirty="0">
                          <a:solidFill>
                            <a:schemeClr val="bg1"/>
                          </a:solidFill>
                          <a:latin typeface="Times New Roman" panose="02020603050405020304" pitchFamily="18" charset="0"/>
                          <a:cs typeface="Times New Roman" panose="02020603050405020304" pitchFamily="18" charset="0"/>
                        </a:rPr>
                        <a:t>P2</a:t>
                      </a:r>
                      <a:endParaRPr lang="en-US" dirty="0">
                        <a:solidFill>
                          <a:schemeClr val="bg1"/>
                        </a:solidFill>
                        <a:latin typeface="Times New Roman" panose="02020603050405020304" pitchFamily="18" charset="0"/>
                        <a:cs typeface="Times New Roman" panose="02020603050405020304" pitchFamily="18" charset="0"/>
                      </a:endParaRPr>
                    </a:p>
                  </a:txBody>
                  <a:tcPr anchor="ctr"/>
                </a:tc>
                <a:tc>
                  <a:txBody>
                    <a:bodyPr/>
                    <a:lstStyle/>
                    <a:p>
                      <a:pPr algn="ctr"/>
                      <a:r>
                        <a:rPr lang="en-US" dirty="0">
                          <a:solidFill>
                            <a:schemeClr val="bg1"/>
                          </a:solidFill>
                          <a:latin typeface="Times New Roman" panose="02020603050405020304" pitchFamily="18" charset="0"/>
                          <a:cs typeface="Times New Roman" panose="02020603050405020304" pitchFamily="18" charset="0"/>
                        </a:rPr>
                        <a:t>P4</a:t>
                      </a:r>
                      <a:endParaRPr lang="en-US" dirty="0">
                        <a:solidFill>
                          <a:schemeClr val="bg1"/>
                        </a:solidFill>
                        <a:latin typeface="Times New Roman" panose="02020603050405020304" pitchFamily="18" charset="0"/>
                        <a:cs typeface="Times New Roman" panose="02020603050405020304" pitchFamily="18" charset="0"/>
                      </a:endParaRPr>
                    </a:p>
                  </a:txBody>
                  <a:tcPr anchor="ctr"/>
                </a:tc>
                <a:tc>
                  <a:txBody>
                    <a:bodyPr/>
                    <a:lstStyle/>
                    <a:p>
                      <a:pPr algn="ctr"/>
                      <a:r>
                        <a:rPr lang="en-US" dirty="0">
                          <a:solidFill>
                            <a:schemeClr val="bg1"/>
                          </a:solidFill>
                          <a:latin typeface="Times New Roman" panose="02020603050405020304" pitchFamily="18" charset="0"/>
                          <a:cs typeface="Times New Roman" panose="02020603050405020304" pitchFamily="18" charset="0"/>
                        </a:rPr>
                        <a:t>P1</a:t>
                      </a:r>
                      <a:endParaRPr lang="en-US" dirty="0">
                        <a:solidFill>
                          <a:schemeClr val="bg1"/>
                        </a:solidFill>
                        <a:latin typeface="Times New Roman" panose="02020603050405020304" pitchFamily="18" charset="0"/>
                        <a:cs typeface="Times New Roman" panose="02020603050405020304" pitchFamily="18" charset="0"/>
                      </a:endParaRPr>
                    </a:p>
                  </a:txBody>
                  <a:tcPr anchor="ctr"/>
                </a:tc>
                <a:tc>
                  <a:txBody>
                    <a:bodyPr/>
                    <a:lstStyle/>
                    <a:p>
                      <a:pPr algn="ctr"/>
                      <a:r>
                        <a:rPr lang="en-US" dirty="0">
                          <a:solidFill>
                            <a:schemeClr val="bg1"/>
                          </a:solidFill>
                          <a:latin typeface="Times New Roman" panose="02020603050405020304" pitchFamily="18" charset="0"/>
                          <a:cs typeface="Times New Roman" panose="02020603050405020304" pitchFamily="18" charset="0"/>
                        </a:rPr>
                        <a:t>P5</a:t>
                      </a:r>
                      <a:endParaRPr lang="en-US" dirty="0">
                        <a:solidFill>
                          <a:schemeClr val="bg1"/>
                        </a:solidFill>
                        <a:latin typeface="Times New Roman" panose="02020603050405020304" pitchFamily="18" charset="0"/>
                        <a:cs typeface="Times New Roman" panose="02020603050405020304" pitchFamily="18" charset="0"/>
                      </a:endParaRPr>
                    </a:p>
                  </a:txBody>
                  <a:tcPr anchor="ctr"/>
                </a:tc>
                <a:tc>
                  <a:txBody>
                    <a:bodyPr/>
                    <a:lstStyle/>
                    <a:p>
                      <a:pPr algn="ctr"/>
                      <a:r>
                        <a:rPr lang="en-US" dirty="0">
                          <a:solidFill>
                            <a:schemeClr val="bg1"/>
                          </a:solidFill>
                          <a:latin typeface="Times New Roman" panose="02020603050405020304" pitchFamily="18" charset="0"/>
                          <a:cs typeface="Times New Roman" panose="02020603050405020304" pitchFamily="18" charset="0"/>
                        </a:rPr>
                        <a:t>P3</a:t>
                      </a:r>
                      <a:endParaRPr lang="en-US" dirty="0">
                        <a:solidFill>
                          <a:schemeClr val="bg1"/>
                        </a:solidFill>
                        <a:latin typeface="Times New Roman" panose="02020603050405020304" pitchFamily="18" charset="0"/>
                        <a:cs typeface="Times New Roman" panose="02020603050405020304" pitchFamily="18" charset="0"/>
                      </a:endParaRPr>
                    </a:p>
                  </a:txBody>
                  <a:tcPr anchor="ctr"/>
                </a:tc>
              </a:tr>
            </a:tbl>
          </a:graphicData>
        </a:graphic>
      </p:graphicFrame>
      <p:sp>
        <p:nvSpPr>
          <p:cNvPr id="11" name="TextBox 10"/>
          <p:cNvSpPr txBox="1"/>
          <p:nvPr/>
        </p:nvSpPr>
        <p:spPr>
          <a:xfrm>
            <a:off x="1039107" y="5783399"/>
            <a:ext cx="1912703" cy="375487"/>
          </a:xfrm>
          <a:prstGeom prst="rect">
            <a:avLst/>
          </a:prstGeom>
          <a:noFill/>
        </p:spPr>
        <p:txBody>
          <a:bodyPr wrap="none" rtlCol="0">
            <a:spAutoFit/>
          </a:bodyPr>
          <a:lstStyle/>
          <a:p>
            <a:pPr>
              <a:lnSpc>
                <a:spcPct val="120000"/>
              </a:lnSpc>
              <a:spcBef>
                <a:spcPts val="200"/>
              </a:spcBef>
              <a:spcAft>
                <a:spcPts val="200"/>
              </a:spcAft>
            </a:pPr>
            <a:r>
              <a:rPr lang="en-US" sz="1600" dirty="0">
                <a:latin typeface="Courier New" panose="02070309020205020404" pitchFamily="49" charset="0"/>
                <a:cs typeface="Courier New" panose="02070309020205020404" pitchFamily="49" charset="0"/>
              </a:rPr>
              <a:t>S waiting list</a:t>
            </a:r>
            <a:endParaRPr lang="en-US" sz="1600" dirty="0">
              <a:latin typeface="Courier New" panose="02070309020205020404" pitchFamily="49" charset="0"/>
              <a:cs typeface="Courier New" panose="02070309020205020404" pitchFamily="49" charset="0"/>
            </a:endParaRPr>
          </a:p>
        </p:txBody>
      </p:sp>
      <p:sp>
        <p:nvSpPr>
          <p:cNvPr id="12" name="TextBox 11"/>
          <p:cNvSpPr txBox="1"/>
          <p:nvPr/>
        </p:nvSpPr>
        <p:spPr>
          <a:xfrm>
            <a:off x="1000635" y="5006759"/>
            <a:ext cx="7625806" cy="394147"/>
          </a:xfrm>
          <a:prstGeom prst="rect">
            <a:avLst/>
          </a:prstGeom>
          <a:noFill/>
        </p:spPr>
        <p:txBody>
          <a:bodyPr wrap="none" rtlCol="0">
            <a:spAutoFit/>
          </a:bodyPr>
          <a:lstStyle/>
          <a:p>
            <a:pPr>
              <a:lnSpc>
                <a:spcPct val="120000"/>
              </a:lnSpc>
              <a:spcBef>
                <a:spcPts val="200"/>
              </a:spcBef>
              <a:spcAft>
                <a:spcPts val="200"/>
              </a:spcAft>
            </a:pPr>
            <a:r>
              <a:rPr lang="en-US" dirty="0">
                <a:latin typeface="Arial" panose="020B0604020202020204" pitchFamily="34" charset="0"/>
                <a:cs typeface="Arial" panose="020B0604020202020204" pitchFamily="34" charset="0"/>
              </a:rPr>
              <a:t>S = -5 </a:t>
            </a:r>
            <a:r>
              <a:rPr lang="en-US" i="1" dirty="0">
                <a:solidFill>
                  <a:schemeClr val="bg1">
                    <a:lumMod val="75000"/>
                  </a:schemeClr>
                </a:solidFill>
                <a:latin typeface="Arial" panose="020B0604020202020204" pitchFamily="34" charset="0"/>
                <a:cs typeface="Arial" panose="020B0604020202020204" pitchFamily="34" charset="0"/>
              </a:rPr>
              <a:t>// Có 5 tiến trình đang bị blocked trong hàng đợi của semaphore S</a:t>
            </a:r>
            <a:endParaRPr lang="en-US" i="1" dirty="0">
              <a:solidFill>
                <a:schemeClr val="bg1">
                  <a:lumMod val="75000"/>
                </a:schemeClr>
              </a:solidFill>
              <a:latin typeface="Arial" panose="020B0604020202020204" pitchFamily="34" charset="0"/>
              <a:cs typeface="Arial" panose="020B0604020202020204" pitchFamily="34" charset="0"/>
            </a:endParaRPr>
          </a:p>
        </p:txBody>
      </p:sp>
      <p:sp>
        <p:nvSpPr>
          <p:cNvPr id="14" name="TextBox 13"/>
          <p:cNvSpPr txBox="1"/>
          <p:nvPr/>
        </p:nvSpPr>
        <p:spPr>
          <a:xfrm>
            <a:off x="838200" y="4552927"/>
            <a:ext cx="10515600" cy="400110"/>
          </a:xfrm>
          <a:prstGeom prst="rect">
            <a:avLst/>
          </a:prstGeom>
          <a:noFill/>
        </p:spPr>
        <p:txBody>
          <a:bodyPr wrap="square">
            <a:spAutoFit/>
          </a:bodyPr>
          <a:lstStyle/>
          <a:p>
            <a:pPr marL="227330" indent="-227330" rtl="0" fontAlgn="base">
              <a:spcBef>
                <a:spcPts val="520"/>
              </a:spcBef>
              <a:spcAft>
                <a:spcPts val="0"/>
              </a:spcAft>
              <a:buFont typeface="Arial" panose="020B0604020202020204" pitchFamily="34" charset="0"/>
              <a:buChar char="•"/>
            </a:pPr>
            <a:r>
              <a:rPr lang="vi-VN" sz="2000" b="0" i="0" u="none" strike="noStrike" dirty="0">
                <a:solidFill>
                  <a:srgbClr val="000000"/>
                </a:solidFill>
                <a:effectLst/>
              </a:rPr>
              <a:t>Khi </a:t>
            </a:r>
            <a:r>
              <a:rPr lang="vi-VN" sz="2000" b="1" i="0" u="none" strike="noStrike" dirty="0">
                <a:gradFill>
                  <a:gsLst>
                    <a:gs pos="0">
                      <a:schemeClr val="accent2"/>
                    </a:gs>
                    <a:gs pos="100000">
                      <a:schemeClr val="accent3"/>
                    </a:gs>
                  </a:gsLst>
                  <a:lin ang="5400000" scaled="1"/>
                </a:gradFill>
                <a:effectLst/>
                <a:latin typeface="Courier New" panose="02070309020205020404" pitchFamily="49" charset="0"/>
                <a:cs typeface="Courier New" panose="02070309020205020404" pitchFamily="49" charset="0"/>
              </a:rPr>
              <a:t>S-&gt;value &lt; 0</a:t>
            </a:r>
            <a:r>
              <a:rPr lang="vi-VN" sz="2000" b="0" i="0" u="none" strike="noStrike" dirty="0">
                <a:solidFill>
                  <a:srgbClr val="000000"/>
                </a:solidFill>
                <a:effectLst/>
              </a:rPr>
              <a:t>: số tiến trình/tiểu trình đang đợi trên S là </a:t>
            </a:r>
            <a:r>
              <a:rPr lang="vi-VN" sz="2000" b="0" i="0" u="none" strike="noStrike" dirty="0">
                <a:solidFill>
                  <a:srgbClr val="000000"/>
                </a:solidFill>
                <a:effectLst/>
                <a:latin typeface="Courier New" panose="02070309020205020404" pitchFamily="49" charset="0"/>
                <a:cs typeface="Courier New" panose="02070309020205020404" pitchFamily="49" charset="0"/>
              </a:rPr>
              <a:t>|S-&gt;value|</a:t>
            </a:r>
            <a:endParaRPr lang="vi-VN" sz="2000" b="0" i="0" u="none" strike="noStrike" dirty="0">
              <a:solidFill>
                <a:srgbClr val="003399"/>
              </a:solidFill>
              <a:effectLst/>
              <a:latin typeface="Courier New" panose="02070309020205020404" pitchFamily="49" charset="0"/>
              <a:cs typeface="Courier New" panose="02070309020205020404" pitchFamily="49"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59:morph option="byWord"/>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ppt_x"/>
                                          </p:val>
                                        </p:tav>
                                        <p:tav tm="100000">
                                          <p:val>
                                            <p:strVal val="#ppt_x"/>
                                          </p:val>
                                        </p:tav>
                                      </p:tavLst>
                                    </p:anim>
                                    <p:anim calcmode="lin" valueType="num">
                                      <p:cBhvr additive="base">
                                        <p:cTn id="12" dur="500" fill="hold"/>
                                        <p:tgtEl>
                                          <p:spTgt spid="11"/>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500" fill="hold"/>
                                        <p:tgtEl>
                                          <p:spTgt spid="12"/>
                                        </p:tgtEl>
                                        <p:attrNameLst>
                                          <p:attrName>ppt_x</p:attrName>
                                        </p:attrNameLst>
                                      </p:cBhvr>
                                      <p:tavLst>
                                        <p:tav tm="0">
                                          <p:val>
                                            <p:strVal val="#ppt_x"/>
                                          </p:val>
                                        </p:tav>
                                        <p:tav tm="100000">
                                          <p:val>
                                            <p:strVal val="#ppt_x"/>
                                          </p:val>
                                        </p:tav>
                                      </p:tavLst>
                                    </p:anim>
                                    <p:anim calcmode="lin" valueType="num">
                                      <p:cBhvr additive="base">
                                        <p:cTn id="16" dur="500" fill="hold"/>
                                        <p:tgtEl>
                                          <p:spTgt spid="12"/>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500" fill="hold"/>
                                        <p:tgtEl>
                                          <p:spTgt spid="14"/>
                                        </p:tgtEl>
                                        <p:attrNameLst>
                                          <p:attrName>ppt_x</p:attrName>
                                        </p:attrNameLst>
                                      </p:cBhvr>
                                      <p:tavLst>
                                        <p:tav tm="0">
                                          <p:val>
                                            <p:strVal val="#ppt_x"/>
                                          </p:val>
                                        </p:tav>
                                        <p:tav tm="100000">
                                          <p:val>
                                            <p:strVal val="#ppt_x"/>
                                          </p:val>
                                        </p:tav>
                                      </p:tavLst>
                                    </p:anim>
                                    <p:anim calcmode="lin" valueType="num">
                                      <p:cBhvr additive="base">
                                        <p:cTn id="20"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4"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5.7.5. Một số nhận xét về semaphore</a:t>
            </a:r>
            <a:endParaRPr lang="en-US" dirty="0"/>
          </a:p>
        </p:txBody>
      </p:sp>
      <p:sp>
        <p:nvSpPr>
          <p:cNvPr id="15" name="Content Placeholder 14"/>
          <p:cNvSpPr>
            <a:spLocks noGrp="1"/>
          </p:cNvSpPr>
          <p:nvPr>
            <p:ph idx="1"/>
          </p:nvPr>
        </p:nvSpPr>
        <p:spPr>
          <a:xfrm>
            <a:off x="425604" y="1604323"/>
            <a:ext cx="11340791" cy="4388803"/>
          </a:xfrm>
        </p:spPr>
        <p:txBody>
          <a:bodyPr>
            <a:noAutofit/>
          </a:bodyPr>
          <a:lstStyle/>
          <a:p>
            <a:r>
              <a:rPr lang="vi-VN" sz="2000" b="1" i="0" u="none" strike="noStrike" dirty="0">
                <a:solidFill>
                  <a:srgbClr val="000000"/>
                </a:solidFill>
                <a:effectLst/>
              </a:rPr>
              <a:t>Atomic</a:t>
            </a:r>
            <a:r>
              <a:rPr lang="vi-VN" sz="2000" b="0" i="0" u="none" strike="noStrike" dirty="0">
                <a:solidFill>
                  <a:srgbClr val="000000"/>
                </a:solidFill>
                <a:effectLst/>
              </a:rPr>
              <a:t> và </a:t>
            </a:r>
            <a:r>
              <a:rPr lang="vi-VN" sz="2000" b="1" i="0" u="none" strike="noStrike" dirty="0">
                <a:solidFill>
                  <a:srgbClr val="000000"/>
                </a:solidFill>
                <a:effectLst/>
              </a:rPr>
              <a:t>mutual exclusion</a:t>
            </a:r>
            <a:r>
              <a:rPr lang="vi-VN" sz="2000" b="0" i="0" u="none" strike="noStrike" dirty="0">
                <a:solidFill>
                  <a:srgbClr val="000000"/>
                </a:solidFill>
                <a:effectLst/>
              </a:rPr>
              <a:t>: không được xảy ra trường hợp 2 </a:t>
            </a:r>
            <a:r>
              <a:rPr lang="en-US" sz="2000" b="0" i="0" u="none" strike="noStrike" dirty="0" err="1">
                <a:solidFill>
                  <a:srgbClr val="000000"/>
                </a:solidFill>
                <a:effectLst/>
              </a:rPr>
              <a:t>tiến</a:t>
            </a:r>
            <a:r>
              <a:rPr lang="en-US" sz="2000" b="0" i="0" u="none" strike="noStrike" dirty="0">
                <a:solidFill>
                  <a:srgbClr val="000000"/>
                </a:solidFill>
                <a:effectLst/>
              </a:rPr>
              <a:t> </a:t>
            </a:r>
            <a:r>
              <a:rPr lang="en-US" sz="2000" b="0" i="0" u="none" strike="noStrike" dirty="0" err="1">
                <a:solidFill>
                  <a:srgbClr val="000000"/>
                </a:solidFill>
                <a:effectLst/>
              </a:rPr>
              <a:t>trình</a:t>
            </a:r>
            <a:r>
              <a:rPr lang="vi-VN" sz="2000" b="0" i="0" u="none" strike="noStrike" dirty="0">
                <a:solidFill>
                  <a:srgbClr val="000000"/>
                </a:solidFill>
                <a:effectLst/>
              </a:rPr>
              <a:t> cùng đang ở trong thân lệnh </a:t>
            </a:r>
            <a:r>
              <a:rPr lang="vi-VN" sz="2000" b="0" i="0" u="none" strike="noStrike" dirty="0">
                <a:solidFill>
                  <a:srgbClr val="000000"/>
                </a:solidFill>
                <a:effectLst/>
                <a:latin typeface="Courier New" panose="02070309020205020404" pitchFamily="49" charset="0"/>
                <a:cs typeface="Courier New" panose="02070309020205020404" pitchFamily="49" charset="0"/>
              </a:rPr>
              <a:t>wait(S) </a:t>
            </a:r>
            <a:r>
              <a:rPr lang="vi-VN" sz="2000" b="0" i="0" u="none" strike="noStrike" dirty="0">
                <a:solidFill>
                  <a:srgbClr val="000000"/>
                </a:solidFill>
                <a:effectLst/>
              </a:rPr>
              <a:t>và </a:t>
            </a:r>
            <a:r>
              <a:rPr lang="vi-VN" sz="2000" b="0" i="0" u="none" strike="noStrike" dirty="0">
                <a:solidFill>
                  <a:srgbClr val="000000"/>
                </a:solidFill>
                <a:effectLst/>
                <a:latin typeface="Courier New" panose="02070309020205020404" pitchFamily="49" charset="0"/>
                <a:cs typeface="Courier New" panose="02070309020205020404" pitchFamily="49" charset="0"/>
              </a:rPr>
              <a:t>signal(S)</a:t>
            </a:r>
            <a:r>
              <a:rPr lang="vi-VN" sz="2000" b="0" i="0" u="none" strike="noStrike" dirty="0">
                <a:solidFill>
                  <a:srgbClr val="000000"/>
                </a:solidFill>
                <a:effectLst/>
              </a:rPr>
              <a:t> (cùng semaphore S) tại một thời điểm (ngay cả với hệ thống multiprocessor)</a:t>
            </a:r>
            <a:r>
              <a:rPr lang="en-US" sz="2000" b="0" i="0" u="none" strike="noStrike" dirty="0">
                <a:solidFill>
                  <a:srgbClr val="000000"/>
                </a:solidFill>
                <a:effectLst/>
              </a:rPr>
              <a:t>.</a:t>
            </a:r>
            <a:endParaRPr lang="vi-VN" sz="2000" b="0" i="0" u="none" strike="noStrike" dirty="0">
              <a:solidFill>
                <a:srgbClr val="000000"/>
              </a:solidFill>
              <a:effectLst/>
            </a:endParaRPr>
          </a:p>
          <a:p>
            <a:pPr lvl="1">
              <a:buFont typeface="Wingdings" panose="05000000000000000000" pitchFamily="2" charset="2"/>
              <a:buChar char="à"/>
            </a:pPr>
            <a:r>
              <a:rPr lang="en-US" sz="2000" i="1" dirty="0">
                <a:solidFill>
                  <a:srgbClr val="000000"/>
                </a:solidFill>
                <a:sym typeface="Wingdings" panose="05000000000000000000" pitchFamily="2" charset="2"/>
              </a:rPr>
              <a:t> </a:t>
            </a:r>
            <a:r>
              <a:rPr lang="en-US" sz="2000" b="1" i="1" dirty="0" err="1">
                <a:gradFill flip="none" rotWithShape="1">
                  <a:gsLst>
                    <a:gs pos="0">
                      <a:schemeClr val="accent2"/>
                    </a:gs>
                    <a:gs pos="100000">
                      <a:schemeClr val="accent3"/>
                    </a:gs>
                  </a:gsLst>
                  <a:lin ang="2700000" scaled="1"/>
                  <a:tileRect/>
                </a:gradFill>
                <a:sym typeface="Wingdings" panose="05000000000000000000" pitchFamily="2" charset="2"/>
              </a:rPr>
              <a:t>Đ</a:t>
            </a:r>
            <a:r>
              <a:rPr lang="en-US" sz="2000" b="1" i="1" u="none" strike="noStrike" dirty="0" err="1">
                <a:gradFill flip="none" rotWithShape="1">
                  <a:gsLst>
                    <a:gs pos="0">
                      <a:schemeClr val="accent2"/>
                    </a:gs>
                    <a:gs pos="100000">
                      <a:schemeClr val="accent3"/>
                    </a:gs>
                  </a:gsLst>
                  <a:lin ang="2700000" scaled="1"/>
                  <a:tileRect/>
                </a:gradFill>
                <a:effectLst/>
              </a:rPr>
              <a:t>oạn</a:t>
            </a:r>
            <a:r>
              <a:rPr lang="en-US" sz="2000" b="1" i="1" u="none" strike="noStrike" dirty="0">
                <a:gradFill flip="none" rotWithShape="1">
                  <a:gsLst>
                    <a:gs pos="0">
                      <a:schemeClr val="accent2"/>
                    </a:gs>
                    <a:gs pos="100000">
                      <a:schemeClr val="accent3"/>
                    </a:gs>
                  </a:gsLst>
                  <a:lin ang="2700000" scaled="1"/>
                  <a:tileRect/>
                </a:gradFill>
                <a:effectLst/>
              </a:rPr>
              <a:t> mã </a:t>
            </a:r>
            <a:r>
              <a:rPr lang="en-US" sz="2000" b="1" i="1" u="none" strike="noStrike" dirty="0" err="1">
                <a:gradFill flip="none" rotWithShape="1">
                  <a:gsLst>
                    <a:gs pos="0">
                      <a:schemeClr val="accent2"/>
                    </a:gs>
                    <a:gs pos="100000">
                      <a:schemeClr val="accent3"/>
                    </a:gs>
                  </a:gsLst>
                  <a:lin ang="2700000" scaled="1"/>
                  <a:tileRect/>
                </a:gradFill>
                <a:effectLst/>
              </a:rPr>
              <a:t>định</a:t>
            </a:r>
            <a:r>
              <a:rPr lang="en-US" sz="2000" b="1" i="1" u="none" strike="noStrike" dirty="0">
                <a:gradFill flip="none" rotWithShape="1">
                  <a:gsLst>
                    <a:gs pos="0">
                      <a:schemeClr val="accent2"/>
                    </a:gs>
                    <a:gs pos="100000">
                      <a:schemeClr val="accent3"/>
                    </a:gs>
                  </a:gsLst>
                  <a:lin ang="2700000" scaled="1"/>
                  <a:tileRect/>
                </a:gradFill>
                <a:effectLst/>
              </a:rPr>
              <a:t> </a:t>
            </a:r>
            <a:r>
              <a:rPr lang="en-US" sz="2000" b="1" i="1" u="none" strike="noStrike" dirty="0" err="1">
                <a:gradFill flip="none" rotWithShape="1">
                  <a:gsLst>
                    <a:gs pos="0">
                      <a:schemeClr val="accent2"/>
                    </a:gs>
                    <a:gs pos="100000">
                      <a:schemeClr val="accent3"/>
                    </a:gs>
                  </a:gsLst>
                  <a:lin ang="2700000" scaled="1"/>
                  <a:tileRect/>
                </a:gradFill>
                <a:effectLst/>
              </a:rPr>
              <a:t>nghĩa</a:t>
            </a:r>
            <a:r>
              <a:rPr lang="en-US" sz="2000" b="1" i="1" u="none" strike="noStrike" dirty="0">
                <a:gradFill flip="none" rotWithShape="1">
                  <a:gsLst>
                    <a:gs pos="0">
                      <a:schemeClr val="accent2"/>
                    </a:gs>
                    <a:gs pos="100000">
                      <a:schemeClr val="accent3"/>
                    </a:gs>
                  </a:gsLst>
                  <a:lin ang="2700000" scaled="1"/>
                  <a:tileRect/>
                </a:gradFill>
                <a:effectLst/>
              </a:rPr>
              <a:t> </a:t>
            </a:r>
            <a:r>
              <a:rPr lang="en-US" sz="2000" b="1" i="1" u="none" strike="noStrike" dirty="0" err="1">
                <a:gradFill flip="none" rotWithShape="1">
                  <a:gsLst>
                    <a:gs pos="0">
                      <a:schemeClr val="accent2"/>
                    </a:gs>
                    <a:gs pos="100000">
                      <a:schemeClr val="accent3"/>
                    </a:gs>
                  </a:gsLst>
                  <a:lin ang="2700000" scaled="1"/>
                  <a:tileRect/>
                </a:gradFill>
                <a:effectLst/>
              </a:rPr>
              <a:t>các</a:t>
            </a:r>
            <a:r>
              <a:rPr lang="en-US" sz="2000" b="1" i="1" u="none" strike="noStrike" dirty="0">
                <a:gradFill flip="none" rotWithShape="1">
                  <a:gsLst>
                    <a:gs pos="0">
                      <a:schemeClr val="accent2"/>
                    </a:gs>
                    <a:gs pos="100000">
                      <a:schemeClr val="accent3"/>
                    </a:gs>
                  </a:gsLst>
                  <a:lin ang="2700000" scaled="1"/>
                  <a:tileRect/>
                </a:gradFill>
                <a:effectLst/>
              </a:rPr>
              <a:t> </a:t>
            </a:r>
            <a:r>
              <a:rPr lang="en-US" sz="2000" b="1" i="1" u="none" strike="noStrike" dirty="0" err="1">
                <a:gradFill flip="none" rotWithShape="1">
                  <a:gsLst>
                    <a:gs pos="0">
                      <a:schemeClr val="accent2"/>
                    </a:gs>
                    <a:gs pos="100000">
                      <a:schemeClr val="accent3"/>
                    </a:gs>
                  </a:gsLst>
                  <a:lin ang="2700000" scaled="1"/>
                  <a:tileRect/>
                </a:gradFill>
                <a:effectLst/>
              </a:rPr>
              <a:t>lệnh</a:t>
            </a:r>
            <a:r>
              <a:rPr lang="en-US" sz="2000" b="1" i="1" u="none" strike="noStrike" dirty="0">
                <a:gradFill flip="none" rotWithShape="1">
                  <a:gsLst>
                    <a:gs pos="0">
                      <a:schemeClr val="accent2"/>
                    </a:gs>
                    <a:gs pos="100000">
                      <a:schemeClr val="accent3"/>
                    </a:gs>
                  </a:gsLst>
                  <a:lin ang="2700000" scaled="1"/>
                  <a:tileRect/>
                </a:gradFill>
                <a:effectLst/>
              </a:rPr>
              <a:t> </a:t>
            </a:r>
            <a:r>
              <a:rPr lang="en-US" sz="2000" b="1" i="1" u="none" strike="noStrike" dirty="0">
                <a:gradFill flip="none" rotWithShape="1">
                  <a:gsLst>
                    <a:gs pos="0">
                      <a:schemeClr val="accent2"/>
                    </a:gs>
                    <a:gs pos="100000">
                      <a:schemeClr val="accent3"/>
                    </a:gs>
                  </a:gsLst>
                  <a:lin ang="2700000" scaled="1"/>
                  <a:tileRect/>
                </a:gradFill>
                <a:effectLst/>
                <a:latin typeface="Courier New" panose="02070309020205020404" pitchFamily="49" charset="0"/>
                <a:cs typeface="Courier New" panose="02070309020205020404" pitchFamily="49" charset="0"/>
              </a:rPr>
              <a:t>wait(S)</a:t>
            </a:r>
            <a:r>
              <a:rPr lang="en-US" sz="2000" b="1" i="1" u="none" strike="noStrike" dirty="0">
                <a:gradFill flip="none" rotWithShape="1">
                  <a:gsLst>
                    <a:gs pos="0">
                      <a:schemeClr val="accent2"/>
                    </a:gs>
                    <a:gs pos="100000">
                      <a:schemeClr val="accent3"/>
                    </a:gs>
                  </a:gsLst>
                  <a:lin ang="2700000" scaled="1"/>
                  <a:tileRect/>
                </a:gradFill>
                <a:effectLst/>
              </a:rPr>
              <a:t> </a:t>
            </a:r>
            <a:r>
              <a:rPr lang="en-US" sz="2000" b="1" i="1" u="none" strike="noStrike" dirty="0" err="1">
                <a:gradFill flip="none" rotWithShape="1">
                  <a:gsLst>
                    <a:gs pos="0">
                      <a:schemeClr val="accent2"/>
                    </a:gs>
                    <a:gs pos="100000">
                      <a:schemeClr val="accent3"/>
                    </a:gs>
                  </a:gsLst>
                  <a:lin ang="2700000" scaled="1"/>
                  <a:tileRect/>
                </a:gradFill>
                <a:effectLst/>
              </a:rPr>
              <a:t>và</a:t>
            </a:r>
            <a:r>
              <a:rPr lang="en-US" sz="2000" b="1" i="1" u="none" strike="noStrike" dirty="0">
                <a:gradFill flip="none" rotWithShape="1">
                  <a:gsLst>
                    <a:gs pos="0">
                      <a:schemeClr val="accent2"/>
                    </a:gs>
                    <a:gs pos="100000">
                      <a:schemeClr val="accent3"/>
                    </a:gs>
                  </a:gsLst>
                  <a:lin ang="2700000" scaled="1"/>
                  <a:tileRect/>
                </a:gradFill>
                <a:effectLst/>
              </a:rPr>
              <a:t> </a:t>
            </a:r>
            <a:r>
              <a:rPr lang="en-US" sz="2000" b="1" i="1" u="none" strike="noStrike" dirty="0">
                <a:gradFill flip="none" rotWithShape="1">
                  <a:gsLst>
                    <a:gs pos="0">
                      <a:schemeClr val="accent2"/>
                    </a:gs>
                    <a:gs pos="100000">
                      <a:schemeClr val="accent3"/>
                    </a:gs>
                  </a:gsLst>
                  <a:lin ang="2700000" scaled="1"/>
                  <a:tileRect/>
                </a:gradFill>
                <a:effectLst/>
                <a:latin typeface="Courier New" panose="02070309020205020404" pitchFamily="49" charset="0"/>
                <a:cs typeface="Courier New" panose="02070309020205020404" pitchFamily="49" charset="0"/>
              </a:rPr>
              <a:t>signal(S)</a:t>
            </a:r>
            <a:r>
              <a:rPr lang="en-US" sz="2000" b="1" i="1" u="none" strike="noStrike" dirty="0">
                <a:gradFill flip="none" rotWithShape="1">
                  <a:gsLst>
                    <a:gs pos="0">
                      <a:schemeClr val="accent2"/>
                    </a:gs>
                    <a:gs pos="100000">
                      <a:schemeClr val="accent3"/>
                    </a:gs>
                  </a:gsLst>
                  <a:lin ang="2700000" scaled="1"/>
                  <a:tileRect/>
                </a:gradFill>
                <a:effectLst/>
              </a:rPr>
              <a:t> </a:t>
            </a:r>
            <a:r>
              <a:rPr lang="en-US" sz="2000" b="1" i="1" u="none" strike="noStrike" dirty="0" err="1">
                <a:gradFill flip="none" rotWithShape="1">
                  <a:gsLst>
                    <a:gs pos="0">
                      <a:schemeClr val="accent2"/>
                    </a:gs>
                    <a:gs pos="100000">
                      <a:schemeClr val="accent3"/>
                    </a:gs>
                  </a:gsLst>
                  <a:lin ang="2700000" scaled="1"/>
                  <a:tileRect/>
                </a:gradFill>
                <a:effectLst/>
              </a:rPr>
              <a:t>cũng</a:t>
            </a:r>
            <a:r>
              <a:rPr lang="en-US" sz="2000" b="1" i="1" u="none" strike="noStrike" dirty="0">
                <a:gradFill flip="none" rotWithShape="1">
                  <a:gsLst>
                    <a:gs pos="0">
                      <a:schemeClr val="accent2"/>
                    </a:gs>
                    <a:gs pos="100000">
                      <a:schemeClr val="accent3"/>
                    </a:gs>
                  </a:gsLst>
                  <a:lin ang="2700000" scaled="1"/>
                  <a:tileRect/>
                </a:gradFill>
                <a:effectLst/>
              </a:rPr>
              <a:t> </a:t>
            </a:r>
            <a:r>
              <a:rPr lang="en-US" sz="2000" b="1" i="1" u="none" strike="noStrike" dirty="0" err="1">
                <a:gradFill flip="none" rotWithShape="1">
                  <a:gsLst>
                    <a:gs pos="0">
                      <a:schemeClr val="accent2"/>
                    </a:gs>
                    <a:gs pos="100000">
                      <a:schemeClr val="accent3"/>
                    </a:gs>
                  </a:gsLst>
                  <a:lin ang="2700000" scaled="1"/>
                  <a:tileRect/>
                </a:gradFill>
                <a:effectLst/>
              </a:rPr>
              <a:t>chính</a:t>
            </a:r>
            <a:r>
              <a:rPr lang="en-US" sz="2000" b="1" i="1" u="none" strike="noStrike" dirty="0">
                <a:gradFill flip="none" rotWithShape="1">
                  <a:gsLst>
                    <a:gs pos="0">
                      <a:schemeClr val="accent2"/>
                    </a:gs>
                    <a:gs pos="100000">
                      <a:schemeClr val="accent3"/>
                    </a:gs>
                  </a:gsLst>
                  <a:lin ang="2700000" scaled="1"/>
                  <a:tileRect/>
                </a:gradFill>
                <a:effectLst/>
              </a:rPr>
              <a:t> là </a:t>
            </a:r>
            <a:r>
              <a:rPr lang="en-US" sz="2000" b="1" i="1" u="none" strike="noStrike" dirty="0" err="1">
                <a:gradFill flip="none" rotWithShape="1">
                  <a:gsLst>
                    <a:gs pos="0">
                      <a:schemeClr val="accent2"/>
                    </a:gs>
                    <a:gs pos="100000">
                      <a:schemeClr val="accent3"/>
                    </a:gs>
                  </a:gsLst>
                  <a:lin ang="2700000" scaled="1"/>
                  <a:tileRect/>
                </a:gradFill>
                <a:effectLst/>
              </a:rPr>
              <a:t>vùng</a:t>
            </a:r>
            <a:r>
              <a:rPr lang="en-US" sz="2000" b="1" i="1" u="none" strike="noStrike" dirty="0">
                <a:gradFill flip="none" rotWithShape="1">
                  <a:gsLst>
                    <a:gs pos="0">
                      <a:schemeClr val="accent2"/>
                    </a:gs>
                    <a:gs pos="100000">
                      <a:schemeClr val="accent3"/>
                    </a:gs>
                  </a:gsLst>
                  <a:lin ang="2700000" scaled="1"/>
                  <a:tileRect/>
                </a:gradFill>
                <a:effectLst/>
              </a:rPr>
              <a:t> </a:t>
            </a:r>
            <a:r>
              <a:rPr lang="en-US" sz="2000" b="1" i="1" u="none" strike="noStrike" dirty="0" err="1">
                <a:gradFill flip="none" rotWithShape="1">
                  <a:gsLst>
                    <a:gs pos="0">
                      <a:schemeClr val="accent2"/>
                    </a:gs>
                    <a:gs pos="100000">
                      <a:schemeClr val="accent3"/>
                    </a:gs>
                  </a:gsLst>
                  <a:lin ang="2700000" scaled="1"/>
                  <a:tileRect/>
                </a:gradFill>
                <a:effectLst/>
              </a:rPr>
              <a:t>tranh</a:t>
            </a:r>
            <a:r>
              <a:rPr lang="en-US" sz="2000" b="1" i="1" u="none" strike="noStrike" dirty="0">
                <a:gradFill flip="none" rotWithShape="1">
                  <a:gsLst>
                    <a:gs pos="0">
                      <a:schemeClr val="accent2"/>
                    </a:gs>
                    <a:gs pos="100000">
                      <a:schemeClr val="accent3"/>
                    </a:gs>
                  </a:gsLst>
                  <a:lin ang="2700000" scaled="1"/>
                  <a:tileRect/>
                </a:gradFill>
                <a:effectLst/>
              </a:rPr>
              <a:t> </a:t>
            </a:r>
            <a:r>
              <a:rPr lang="en-US" sz="2000" b="1" i="1" u="none" strike="noStrike" dirty="0" err="1">
                <a:gradFill flip="none" rotWithShape="1">
                  <a:gsLst>
                    <a:gs pos="0">
                      <a:schemeClr val="accent2"/>
                    </a:gs>
                    <a:gs pos="100000">
                      <a:schemeClr val="accent3"/>
                    </a:gs>
                  </a:gsLst>
                  <a:lin ang="2700000" scaled="1"/>
                  <a:tileRect/>
                </a:gradFill>
                <a:effectLst/>
              </a:rPr>
              <a:t>chấp</a:t>
            </a:r>
            <a:r>
              <a:rPr lang="en-US" sz="2000" b="1" i="1" u="none" strike="noStrike" dirty="0">
                <a:gradFill flip="none" rotWithShape="1">
                  <a:gsLst>
                    <a:gs pos="0">
                      <a:schemeClr val="accent2"/>
                    </a:gs>
                    <a:gs pos="100000">
                      <a:schemeClr val="accent3"/>
                    </a:gs>
                  </a:gsLst>
                  <a:lin ang="2700000" scaled="1"/>
                  <a:tileRect/>
                </a:gradFill>
                <a:effectLst/>
              </a:rPr>
              <a:t>.</a:t>
            </a:r>
            <a:endParaRPr lang="en-US" sz="2000" b="1" i="1" u="none" strike="noStrike" dirty="0">
              <a:gradFill flip="none" rotWithShape="1">
                <a:gsLst>
                  <a:gs pos="0">
                    <a:schemeClr val="accent2"/>
                  </a:gs>
                  <a:gs pos="100000">
                    <a:schemeClr val="accent3"/>
                  </a:gs>
                </a:gsLst>
                <a:lin ang="2700000" scaled="1"/>
                <a:tileRect/>
              </a:gradFill>
              <a:effectLst/>
            </a:endParaRPr>
          </a:p>
          <a:p>
            <a:r>
              <a:rPr lang="vi-VN" sz="2000" b="0" u="none" strike="noStrike" dirty="0">
                <a:solidFill>
                  <a:srgbClr val="000000"/>
                </a:solidFill>
                <a:effectLst/>
              </a:rPr>
              <a:t>Vùng tranh chấp của các tác vụ </a:t>
            </a:r>
            <a:r>
              <a:rPr lang="vi-VN" sz="2000" b="0" u="none" strike="noStrike" dirty="0">
                <a:solidFill>
                  <a:srgbClr val="000000"/>
                </a:solidFill>
                <a:effectLst/>
                <a:latin typeface="Courier New" panose="02070309020205020404" pitchFamily="49" charset="0"/>
                <a:cs typeface="Courier New" panose="02070309020205020404" pitchFamily="49" charset="0"/>
              </a:rPr>
              <a:t>wait(S) </a:t>
            </a:r>
            <a:r>
              <a:rPr lang="vi-VN" sz="2000" b="0" u="none" strike="noStrike" dirty="0">
                <a:solidFill>
                  <a:srgbClr val="000000"/>
                </a:solidFill>
                <a:effectLst/>
              </a:rPr>
              <a:t>và </a:t>
            </a:r>
            <a:r>
              <a:rPr lang="vi-VN" sz="2000" b="0" u="none" strike="noStrike" dirty="0">
                <a:solidFill>
                  <a:srgbClr val="000000"/>
                </a:solidFill>
                <a:effectLst/>
                <a:latin typeface="Courier New" panose="02070309020205020404" pitchFamily="49" charset="0"/>
                <a:cs typeface="Courier New" panose="02070309020205020404" pitchFamily="49" charset="0"/>
              </a:rPr>
              <a:t>signal(S)</a:t>
            </a:r>
            <a:r>
              <a:rPr lang="vi-VN" sz="2000" b="0" u="none" strike="noStrike" dirty="0">
                <a:solidFill>
                  <a:srgbClr val="000000"/>
                </a:solidFill>
                <a:effectLst/>
              </a:rPr>
              <a:t>thông thường rất nhỏ: khoảng 10 lệnh.</a:t>
            </a:r>
            <a:endParaRPr lang="vi-VN" sz="2000" b="0" u="none" strike="noStrike" dirty="0">
              <a:solidFill>
                <a:srgbClr val="000000"/>
              </a:solidFill>
              <a:effectLst/>
            </a:endParaRPr>
          </a:p>
          <a:p>
            <a:pPr rtl="0" fontAlgn="base">
              <a:spcBef>
                <a:spcPts val="520"/>
              </a:spcBef>
              <a:spcAft>
                <a:spcPts val="0"/>
              </a:spcAft>
              <a:buFont typeface="Arial" panose="020B0604020202020204" pitchFamily="34" charset="0"/>
              <a:buChar char="•"/>
            </a:pPr>
            <a:r>
              <a:rPr lang="vi-VN" sz="2000" b="0" i="0" u="none" strike="noStrike" dirty="0">
                <a:solidFill>
                  <a:srgbClr val="000000"/>
                </a:solidFill>
                <a:effectLst/>
              </a:rPr>
              <a:t>Giải pháp cho vùng tranh chấp </a:t>
            </a:r>
            <a:r>
              <a:rPr lang="vi-VN" sz="2000" b="0" i="0" u="none" strike="noStrike" dirty="0">
                <a:solidFill>
                  <a:srgbClr val="000000"/>
                </a:solidFill>
                <a:effectLst/>
                <a:latin typeface="Courier New" panose="02070309020205020404" pitchFamily="49" charset="0"/>
                <a:cs typeface="Courier New" panose="02070309020205020404" pitchFamily="49" charset="0"/>
              </a:rPr>
              <a:t>wait(S) </a:t>
            </a:r>
            <a:r>
              <a:rPr lang="vi-VN" sz="2000" b="0" i="0" u="none" strike="noStrike" dirty="0">
                <a:solidFill>
                  <a:srgbClr val="000000"/>
                </a:solidFill>
                <a:effectLst/>
              </a:rPr>
              <a:t>và </a:t>
            </a:r>
            <a:r>
              <a:rPr lang="vi-VN" sz="2000" b="0" i="0" u="none" strike="noStrike" dirty="0">
                <a:solidFill>
                  <a:srgbClr val="000000"/>
                </a:solidFill>
                <a:effectLst/>
                <a:latin typeface="Courier New" panose="02070309020205020404" pitchFamily="49" charset="0"/>
                <a:cs typeface="Courier New" panose="02070309020205020404" pitchFamily="49" charset="0"/>
              </a:rPr>
              <a:t>signal(S)</a:t>
            </a:r>
            <a:r>
              <a:rPr lang="en-US" sz="2000" b="0" i="0" u="none" strike="noStrike" dirty="0">
                <a:solidFill>
                  <a:srgbClr val="000000"/>
                </a:solidFill>
                <a:effectLst/>
              </a:rPr>
              <a:t>:</a:t>
            </a:r>
            <a:endParaRPr lang="vi-VN" sz="2000" b="0" i="0" u="none" strike="noStrike" dirty="0">
              <a:solidFill>
                <a:srgbClr val="003399"/>
              </a:solidFill>
              <a:effectLst/>
            </a:endParaRPr>
          </a:p>
          <a:p>
            <a:pPr marL="742950" lvl="1" indent="-285750" rtl="0" fontAlgn="base">
              <a:spcBef>
                <a:spcPts val="520"/>
              </a:spcBef>
              <a:spcAft>
                <a:spcPts val="0"/>
              </a:spcAft>
              <a:buFont typeface="Arial" panose="020B0604020202020204" pitchFamily="34" charset="0"/>
              <a:buChar char="•"/>
            </a:pPr>
            <a:r>
              <a:rPr lang="vi-VN" sz="2000" b="1" i="0" u="none" strike="noStrike" dirty="0">
                <a:solidFill>
                  <a:srgbClr val="000000"/>
                </a:solidFill>
                <a:effectLst/>
              </a:rPr>
              <a:t>Uniprocessor</a:t>
            </a:r>
            <a:r>
              <a:rPr lang="vi-VN" sz="2000" b="0" i="0" u="none" strike="noStrike" dirty="0">
                <a:solidFill>
                  <a:srgbClr val="000000"/>
                </a:solidFill>
                <a:effectLst/>
              </a:rPr>
              <a:t>: có thể dùng cơ chế cấm ngắt (disable interrupt). Nhưng phương pháp này không làm việc trên hệ thống multiprocessor.</a:t>
            </a:r>
            <a:endParaRPr lang="vi-VN" sz="2000" b="0" i="0" u="none" strike="noStrike" dirty="0">
              <a:solidFill>
                <a:srgbClr val="003399"/>
              </a:solidFill>
              <a:effectLst/>
            </a:endParaRPr>
          </a:p>
          <a:p>
            <a:pPr marL="742950" lvl="1" indent="-285750" rtl="0" fontAlgn="base">
              <a:spcBef>
                <a:spcPts val="520"/>
              </a:spcBef>
              <a:spcAft>
                <a:spcPts val="0"/>
              </a:spcAft>
              <a:buFont typeface="Arial" panose="020B0604020202020204" pitchFamily="34" charset="0"/>
              <a:buChar char="•"/>
            </a:pPr>
            <a:r>
              <a:rPr lang="vi-VN" sz="2000" b="1" i="0" u="none" strike="noStrike" dirty="0">
                <a:solidFill>
                  <a:srgbClr val="000000"/>
                </a:solidFill>
                <a:effectLst/>
              </a:rPr>
              <a:t>Multiprocessor</a:t>
            </a:r>
            <a:r>
              <a:rPr lang="vi-VN" sz="2000" b="0" i="0" u="none" strike="noStrike" dirty="0">
                <a:solidFill>
                  <a:srgbClr val="000000"/>
                </a:solidFill>
                <a:effectLst/>
              </a:rPr>
              <a:t>: có thể dùng các giải pháp software (như giải thuật Dekker, Peterson) hoặc giải pháp hardware (TestAndSet, Swap).</a:t>
            </a:r>
            <a:endParaRPr lang="vi-VN" sz="2000" b="0" i="0" u="none" strike="noStrike" dirty="0">
              <a:solidFill>
                <a:srgbClr val="003399"/>
              </a:solidFill>
              <a:effectLst/>
            </a:endParaRPr>
          </a:p>
          <a:p>
            <a:pPr marL="742950" lvl="1" indent="-285750" rtl="0" fontAlgn="base">
              <a:spcBef>
                <a:spcPts val="520"/>
              </a:spcBef>
              <a:spcAft>
                <a:spcPts val="0"/>
              </a:spcAft>
              <a:buFont typeface="Arial" panose="020B0604020202020204" pitchFamily="34" charset="0"/>
              <a:buChar char="•"/>
            </a:pPr>
            <a:r>
              <a:rPr lang="vi-VN" sz="2000" b="0" i="0" u="none" strike="noStrike" dirty="0">
                <a:solidFill>
                  <a:srgbClr val="000000"/>
                </a:solidFill>
                <a:effectLst/>
              </a:rPr>
              <a:t>Vì CS rất nhỏ nên chi phí cho busy waiting sẽ rất thấp.</a:t>
            </a:r>
            <a:endParaRPr lang="vi-VN" sz="2000" b="0" i="0" u="none" strike="noStrike" dirty="0">
              <a:solidFill>
                <a:srgbClr val="003399"/>
              </a:solidFill>
              <a:effectLst/>
            </a:endParaRPr>
          </a:p>
        </p:txBody>
      </p:sp>
      <p:sp>
        <p:nvSpPr>
          <p:cNvPr id="4" name="Footer Placeholder 3"/>
          <p:cNvSpPr>
            <a:spLocks noGrp="1"/>
          </p:cNvSpPr>
          <p:nvPr>
            <p:ph type="ftr" sz="quarter" idx="11"/>
          </p:nvPr>
        </p:nvSpPr>
        <p:spPr/>
        <p:txBody>
          <a:bodyPr/>
          <a:lstStyle/>
          <a:p>
            <a:r>
              <a:rPr lang="vi-VN"/>
              <a:t>Thực hiện bởi Trường Đại học Công nghệ Thông tin, ĐHQG-HCM</a:t>
            </a:r>
            <a:endParaRPr lang="en-US" dirty="0"/>
          </a:p>
        </p:txBody>
      </p:sp>
      <p:sp>
        <p:nvSpPr>
          <p:cNvPr id="5" name="Slide Number Placeholder 4"/>
          <p:cNvSpPr>
            <a:spLocks noGrp="1"/>
          </p:cNvSpPr>
          <p:nvPr>
            <p:ph type="sldNum" sz="quarter" idx="12"/>
          </p:nvPr>
        </p:nvSpPr>
        <p:spPr/>
        <p:txBody>
          <a:bodyPr/>
          <a:lstStyle/>
          <a:p>
            <a:fld id="{D8B0B3AC-44A8-D142-AAF6-9A453466E1A4}" type="slidenum">
              <a:rPr lang="en-US" smtClean="0"/>
            </a:fld>
            <a:endParaRPr 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59:morph option="byWord"/>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anim calcmode="lin" valueType="num">
                                      <p:cBhvr additive="base">
                                        <p:cTn id="7" dur="5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5">
                                            <p:txEl>
                                              <p:pRg st="1" end="1"/>
                                            </p:txEl>
                                          </p:spTgt>
                                        </p:tgtEl>
                                        <p:attrNameLst>
                                          <p:attrName>style.visibility</p:attrName>
                                        </p:attrNameLst>
                                      </p:cBhvr>
                                      <p:to>
                                        <p:strVal val="visible"/>
                                      </p:to>
                                    </p:set>
                                    <p:anim calcmode="lin" valueType="num">
                                      <p:cBhvr additive="base">
                                        <p:cTn id="13" dur="500" fill="hold"/>
                                        <p:tgtEl>
                                          <p:spTgt spid="15">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5">
                                            <p:txEl>
                                              <p:pRg st="2" end="2"/>
                                            </p:txEl>
                                          </p:spTgt>
                                        </p:tgtEl>
                                        <p:attrNameLst>
                                          <p:attrName>style.visibility</p:attrName>
                                        </p:attrNameLst>
                                      </p:cBhvr>
                                      <p:to>
                                        <p:strVal val="visible"/>
                                      </p:to>
                                    </p:set>
                                    <p:anim calcmode="lin" valueType="num">
                                      <p:cBhvr additive="base">
                                        <p:cTn id="19" dur="500" fill="hold"/>
                                        <p:tgtEl>
                                          <p:spTgt spid="15">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5">
                                            <p:txEl>
                                              <p:pRg st="3" end="3"/>
                                            </p:txEl>
                                          </p:spTgt>
                                        </p:tgtEl>
                                        <p:attrNameLst>
                                          <p:attrName>style.visibility</p:attrName>
                                        </p:attrNameLst>
                                      </p:cBhvr>
                                      <p:to>
                                        <p:strVal val="visible"/>
                                      </p:to>
                                    </p:set>
                                    <p:anim calcmode="lin" valueType="num">
                                      <p:cBhvr additive="base">
                                        <p:cTn id="25" dur="500" fill="hold"/>
                                        <p:tgtEl>
                                          <p:spTgt spid="15">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5">
                                            <p:txEl>
                                              <p:pRg st="4" end="4"/>
                                            </p:txEl>
                                          </p:spTgt>
                                        </p:tgtEl>
                                        <p:attrNameLst>
                                          <p:attrName>style.visibility</p:attrName>
                                        </p:attrNameLst>
                                      </p:cBhvr>
                                      <p:to>
                                        <p:strVal val="visible"/>
                                      </p:to>
                                    </p:set>
                                    <p:anim calcmode="lin" valueType="num">
                                      <p:cBhvr additive="base">
                                        <p:cTn id="31" dur="500" fill="hold"/>
                                        <p:tgtEl>
                                          <p:spTgt spid="15">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5">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5">
                                            <p:txEl>
                                              <p:pRg st="5" end="5"/>
                                            </p:txEl>
                                          </p:spTgt>
                                        </p:tgtEl>
                                        <p:attrNameLst>
                                          <p:attrName>style.visibility</p:attrName>
                                        </p:attrNameLst>
                                      </p:cBhvr>
                                      <p:to>
                                        <p:strVal val="visible"/>
                                      </p:to>
                                    </p:set>
                                    <p:anim calcmode="lin" valueType="num">
                                      <p:cBhvr additive="base">
                                        <p:cTn id="37" dur="500" fill="hold"/>
                                        <p:tgtEl>
                                          <p:spTgt spid="15">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5">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15">
                                            <p:txEl>
                                              <p:pRg st="6" end="6"/>
                                            </p:txEl>
                                          </p:spTgt>
                                        </p:tgtEl>
                                        <p:attrNameLst>
                                          <p:attrName>style.visibility</p:attrName>
                                        </p:attrNameLst>
                                      </p:cBhvr>
                                      <p:to>
                                        <p:strVal val="visible"/>
                                      </p:to>
                                    </p:set>
                                    <p:anim calcmode="lin" valueType="num">
                                      <p:cBhvr additive="base">
                                        <p:cTn id="43" dur="500" fill="hold"/>
                                        <p:tgtEl>
                                          <p:spTgt spid="15">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15">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vi-VN"/>
              <a:t>Thực hiện bởi Trường Đại học Công nghệ Thông tin, ĐHQG-HCM</a:t>
            </a:r>
            <a:endParaRPr lang="en-US" dirty="0"/>
          </a:p>
        </p:txBody>
      </p:sp>
      <p:sp>
        <p:nvSpPr>
          <p:cNvPr id="3" name="Slide Number Placeholder 2"/>
          <p:cNvSpPr>
            <a:spLocks noGrp="1"/>
          </p:cNvSpPr>
          <p:nvPr>
            <p:ph type="sldNum" sz="quarter" idx="12"/>
          </p:nvPr>
        </p:nvSpPr>
        <p:spPr/>
        <p:txBody>
          <a:bodyPr/>
          <a:lstStyle/>
          <a:p>
            <a:fld id="{D8B0B3AC-44A8-D142-AAF6-9A453466E1A4}" type="slidenum">
              <a:rPr lang="en-US" smtClean="0"/>
            </a:fld>
            <a:endParaRPr lang="en-US" dirty="0"/>
          </a:p>
        </p:txBody>
      </p:sp>
      <p:sp>
        <p:nvSpPr>
          <p:cNvPr id="4" name="Text Placeholder 3"/>
          <p:cNvSpPr>
            <a:spLocks noGrp="1"/>
          </p:cNvSpPr>
          <p:nvPr>
            <p:ph type="body" sz="quarter" idx="13"/>
          </p:nvPr>
        </p:nvSpPr>
        <p:spPr>
          <a:xfrm>
            <a:off x="2743200" y="1286346"/>
            <a:ext cx="6705602" cy="4699000"/>
          </a:xfrm>
        </p:spPr>
        <p:txBody>
          <a:bodyPr/>
          <a:lstStyle/>
          <a:p>
            <a:pPr>
              <a:buFont typeface="+mj-lt"/>
              <a:buAutoNum type="arabicPeriod" startAt="7"/>
            </a:pPr>
            <a:r>
              <a:rPr lang="en-US" sz="2800" dirty="0"/>
              <a:t>Semaphore</a:t>
            </a:r>
            <a:endParaRPr lang="en-US" sz="2800" dirty="0"/>
          </a:p>
          <a:p>
            <a:pPr>
              <a:buAutoNum type="arabicPeriod" startAt="7"/>
            </a:pPr>
            <a:r>
              <a:rPr lang="en-US" sz="2800" dirty="0"/>
              <a:t>Monitor</a:t>
            </a:r>
            <a:endParaRPr lang="en-US" sz="2800" dirty="0"/>
          </a:p>
          <a:p>
            <a:pPr>
              <a:buAutoNum type="arabicPeriod" startAt="7"/>
            </a:pPr>
            <a:r>
              <a:rPr lang="en-US" sz="2800" dirty="0"/>
              <a:t>Liveness</a:t>
            </a:r>
            <a:endParaRPr lang="en-US" sz="2800" dirty="0"/>
          </a:p>
          <a:p>
            <a:pPr>
              <a:buFont typeface="+mj-lt"/>
              <a:buAutoNum type="arabicPeriod" startAt="10"/>
            </a:pPr>
            <a:r>
              <a:rPr lang="en-US" dirty="0"/>
              <a:t>Bài toán đồng bộ bounded-buffer</a:t>
            </a:r>
            <a:endParaRPr lang="en-US" dirty="0"/>
          </a:p>
          <a:p>
            <a:pPr>
              <a:buAutoNum type="arabicPeriod" startAt="10"/>
            </a:pPr>
            <a:r>
              <a:rPr lang="en-US" dirty="0"/>
              <a:t>Bài toán đồng bộ readers-writers</a:t>
            </a:r>
            <a:endParaRPr lang="en-US" dirty="0"/>
          </a:p>
          <a:p>
            <a:pPr>
              <a:buAutoNum type="arabicPeriod" startAt="10"/>
            </a:pPr>
            <a:r>
              <a:rPr lang="en-US" dirty="0"/>
              <a:t>Bài toán đồng bộ dining-philosophers</a:t>
            </a:r>
            <a:endParaRPr lang="en-US" dirty="0"/>
          </a:p>
        </p:txBody>
      </p:sp>
      <p:sp>
        <p:nvSpPr>
          <p:cNvPr id="6" name="Text Placeholder 5"/>
          <p:cNvSpPr>
            <a:spLocks noGrp="1"/>
          </p:cNvSpPr>
          <p:nvPr>
            <p:ph type="body" sz="quarter" idx="15"/>
          </p:nvPr>
        </p:nvSpPr>
        <p:spPr/>
        <p:txBody>
          <a:bodyPr/>
          <a:lstStyle/>
          <a:p>
            <a:r>
              <a:rPr lang="en-US" dirty="0"/>
              <a:t>NỘI DUNG</a:t>
            </a:r>
            <a:endParaRPr 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59:morph option="byObject"/>
      </p:transition>
    </mc:Choice>
    <mc:Fallback>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8B0B3AC-44A8-D142-AAF6-9A453466E1A4}" type="slidenum">
              <a:rPr lang="en-US" smtClean="0"/>
            </a:fld>
            <a:endParaRPr lang="en-US" dirty="0"/>
          </a:p>
        </p:txBody>
      </p:sp>
      <p:sp>
        <p:nvSpPr>
          <p:cNvPr id="3" name="Text Placeholder 2"/>
          <p:cNvSpPr>
            <a:spLocks noGrp="1"/>
          </p:cNvSpPr>
          <p:nvPr>
            <p:ph type="body" sz="quarter" idx="13"/>
          </p:nvPr>
        </p:nvSpPr>
        <p:spPr/>
        <p:txBody>
          <a:bodyPr/>
          <a:lstStyle/>
          <a:p>
            <a:r>
              <a:rPr lang="en-US" dirty="0"/>
              <a:t>SEMAPHORE</a:t>
            </a:r>
            <a:endParaRPr lang="en-US" dirty="0"/>
          </a:p>
        </p:txBody>
      </p:sp>
      <p:sp>
        <p:nvSpPr>
          <p:cNvPr id="4" name="Text Placeholder 3"/>
          <p:cNvSpPr>
            <a:spLocks noGrp="1"/>
          </p:cNvSpPr>
          <p:nvPr>
            <p:ph type="body" sz="quarter" idx="14"/>
          </p:nvPr>
        </p:nvSpPr>
        <p:spPr/>
        <p:txBody>
          <a:bodyPr/>
          <a:lstStyle/>
          <a:p>
            <a:r>
              <a:rPr lang="en-US" dirty="0"/>
              <a:t>5.7.6. Các vấn đề khi sử dụng semaphore</a:t>
            </a:r>
            <a:endParaRPr lang="en-US" dirty="0"/>
          </a:p>
        </p:txBody>
      </p:sp>
      <p:sp>
        <p:nvSpPr>
          <p:cNvPr id="5" name="Text Placeholder 4"/>
          <p:cNvSpPr>
            <a:spLocks noGrp="1"/>
          </p:cNvSpPr>
          <p:nvPr>
            <p:ph type="body" sz="quarter" idx="15"/>
          </p:nvPr>
        </p:nvSpPr>
        <p:spPr>
          <a:xfrm>
            <a:off x="1470930" y="3924167"/>
            <a:ext cx="7147030" cy="1094505"/>
          </a:xfrm>
        </p:spPr>
        <p:txBody>
          <a:bodyPr>
            <a:normAutofit/>
          </a:bodyPr>
          <a:lstStyle/>
          <a:p>
            <a:pPr algn="just"/>
            <a:r>
              <a:rPr lang="en-US" dirty="0"/>
              <a:t>Việc sử dụng semaphore yêu cầu tính cẩn thận và chính xác rất cao. Thứ tự của các lệnh wait() và signal() hay giá trị khởi tạo của semaphore có thể ảnh hưởng đến tính đúng đắn hay hiệu suất của chương trình. Hãy cùng khảo sát vấn đề có thể phát sinh nếu sử dụng semaphore không đúng cách trong nội dung sau đây.</a:t>
            </a:r>
            <a:endParaRPr lang="en-US" dirty="0"/>
          </a:p>
        </p:txBody>
      </p:sp>
      <p:sp>
        <p:nvSpPr>
          <p:cNvPr id="6" name="Text Placeholder 5"/>
          <p:cNvSpPr>
            <a:spLocks noGrp="1"/>
          </p:cNvSpPr>
          <p:nvPr>
            <p:ph type="body" sz="quarter" idx="16"/>
          </p:nvPr>
        </p:nvSpPr>
        <p:spPr/>
        <p:txBody>
          <a:bodyPr>
            <a:normAutofit lnSpcReduction="10000"/>
          </a:bodyPr>
          <a:lstStyle/>
          <a:p>
            <a:r>
              <a:rPr lang="en-US" dirty="0"/>
              <a:t>07.</a:t>
            </a:r>
            <a:endParaRPr lang="en-US" dirty="0"/>
          </a:p>
        </p:txBody>
      </p:sp>
      <p:sp>
        <p:nvSpPr>
          <p:cNvPr id="8" name="Footer Placeholder 7"/>
          <p:cNvSpPr>
            <a:spLocks noGrp="1"/>
          </p:cNvSpPr>
          <p:nvPr>
            <p:ph type="ftr" sz="quarter" idx="18"/>
          </p:nvPr>
        </p:nvSpPr>
        <p:spPr/>
        <p:txBody>
          <a:bodyPr/>
          <a:lstStyle/>
          <a:p>
            <a:r>
              <a:rPr lang="vi-VN"/>
              <a:t>Thực hiện bởi Trường Đại học Công nghệ Thông tin, ĐHQG-HCM</a:t>
            </a:r>
            <a:endParaRPr lang="vi-VN"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59:morph option="byWord"/>
      </p:transition>
    </mc:Choice>
    <mc:Fallback>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5.7.6. Các vấn đề khi sử dụng semaphore</a:t>
            </a:r>
            <a:endParaRPr lang="en-US" dirty="0"/>
          </a:p>
        </p:txBody>
      </p:sp>
      <p:sp>
        <p:nvSpPr>
          <p:cNvPr id="4" name="Footer Placeholder 3"/>
          <p:cNvSpPr>
            <a:spLocks noGrp="1"/>
          </p:cNvSpPr>
          <p:nvPr>
            <p:ph type="ftr" sz="quarter" idx="11"/>
          </p:nvPr>
        </p:nvSpPr>
        <p:spPr/>
        <p:txBody>
          <a:bodyPr/>
          <a:lstStyle/>
          <a:p>
            <a:r>
              <a:rPr lang="vi-VN"/>
              <a:t>Thực hiện bởi Trường Đại học Công nghệ Thông tin, ĐHQG-HCM</a:t>
            </a:r>
            <a:endParaRPr lang="en-US" dirty="0"/>
          </a:p>
        </p:txBody>
      </p:sp>
      <p:sp>
        <p:nvSpPr>
          <p:cNvPr id="5" name="Slide Number Placeholder 4"/>
          <p:cNvSpPr>
            <a:spLocks noGrp="1"/>
          </p:cNvSpPr>
          <p:nvPr>
            <p:ph type="sldNum" sz="quarter" idx="12"/>
          </p:nvPr>
        </p:nvSpPr>
        <p:spPr/>
        <p:txBody>
          <a:bodyPr/>
          <a:lstStyle/>
          <a:p>
            <a:fld id="{D8B0B3AC-44A8-D142-AAF6-9A453466E1A4}" type="slidenum">
              <a:rPr lang="en-US" smtClean="0"/>
            </a:fld>
            <a:endParaRPr lang="en-US" dirty="0"/>
          </a:p>
        </p:txBody>
      </p:sp>
      <p:sp>
        <p:nvSpPr>
          <p:cNvPr id="7" name="TextBox 6"/>
          <p:cNvSpPr txBox="1"/>
          <p:nvPr/>
        </p:nvSpPr>
        <p:spPr>
          <a:xfrm>
            <a:off x="978099" y="3031036"/>
            <a:ext cx="1563248" cy="1945661"/>
          </a:xfrm>
          <a:prstGeom prst="rect">
            <a:avLst/>
          </a:prstGeom>
          <a:solidFill>
            <a:schemeClr val="bg1"/>
          </a:solidFill>
          <a:ln>
            <a:solidFill>
              <a:schemeClr val="accent1"/>
            </a:solidFill>
          </a:ln>
        </p:spPr>
        <p:txBody>
          <a:bodyPr wrap="none" rtlCol="0">
            <a:spAutoFit/>
          </a:bodyPr>
          <a:lstStyle/>
          <a:p>
            <a:pPr>
              <a:lnSpc>
                <a:spcPct val="120000"/>
              </a:lnSpc>
              <a:spcBef>
                <a:spcPts val="200"/>
              </a:spcBef>
              <a:spcAft>
                <a:spcPts val="200"/>
              </a:spcAft>
            </a:pPr>
            <a:r>
              <a:rPr lang="en-US" dirty="0">
                <a:latin typeface="Courier New" panose="02070309020205020404" pitchFamily="49" charset="0"/>
                <a:cs typeface="Courier New" panose="02070309020205020404" pitchFamily="49" charset="0"/>
              </a:rPr>
              <a:t>wait(S);</a:t>
            </a:r>
            <a:endParaRPr lang="en-US" dirty="0">
              <a:latin typeface="Courier New" panose="02070309020205020404" pitchFamily="49" charset="0"/>
              <a:cs typeface="Courier New" panose="02070309020205020404" pitchFamily="49" charset="0"/>
            </a:endParaRPr>
          </a:p>
          <a:p>
            <a:pPr>
              <a:lnSpc>
                <a:spcPct val="120000"/>
              </a:lnSpc>
              <a:spcBef>
                <a:spcPts val="200"/>
              </a:spcBef>
              <a:spcAft>
                <a:spcPts val="200"/>
              </a:spcAft>
            </a:pPr>
            <a:r>
              <a:rPr lang="en-US" dirty="0">
                <a:latin typeface="Courier New" panose="02070309020205020404" pitchFamily="49" charset="0"/>
                <a:cs typeface="Courier New" panose="02070309020205020404" pitchFamily="49" charset="0"/>
              </a:rPr>
              <a:t>wait(Q);</a:t>
            </a:r>
            <a:endParaRPr lang="en-US" dirty="0">
              <a:latin typeface="Courier New" panose="02070309020205020404" pitchFamily="49" charset="0"/>
              <a:cs typeface="Courier New" panose="02070309020205020404" pitchFamily="49" charset="0"/>
            </a:endParaRPr>
          </a:p>
          <a:p>
            <a:pPr>
              <a:lnSpc>
                <a:spcPct val="120000"/>
              </a:lnSpc>
              <a:spcBef>
                <a:spcPts val="200"/>
              </a:spcBef>
              <a:spcAft>
                <a:spcPts val="200"/>
              </a:spcAft>
            </a:pPr>
            <a:r>
              <a:rPr lang="en-US" dirty="0">
                <a:latin typeface="Courier New" panose="02070309020205020404" pitchFamily="49" charset="0"/>
                <a:cs typeface="Courier New" panose="02070309020205020404" pitchFamily="49" charset="0"/>
              </a:rPr>
              <a:t>   ...</a:t>
            </a:r>
            <a:endParaRPr lang="en-US" dirty="0">
              <a:latin typeface="Courier New" panose="02070309020205020404" pitchFamily="49" charset="0"/>
              <a:cs typeface="Courier New" panose="02070309020205020404" pitchFamily="49" charset="0"/>
            </a:endParaRPr>
          </a:p>
          <a:p>
            <a:pPr>
              <a:lnSpc>
                <a:spcPct val="120000"/>
              </a:lnSpc>
              <a:spcBef>
                <a:spcPts val="200"/>
              </a:spcBef>
              <a:spcAft>
                <a:spcPts val="200"/>
              </a:spcAft>
            </a:pPr>
            <a:r>
              <a:rPr lang="en-US" dirty="0">
                <a:latin typeface="Courier New" panose="02070309020205020404" pitchFamily="49" charset="0"/>
                <a:cs typeface="Courier New" panose="02070309020205020404" pitchFamily="49" charset="0"/>
              </a:rPr>
              <a:t>signal(S);</a:t>
            </a:r>
            <a:endParaRPr lang="en-US" dirty="0">
              <a:latin typeface="Courier New" panose="02070309020205020404" pitchFamily="49" charset="0"/>
              <a:cs typeface="Courier New" panose="02070309020205020404" pitchFamily="49" charset="0"/>
            </a:endParaRPr>
          </a:p>
          <a:p>
            <a:pPr>
              <a:lnSpc>
                <a:spcPct val="120000"/>
              </a:lnSpc>
              <a:spcBef>
                <a:spcPts val="200"/>
              </a:spcBef>
              <a:spcAft>
                <a:spcPts val="200"/>
              </a:spcAft>
            </a:pPr>
            <a:r>
              <a:rPr lang="en-US" dirty="0">
                <a:latin typeface="Courier New" panose="02070309020205020404" pitchFamily="49" charset="0"/>
                <a:cs typeface="Courier New" panose="02070309020205020404" pitchFamily="49" charset="0"/>
              </a:rPr>
              <a:t>signal(Q);</a:t>
            </a:r>
            <a:endParaRPr lang="en-US" dirty="0">
              <a:latin typeface="Courier New" panose="02070309020205020404" pitchFamily="49" charset="0"/>
              <a:cs typeface="Courier New" panose="02070309020205020404" pitchFamily="49" charset="0"/>
            </a:endParaRPr>
          </a:p>
        </p:txBody>
      </p:sp>
      <p:sp>
        <p:nvSpPr>
          <p:cNvPr id="8" name="TextBox 7"/>
          <p:cNvSpPr txBox="1"/>
          <p:nvPr/>
        </p:nvSpPr>
        <p:spPr>
          <a:xfrm>
            <a:off x="3140233" y="3031036"/>
            <a:ext cx="1563248" cy="1945661"/>
          </a:xfrm>
          <a:prstGeom prst="rect">
            <a:avLst/>
          </a:prstGeom>
          <a:solidFill>
            <a:schemeClr val="bg1"/>
          </a:solidFill>
          <a:ln>
            <a:solidFill>
              <a:schemeClr val="accent3"/>
            </a:solidFill>
          </a:ln>
        </p:spPr>
        <p:txBody>
          <a:bodyPr wrap="none" rtlCol="0">
            <a:spAutoFit/>
          </a:bodyPr>
          <a:lstStyle/>
          <a:p>
            <a:pPr>
              <a:lnSpc>
                <a:spcPct val="120000"/>
              </a:lnSpc>
              <a:spcBef>
                <a:spcPts val="200"/>
              </a:spcBef>
              <a:spcAft>
                <a:spcPts val="200"/>
              </a:spcAft>
            </a:pPr>
            <a:r>
              <a:rPr lang="en-US" dirty="0">
                <a:latin typeface="Courier New" panose="02070309020205020404" pitchFamily="49" charset="0"/>
                <a:cs typeface="Courier New" panose="02070309020205020404" pitchFamily="49" charset="0"/>
              </a:rPr>
              <a:t>wait(Q);</a:t>
            </a:r>
            <a:endParaRPr lang="en-US" dirty="0">
              <a:latin typeface="Courier New" panose="02070309020205020404" pitchFamily="49" charset="0"/>
              <a:cs typeface="Courier New" panose="02070309020205020404" pitchFamily="49" charset="0"/>
            </a:endParaRPr>
          </a:p>
          <a:p>
            <a:pPr>
              <a:lnSpc>
                <a:spcPct val="120000"/>
              </a:lnSpc>
              <a:spcBef>
                <a:spcPts val="200"/>
              </a:spcBef>
              <a:spcAft>
                <a:spcPts val="200"/>
              </a:spcAft>
            </a:pPr>
            <a:r>
              <a:rPr lang="en-US" dirty="0">
                <a:latin typeface="Courier New" panose="02070309020205020404" pitchFamily="49" charset="0"/>
                <a:cs typeface="Courier New" panose="02070309020205020404" pitchFamily="49" charset="0"/>
              </a:rPr>
              <a:t>wait(S);</a:t>
            </a:r>
            <a:endParaRPr lang="en-US" dirty="0">
              <a:latin typeface="Courier New" panose="02070309020205020404" pitchFamily="49" charset="0"/>
              <a:cs typeface="Courier New" panose="02070309020205020404" pitchFamily="49" charset="0"/>
            </a:endParaRPr>
          </a:p>
          <a:p>
            <a:pPr>
              <a:lnSpc>
                <a:spcPct val="120000"/>
              </a:lnSpc>
              <a:spcBef>
                <a:spcPts val="200"/>
              </a:spcBef>
              <a:spcAft>
                <a:spcPts val="200"/>
              </a:spcAft>
            </a:pPr>
            <a:r>
              <a:rPr lang="en-US" dirty="0">
                <a:latin typeface="Courier New" panose="02070309020205020404" pitchFamily="49" charset="0"/>
                <a:cs typeface="Courier New" panose="02070309020205020404" pitchFamily="49" charset="0"/>
              </a:rPr>
              <a:t>   ...</a:t>
            </a:r>
            <a:endParaRPr lang="en-US" dirty="0">
              <a:latin typeface="Courier New" panose="02070309020205020404" pitchFamily="49" charset="0"/>
              <a:cs typeface="Courier New" panose="02070309020205020404" pitchFamily="49" charset="0"/>
            </a:endParaRPr>
          </a:p>
          <a:p>
            <a:pPr>
              <a:lnSpc>
                <a:spcPct val="120000"/>
              </a:lnSpc>
              <a:spcBef>
                <a:spcPts val="200"/>
              </a:spcBef>
              <a:spcAft>
                <a:spcPts val="200"/>
              </a:spcAft>
            </a:pPr>
            <a:r>
              <a:rPr lang="en-US" dirty="0">
                <a:latin typeface="Courier New" panose="02070309020205020404" pitchFamily="49" charset="0"/>
                <a:cs typeface="Courier New" panose="02070309020205020404" pitchFamily="49" charset="0"/>
              </a:rPr>
              <a:t>signal(Q);</a:t>
            </a:r>
            <a:endParaRPr lang="en-US" dirty="0">
              <a:latin typeface="Courier New" panose="02070309020205020404" pitchFamily="49" charset="0"/>
              <a:cs typeface="Courier New" panose="02070309020205020404" pitchFamily="49" charset="0"/>
            </a:endParaRPr>
          </a:p>
          <a:p>
            <a:pPr>
              <a:lnSpc>
                <a:spcPct val="120000"/>
              </a:lnSpc>
              <a:spcBef>
                <a:spcPts val="200"/>
              </a:spcBef>
              <a:spcAft>
                <a:spcPts val="200"/>
              </a:spcAft>
            </a:pPr>
            <a:r>
              <a:rPr lang="en-US" dirty="0">
                <a:latin typeface="Courier New" panose="02070309020205020404" pitchFamily="49" charset="0"/>
                <a:cs typeface="Courier New" panose="02070309020205020404" pitchFamily="49" charset="0"/>
              </a:rPr>
              <a:t>signal(S);</a:t>
            </a:r>
            <a:endParaRPr lang="en-US" dirty="0">
              <a:latin typeface="Courier New" panose="02070309020205020404" pitchFamily="49" charset="0"/>
              <a:cs typeface="Courier New" panose="02070309020205020404" pitchFamily="49" charset="0"/>
            </a:endParaRPr>
          </a:p>
        </p:txBody>
      </p:sp>
      <p:sp>
        <p:nvSpPr>
          <p:cNvPr id="9" name="TextBox 8"/>
          <p:cNvSpPr txBox="1"/>
          <p:nvPr/>
        </p:nvSpPr>
        <p:spPr>
          <a:xfrm>
            <a:off x="975135" y="2636826"/>
            <a:ext cx="466794" cy="394210"/>
          </a:xfrm>
          <a:prstGeom prst="rect">
            <a:avLst/>
          </a:prstGeom>
          <a:gradFill>
            <a:gsLst>
              <a:gs pos="0">
                <a:srgbClr val="00C6FF"/>
              </a:gs>
              <a:gs pos="100000">
                <a:srgbClr val="0072FF"/>
              </a:gs>
            </a:gsLst>
            <a:lin ang="5400000" scaled="1"/>
          </a:gradFill>
          <a:ln>
            <a:solidFill>
              <a:schemeClr val="accent1"/>
            </a:solidFill>
          </a:ln>
        </p:spPr>
        <p:txBody>
          <a:bodyPr wrap="none" rtlCol="0">
            <a:spAutoFit/>
          </a:bodyPr>
          <a:lstStyle/>
          <a:p>
            <a:pPr algn="just">
              <a:lnSpc>
                <a:spcPct val="120000"/>
              </a:lnSpc>
              <a:spcBef>
                <a:spcPts val="200"/>
              </a:spcBef>
              <a:spcAft>
                <a:spcPts val="200"/>
              </a:spcAft>
            </a:pPr>
            <a:r>
              <a:rPr lang="en-US" b="1" dirty="0">
                <a:solidFill>
                  <a:schemeClr val="bg1"/>
                </a:solidFill>
                <a:latin typeface="Arial" panose="020B0604020202020204" pitchFamily="34" charset="0"/>
                <a:cs typeface="Arial" panose="020B0604020202020204" pitchFamily="34" charset="0"/>
              </a:rPr>
              <a:t>P1</a:t>
            </a:r>
            <a:endParaRPr lang="en-US" b="1" dirty="0">
              <a:solidFill>
                <a:schemeClr val="bg1"/>
              </a:solidFill>
              <a:latin typeface="Arial" panose="020B0604020202020204" pitchFamily="34" charset="0"/>
              <a:cs typeface="Arial" panose="020B0604020202020204" pitchFamily="34" charset="0"/>
            </a:endParaRPr>
          </a:p>
        </p:txBody>
      </p:sp>
      <p:sp>
        <p:nvSpPr>
          <p:cNvPr id="10" name="TextBox 9"/>
          <p:cNvSpPr txBox="1"/>
          <p:nvPr/>
        </p:nvSpPr>
        <p:spPr>
          <a:xfrm>
            <a:off x="3140233" y="2636826"/>
            <a:ext cx="466794" cy="394210"/>
          </a:xfrm>
          <a:prstGeom prst="rect">
            <a:avLst/>
          </a:prstGeom>
          <a:gradFill>
            <a:gsLst>
              <a:gs pos="0">
                <a:schemeClr val="accent2"/>
              </a:gs>
              <a:gs pos="100000">
                <a:schemeClr val="accent3"/>
              </a:gs>
            </a:gsLst>
            <a:lin ang="5400000" scaled="1"/>
          </a:gradFill>
          <a:ln>
            <a:solidFill>
              <a:schemeClr val="accent3"/>
            </a:solidFill>
          </a:ln>
        </p:spPr>
        <p:txBody>
          <a:bodyPr wrap="none" rtlCol="0">
            <a:spAutoFit/>
          </a:bodyPr>
          <a:lstStyle/>
          <a:p>
            <a:pPr algn="just">
              <a:lnSpc>
                <a:spcPct val="120000"/>
              </a:lnSpc>
              <a:spcBef>
                <a:spcPts val="200"/>
              </a:spcBef>
              <a:spcAft>
                <a:spcPts val="200"/>
              </a:spcAft>
            </a:pPr>
            <a:r>
              <a:rPr lang="en-US" b="1" dirty="0">
                <a:solidFill>
                  <a:schemeClr val="bg1"/>
                </a:solidFill>
                <a:latin typeface="Arial" panose="020B0604020202020204" pitchFamily="34" charset="0"/>
                <a:cs typeface="Arial" panose="020B0604020202020204" pitchFamily="34" charset="0"/>
              </a:rPr>
              <a:t>P2</a:t>
            </a:r>
            <a:endParaRPr lang="en-US" b="1" dirty="0">
              <a:solidFill>
                <a:schemeClr val="bg1"/>
              </a:solidFill>
              <a:latin typeface="Arial" panose="020B0604020202020204" pitchFamily="34" charset="0"/>
              <a:cs typeface="Arial" panose="020B0604020202020204" pitchFamily="34" charset="0"/>
            </a:endParaRPr>
          </a:p>
        </p:txBody>
      </p:sp>
      <p:sp>
        <p:nvSpPr>
          <p:cNvPr id="11" name="Triangle 10"/>
          <p:cNvSpPr/>
          <p:nvPr/>
        </p:nvSpPr>
        <p:spPr>
          <a:xfrm rot="5400000">
            <a:off x="758256" y="3196555"/>
            <a:ext cx="114660" cy="98845"/>
          </a:xfrm>
          <a:prstGeom prst="triangle">
            <a:avLst/>
          </a:prstGeom>
          <a:gradFill>
            <a:gsLst>
              <a:gs pos="0">
                <a:srgbClr val="00C6FF"/>
              </a:gs>
              <a:gs pos="100000">
                <a:srgbClr val="0072FF"/>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12" name="Triangle 11"/>
          <p:cNvSpPr/>
          <p:nvPr/>
        </p:nvSpPr>
        <p:spPr>
          <a:xfrm rot="5400000">
            <a:off x="2920390" y="3196556"/>
            <a:ext cx="114660" cy="98845"/>
          </a:xfrm>
          <a:prstGeom prst="triangle">
            <a:avLst/>
          </a:prstGeom>
          <a:gradFill>
            <a:gsLst>
              <a:gs pos="0">
                <a:schemeClr val="accent2"/>
              </a:gs>
              <a:gs pos="100000">
                <a:schemeClr val="accent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13" name="TextBox 12"/>
          <p:cNvSpPr txBox="1"/>
          <p:nvPr/>
        </p:nvSpPr>
        <p:spPr>
          <a:xfrm>
            <a:off x="865009" y="1667168"/>
            <a:ext cx="3217547" cy="794576"/>
          </a:xfrm>
          <a:prstGeom prst="rect">
            <a:avLst/>
          </a:prstGeom>
          <a:noFill/>
        </p:spPr>
        <p:txBody>
          <a:bodyPr wrap="none" rtlCol="0">
            <a:spAutoFit/>
          </a:bodyPr>
          <a:lstStyle/>
          <a:p>
            <a:pPr>
              <a:lnSpc>
                <a:spcPct val="120000"/>
              </a:lnSpc>
              <a:spcBef>
                <a:spcPts val="200"/>
              </a:spcBef>
              <a:spcAft>
                <a:spcPts val="200"/>
              </a:spcAft>
            </a:pPr>
            <a:r>
              <a:rPr lang="en-US" dirty="0">
                <a:latin typeface="Arial" panose="020B0604020202020204" pitchFamily="34" charset="0"/>
                <a:cs typeface="Arial" panose="020B0604020202020204" pitchFamily="34" charset="0"/>
              </a:rPr>
              <a:t>Khởi tạo</a:t>
            </a:r>
            <a:endParaRPr lang="en-US" dirty="0">
              <a:latin typeface="Arial" panose="020B0604020202020204" pitchFamily="34" charset="0"/>
              <a:cs typeface="Arial" panose="020B0604020202020204" pitchFamily="34" charset="0"/>
            </a:endParaRPr>
          </a:p>
          <a:p>
            <a:pPr>
              <a:lnSpc>
                <a:spcPct val="120000"/>
              </a:lnSpc>
              <a:spcBef>
                <a:spcPts val="200"/>
              </a:spcBef>
              <a:spcAft>
                <a:spcPts val="200"/>
              </a:spcAft>
            </a:pPr>
            <a:r>
              <a:rPr lang="en-US" dirty="0">
                <a:latin typeface="Courier New" panose="02070309020205020404" pitchFamily="49" charset="0"/>
                <a:cs typeface="Courier New" panose="02070309020205020404" pitchFamily="49" charset="0"/>
              </a:rPr>
              <a:t>semaphore S = 1, Q = 1</a:t>
            </a:r>
            <a:endParaRPr lang="en-US" dirty="0">
              <a:latin typeface="Courier New" panose="02070309020205020404" pitchFamily="49" charset="0"/>
              <a:cs typeface="Courier New" panose="02070309020205020404" pitchFamily="49" charset="0"/>
            </a:endParaRPr>
          </a:p>
        </p:txBody>
      </p:sp>
      <p:cxnSp>
        <p:nvCxnSpPr>
          <p:cNvPr id="15" name="Straight Connector 14"/>
          <p:cNvCxnSpPr/>
          <p:nvPr/>
        </p:nvCxnSpPr>
        <p:spPr>
          <a:xfrm>
            <a:off x="5586761" y="2570356"/>
            <a:ext cx="0" cy="2475571"/>
          </a:xfrm>
          <a:prstGeom prst="line">
            <a:avLst/>
          </a:prstGeom>
          <a:ln w="25400" cap="rnd">
            <a:solidFill>
              <a:schemeClr val="accent6"/>
            </a:solidFill>
            <a:round/>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6096000" y="2900496"/>
            <a:ext cx="4182555" cy="1561966"/>
          </a:xfrm>
          <a:prstGeom prst="rect">
            <a:avLst/>
          </a:prstGeom>
          <a:noFill/>
        </p:spPr>
        <p:txBody>
          <a:bodyPr wrap="none" rtlCol="0">
            <a:spAutoFit/>
          </a:bodyPr>
          <a:lstStyle/>
          <a:p>
            <a:pPr>
              <a:lnSpc>
                <a:spcPct val="120000"/>
              </a:lnSpc>
              <a:spcBef>
                <a:spcPts val="200"/>
              </a:spcBef>
              <a:spcAft>
                <a:spcPts val="200"/>
              </a:spcAft>
            </a:pPr>
            <a:r>
              <a:rPr lang="en-US" b="1" dirty="0">
                <a:gradFill>
                  <a:gsLst>
                    <a:gs pos="0">
                      <a:srgbClr val="00C6FF"/>
                    </a:gs>
                    <a:gs pos="100000">
                      <a:srgbClr val="0072FF"/>
                    </a:gs>
                  </a:gsLst>
                  <a:lin ang="2700000" scaled="1"/>
                </a:gradFill>
                <a:latin typeface="Courier New" panose="02070309020205020404" pitchFamily="49" charset="0"/>
                <a:cs typeface="Courier New" panose="02070309020205020404" pitchFamily="49" charset="0"/>
              </a:rPr>
              <a:t>P1 |</a:t>
            </a:r>
            <a:r>
              <a:rPr lang="en-US" dirty="0">
                <a:latin typeface="Courier New" panose="02070309020205020404" pitchFamily="49" charset="0"/>
                <a:cs typeface="Courier New" panose="02070309020205020404" pitchFamily="49" charset="0"/>
              </a:rPr>
              <a:t> wait(S) // S = 0</a:t>
            </a:r>
            <a:endParaRPr lang="en-US" dirty="0">
              <a:latin typeface="Courier New" panose="02070309020205020404" pitchFamily="49" charset="0"/>
              <a:cs typeface="Courier New" panose="02070309020205020404" pitchFamily="49" charset="0"/>
            </a:endParaRPr>
          </a:p>
          <a:p>
            <a:pPr>
              <a:lnSpc>
                <a:spcPct val="120000"/>
              </a:lnSpc>
              <a:spcBef>
                <a:spcPts val="200"/>
              </a:spcBef>
              <a:spcAft>
                <a:spcPts val="200"/>
              </a:spcAft>
            </a:pPr>
            <a:r>
              <a:rPr lang="en-US" b="1" dirty="0">
                <a:gradFill>
                  <a:gsLst>
                    <a:gs pos="0">
                      <a:schemeClr val="accent2"/>
                    </a:gs>
                    <a:gs pos="100000">
                      <a:schemeClr val="accent3"/>
                    </a:gs>
                  </a:gsLst>
                  <a:lin ang="2700000" scaled="1"/>
                </a:gradFill>
                <a:latin typeface="Courier New" panose="02070309020205020404" pitchFamily="49" charset="0"/>
                <a:cs typeface="Courier New" panose="02070309020205020404" pitchFamily="49" charset="0"/>
              </a:rPr>
              <a:t>P2 |</a:t>
            </a:r>
            <a:r>
              <a:rPr lang="en-US" dirty="0">
                <a:latin typeface="Courier New" panose="02070309020205020404" pitchFamily="49" charset="0"/>
                <a:cs typeface="Courier New" panose="02070309020205020404" pitchFamily="49" charset="0"/>
              </a:rPr>
              <a:t> wait(Q) // Q = 0</a:t>
            </a:r>
            <a:endParaRPr lang="en-US" dirty="0">
              <a:latin typeface="Courier New" panose="02070309020205020404" pitchFamily="49" charset="0"/>
              <a:cs typeface="Courier New" panose="02070309020205020404" pitchFamily="49" charset="0"/>
            </a:endParaRPr>
          </a:p>
          <a:p>
            <a:pPr>
              <a:lnSpc>
                <a:spcPct val="120000"/>
              </a:lnSpc>
              <a:spcBef>
                <a:spcPts val="200"/>
              </a:spcBef>
              <a:spcAft>
                <a:spcPts val="200"/>
              </a:spcAft>
            </a:pPr>
            <a:r>
              <a:rPr lang="en-US" b="1" dirty="0">
                <a:gradFill>
                  <a:gsLst>
                    <a:gs pos="0">
                      <a:srgbClr val="00C6FF"/>
                    </a:gs>
                    <a:gs pos="100000">
                      <a:srgbClr val="0072FF"/>
                    </a:gs>
                  </a:gsLst>
                  <a:lin ang="2700000" scaled="1"/>
                </a:gradFill>
                <a:latin typeface="Courier New" panose="02070309020205020404" pitchFamily="49" charset="0"/>
                <a:cs typeface="Courier New" panose="02070309020205020404" pitchFamily="49" charset="0"/>
              </a:rPr>
              <a:t>P1 |</a:t>
            </a:r>
            <a:r>
              <a:rPr lang="en-US" dirty="0">
                <a:latin typeface="Courier New" panose="02070309020205020404" pitchFamily="49" charset="0"/>
                <a:cs typeface="Courier New" panose="02070309020205020404" pitchFamily="49" charset="0"/>
              </a:rPr>
              <a:t> wait(Q) // </a:t>
            </a:r>
            <a:r>
              <a:rPr lang="en-US" b="1" dirty="0">
                <a:solidFill>
                  <a:schemeClr val="accent3">
                    <a:lumMod val="75000"/>
                  </a:schemeClr>
                </a:solidFill>
                <a:latin typeface="Courier New" panose="02070309020205020404" pitchFamily="49" charset="0"/>
                <a:cs typeface="Courier New" panose="02070309020205020404" pitchFamily="49" charset="0"/>
              </a:rPr>
              <a:t>P1 bị blocked</a:t>
            </a:r>
            <a:endParaRPr lang="en-US" b="1" dirty="0">
              <a:solidFill>
                <a:schemeClr val="accent3">
                  <a:lumMod val="75000"/>
                </a:schemeClr>
              </a:solidFill>
              <a:latin typeface="Courier New" panose="02070309020205020404" pitchFamily="49" charset="0"/>
              <a:cs typeface="Courier New" panose="02070309020205020404" pitchFamily="49" charset="0"/>
            </a:endParaRPr>
          </a:p>
          <a:p>
            <a:pPr>
              <a:lnSpc>
                <a:spcPct val="120000"/>
              </a:lnSpc>
              <a:spcBef>
                <a:spcPts val="200"/>
              </a:spcBef>
              <a:spcAft>
                <a:spcPts val="200"/>
              </a:spcAft>
            </a:pPr>
            <a:r>
              <a:rPr lang="en-US" b="1" dirty="0">
                <a:gradFill>
                  <a:gsLst>
                    <a:gs pos="0">
                      <a:schemeClr val="accent2"/>
                    </a:gs>
                    <a:gs pos="100000">
                      <a:schemeClr val="accent3"/>
                    </a:gs>
                  </a:gsLst>
                  <a:lin ang="2700000" scaled="1"/>
                </a:gradFill>
                <a:latin typeface="Courier New" panose="02070309020205020404" pitchFamily="49" charset="0"/>
                <a:cs typeface="Courier New" panose="02070309020205020404" pitchFamily="49" charset="0"/>
              </a:rPr>
              <a:t>P2 |</a:t>
            </a:r>
            <a:r>
              <a:rPr lang="en-US" dirty="0">
                <a:latin typeface="Courier New" panose="02070309020205020404" pitchFamily="49" charset="0"/>
                <a:cs typeface="Courier New" panose="02070309020205020404" pitchFamily="49" charset="0"/>
              </a:rPr>
              <a:t> wait(S) // </a:t>
            </a:r>
            <a:r>
              <a:rPr lang="en-US" b="1" dirty="0">
                <a:solidFill>
                  <a:schemeClr val="accent3">
                    <a:lumMod val="75000"/>
                  </a:schemeClr>
                </a:solidFill>
                <a:latin typeface="Courier New" panose="02070309020205020404" pitchFamily="49" charset="0"/>
                <a:cs typeface="Courier New" panose="02070309020205020404" pitchFamily="49" charset="0"/>
              </a:rPr>
              <a:t>P2</a:t>
            </a:r>
            <a:r>
              <a:rPr lang="en-US" b="1" dirty="0">
                <a:solidFill>
                  <a:srgbClr val="FF0000"/>
                </a:solidFill>
                <a:latin typeface="Courier New" panose="02070309020205020404" pitchFamily="49" charset="0"/>
                <a:cs typeface="Courier New" panose="02070309020205020404" pitchFamily="49" charset="0"/>
              </a:rPr>
              <a:t> bị blocked</a:t>
            </a:r>
            <a:endParaRPr lang="en-US" b="1" dirty="0">
              <a:solidFill>
                <a:srgbClr val="FF0000"/>
              </a:solidFill>
              <a:latin typeface="Courier New" panose="02070309020205020404" pitchFamily="49" charset="0"/>
              <a:cs typeface="Courier New" panose="02070309020205020404" pitchFamily="49" charset="0"/>
            </a:endParaRPr>
          </a:p>
        </p:txBody>
      </p:sp>
      <p:sp>
        <p:nvSpPr>
          <p:cNvPr id="17" name="TextBox 16"/>
          <p:cNvSpPr txBox="1"/>
          <p:nvPr/>
        </p:nvSpPr>
        <p:spPr>
          <a:xfrm>
            <a:off x="6062290" y="2506349"/>
            <a:ext cx="2659702" cy="394147"/>
          </a:xfrm>
          <a:prstGeom prst="rect">
            <a:avLst/>
          </a:prstGeom>
          <a:noFill/>
        </p:spPr>
        <p:txBody>
          <a:bodyPr wrap="none" rtlCol="0">
            <a:spAutoFit/>
          </a:bodyPr>
          <a:lstStyle/>
          <a:p>
            <a:pPr>
              <a:lnSpc>
                <a:spcPct val="120000"/>
              </a:lnSpc>
              <a:spcBef>
                <a:spcPts val="200"/>
              </a:spcBef>
              <a:spcAft>
                <a:spcPts val="200"/>
              </a:spcAft>
            </a:pPr>
            <a:r>
              <a:rPr lang="en-US" dirty="0">
                <a:latin typeface="Arial" panose="020B0604020202020204" pitchFamily="34" charset="0"/>
                <a:cs typeface="Arial" panose="020B0604020202020204" pitchFamily="34" charset="0"/>
              </a:rPr>
              <a:t>Tồn tại khả năng xảy ra:</a:t>
            </a:r>
            <a:endParaRPr lang="en-US" dirty="0">
              <a:latin typeface="Arial" panose="020B0604020202020204" pitchFamily="34" charset="0"/>
              <a:cs typeface="Arial" panose="020B0604020202020204" pitchFamily="34" charset="0"/>
            </a:endParaRPr>
          </a:p>
        </p:txBody>
      </p:sp>
      <p:sp>
        <p:nvSpPr>
          <p:cNvPr id="18" name="TextBox 17"/>
          <p:cNvSpPr txBox="1"/>
          <p:nvPr/>
        </p:nvSpPr>
        <p:spPr>
          <a:xfrm>
            <a:off x="6030045" y="4519379"/>
            <a:ext cx="1782860" cy="394275"/>
          </a:xfrm>
          <a:prstGeom prst="rect">
            <a:avLst/>
          </a:prstGeom>
          <a:noFill/>
        </p:spPr>
        <p:txBody>
          <a:bodyPr wrap="none" rtlCol="0">
            <a:spAutoFit/>
          </a:bodyPr>
          <a:lstStyle/>
          <a:p>
            <a:pPr algn="just">
              <a:lnSpc>
                <a:spcPct val="120000"/>
              </a:lnSpc>
              <a:spcBef>
                <a:spcPts val="200"/>
              </a:spcBef>
              <a:spcAft>
                <a:spcPts val="200"/>
              </a:spcAft>
            </a:pPr>
            <a:r>
              <a:rPr lang="en-US" b="1" dirty="0">
                <a:gradFill flip="none" rotWithShape="1">
                  <a:gsLst>
                    <a:gs pos="0">
                      <a:schemeClr val="accent3"/>
                    </a:gs>
                    <a:gs pos="99000">
                      <a:schemeClr val="accent5"/>
                    </a:gs>
                  </a:gsLst>
                  <a:lin ang="2700000" scaled="1"/>
                  <a:tileRect/>
                </a:gradFill>
                <a:latin typeface="Arial" panose="020B0604020202020204" pitchFamily="34" charset="0"/>
                <a:cs typeface="Arial" panose="020B0604020202020204" pitchFamily="34" charset="0"/>
                <a:sym typeface="Wingdings" panose="05000000000000000000" pitchFamily="2" charset="2"/>
              </a:rPr>
              <a:t> DEADLOCK</a:t>
            </a:r>
            <a:endParaRPr lang="en-US" b="1" dirty="0">
              <a:gradFill flip="none" rotWithShape="1">
                <a:gsLst>
                  <a:gs pos="0">
                    <a:schemeClr val="accent3"/>
                  </a:gs>
                  <a:gs pos="99000">
                    <a:schemeClr val="accent5"/>
                  </a:gs>
                </a:gsLst>
                <a:lin ang="2700000" scaled="1"/>
                <a:tileRect/>
              </a:gradFill>
              <a:latin typeface="Arial" panose="020B0604020202020204" pitchFamily="34" charset="0"/>
              <a:cs typeface="Arial" panose="020B0604020202020204" pitchFamily="34"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59:morph option="byWord"/>
      </p:transition>
    </mc:Choice>
    <mc:Fallback>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5.7.6. Các vấn đề khi sử dụng semaphore</a:t>
            </a:r>
            <a:endParaRPr lang="en-US" dirty="0"/>
          </a:p>
        </p:txBody>
      </p:sp>
      <p:sp>
        <p:nvSpPr>
          <p:cNvPr id="4" name="Footer Placeholder 3"/>
          <p:cNvSpPr>
            <a:spLocks noGrp="1"/>
          </p:cNvSpPr>
          <p:nvPr>
            <p:ph type="ftr" sz="quarter" idx="11"/>
          </p:nvPr>
        </p:nvSpPr>
        <p:spPr/>
        <p:txBody>
          <a:bodyPr/>
          <a:lstStyle/>
          <a:p>
            <a:r>
              <a:rPr lang="vi-VN"/>
              <a:t>Thực hiện bởi Trường Đại học Công nghệ Thông tin, ĐHQG-HCM</a:t>
            </a:r>
            <a:endParaRPr lang="en-US" dirty="0"/>
          </a:p>
        </p:txBody>
      </p:sp>
      <p:sp>
        <p:nvSpPr>
          <p:cNvPr id="5" name="Slide Number Placeholder 4"/>
          <p:cNvSpPr>
            <a:spLocks noGrp="1"/>
          </p:cNvSpPr>
          <p:nvPr>
            <p:ph type="sldNum" sz="quarter" idx="12"/>
          </p:nvPr>
        </p:nvSpPr>
        <p:spPr/>
        <p:txBody>
          <a:bodyPr/>
          <a:lstStyle/>
          <a:p>
            <a:fld id="{D8B0B3AC-44A8-D142-AAF6-9A453466E1A4}" type="slidenum">
              <a:rPr lang="en-US" smtClean="0"/>
            </a:fld>
            <a:endParaRPr lang="en-US" dirty="0"/>
          </a:p>
        </p:txBody>
      </p:sp>
      <p:sp>
        <p:nvSpPr>
          <p:cNvPr id="7" name="TextBox 6"/>
          <p:cNvSpPr txBox="1"/>
          <p:nvPr/>
        </p:nvSpPr>
        <p:spPr>
          <a:xfrm>
            <a:off x="978099" y="3031036"/>
            <a:ext cx="1563248" cy="1945661"/>
          </a:xfrm>
          <a:prstGeom prst="rect">
            <a:avLst/>
          </a:prstGeom>
          <a:solidFill>
            <a:schemeClr val="bg1"/>
          </a:solidFill>
          <a:ln>
            <a:solidFill>
              <a:schemeClr val="bg1">
                <a:lumMod val="75000"/>
              </a:schemeClr>
            </a:solidFill>
          </a:ln>
        </p:spPr>
        <p:txBody>
          <a:bodyPr wrap="none" rtlCol="0">
            <a:spAutoFit/>
          </a:bodyPr>
          <a:lstStyle/>
          <a:p>
            <a:pPr>
              <a:lnSpc>
                <a:spcPct val="120000"/>
              </a:lnSpc>
              <a:spcBef>
                <a:spcPts val="200"/>
              </a:spcBef>
              <a:spcAft>
                <a:spcPts val="200"/>
              </a:spcAft>
            </a:pPr>
            <a:r>
              <a:rPr lang="en-US" dirty="0">
                <a:solidFill>
                  <a:schemeClr val="bg1">
                    <a:lumMod val="50000"/>
                  </a:schemeClr>
                </a:solidFill>
                <a:latin typeface="Courier New" panose="02070309020205020404" pitchFamily="49" charset="0"/>
                <a:cs typeface="Courier New" panose="02070309020205020404" pitchFamily="49" charset="0"/>
              </a:rPr>
              <a:t>wait(S);</a:t>
            </a:r>
            <a:endParaRPr lang="en-US" dirty="0">
              <a:solidFill>
                <a:schemeClr val="bg1">
                  <a:lumMod val="50000"/>
                </a:schemeClr>
              </a:solidFill>
              <a:latin typeface="Courier New" panose="02070309020205020404" pitchFamily="49" charset="0"/>
              <a:cs typeface="Courier New" panose="02070309020205020404" pitchFamily="49" charset="0"/>
            </a:endParaRPr>
          </a:p>
          <a:p>
            <a:pPr>
              <a:lnSpc>
                <a:spcPct val="120000"/>
              </a:lnSpc>
              <a:spcBef>
                <a:spcPts val="200"/>
              </a:spcBef>
              <a:spcAft>
                <a:spcPts val="200"/>
              </a:spcAft>
            </a:pPr>
            <a:r>
              <a:rPr lang="en-US" dirty="0">
                <a:solidFill>
                  <a:schemeClr val="bg1">
                    <a:lumMod val="50000"/>
                  </a:schemeClr>
                </a:solidFill>
                <a:latin typeface="Courier New" panose="02070309020205020404" pitchFamily="49" charset="0"/>
                <a:cs typeface="Courier New" panose="02070309020205020404" pitchFamily="49" charset="0"/>
              </a:rPr>
              <a:t>wait(Q);</a:t>
            </a:r>
            <a:endParaRPr lang="en-US" dirty="0">
              <a:solidFill>
                <a:schemeClr val="bg1">
                  <a:lumMod val="50000"/>
                </a:schemeClr>
              </a:solidFill>
              <a:latin typeface="Courier New" panose="02070309020205020404" pitchFamily="49" charset="0"/>
              <a:cs typeface="Courier New" panose="02070309020205020404" pitchFamily="49" charset="0"/>
            </a:endParaRPr>
          </a:p>
          <a:p>
            <a:pPr>
              <a:lnSpc>
                <a:spcPct val="120000"/>
              </a:lnSpc>
              <a:spcBef>
                <a:spcPts val="200"/>
              </a:spcBef>
              <a:spcAft>
                <a:spcPts val="200"/>
              </a:spcAft>
            </a:pPr>
            <a:r>
              <a:rPr lang="en-US" dirty="0">
                <a:solidFill>
                  <a:schemeClr val="bg1">
                    <a:lumMod val="50000"/>
                  </a:schemeClr>
                </a:solidFill>
                <a:latin typeface="Courier New" panose="02070309020205020404" pitchFamily="49" charset="0"/>
                <a:cs typeface="Courier New" panose="02070309020205020404" pitchFamily="49" charset="0"/>
              </a:rPr>
              <a:t>   ...</a:t>
            </a:r>
            <a:endParaRPr lang="en-US" dirty="0">
              <a:solidFill>
                <a:schemeClr val="bg1">
                  <a:lumMod val="50000"/>
                </a:schemeClr>
              </a:solidFill>
              <a:latin typeface="Courier New" panose="02070309020205020404" pitchFamily="49" charset="0"/>
              <a:cs typeface="Courier New" panose="02070309020205020404" pitchFamily="49" charset="0"/>
            </a:endParaRPr>
          </a:p>
          <a:p>
            <a:pPr>
              <a:lnSpc>
                <a:spcPct val="120000"/>
              </a:lnSpc>
              <a:spcBef>
                <a:spcPts val="200"/>
              </a:spcBef>
              <a:spcAft>
                <a:spcPts val="200"/>
              </a:spcAft>
            </a:pPr>
            <a:r>
              <a:rPr lang="en-US" dirty="0">
                <a:solidFill>
                  <a:schemeClr val="bg1">
                    <a:lumMod val="50000"/>
                  </a:schemeClr>
                </a:solidFill>
                <a:latin typeface="Courier New" panose="02070309020205020404" pitchFamily="49" charset="0"/>
                <a:cs typeface="Courier New" panose="02070309020205020404" pitchFamily="49" charset="0"/>
              </a:rPr>
              <a:t>signal(S);</a:t>
            </a:r>
            <a:endParaRPr lang="en-US" dirty="0">
              <a:solidFill>
                <a:schemeClr val="bg1">
                  <a:lumMod val="50000"/>
                </a:schemeClr>
              </a:solidFill>
              <a:latin typeface="Courier New" panose="02070309020205020404" pitchFamily="49" charset="0"/>
              <a:cs typeface="Courier New" panose="02070309020205020404" pitchFamily="49" charset="0"/>
            </a:endParaRPr>
          </a:p>
          <a:p>
            <a:pPr>
              <a:lnSpc>
                <a:spcPct val="120000"/>
              </a:lnSpc>
              <a:spcBef>
                <a:spcPts val="200"/>
              </a:spcBef>
              <a:spcAft>
                <a:spcPts val="200"/>
              </a:spcAft>
            </a:pPr>
            <a:r>
              <a:rPr lang="en-US" dirty="0">
                <a:solidFill>
                  <a:schemeClr val="bg1">
                    <a:lumMod val="50000"/>
                  </a:schemeClr>
                </a:solidFill>
                <a:latin typeface="Courier New" panose="02070309020205020404" pitchFamily="49" charset="0"/>
                <a:cs typeface="Courier New" panose="02070309020205020404" pitchFamily="49" charset="0"/>
              </a:rPr>
              <a:t>signal(Q);</a:t>
            </a:r>
            <a:endParaRPr lang="en-US" dirty="0">
              <a:solidFill>
                <a:schemeClr val="bg1">
                  <a:lumMod val="50000"/>
                </a:schemeClr>
              </a:solidFill>
              <a:latin typeface="Courier New" panose="02070309020205020404" pitchFamily="49" charset="0"/>
              <a:cs typeface="Courier New" panose="02070309020205020404" pitchFamily="49" charset="0"/>
            </a:endParaRPr>
          </a:p>
        </p:txBody>
      </p:sp>
      <p:sp>
        <p:nvSpPr>
          <p:cNvPr id="8" name="TextBox 7"/>
          <p:cNvSpPr txBox="1"/>
          <p:nvPr/>
        </p:nvSpPr>
        <p:spPr>
          <a:xfrm>
            <a:off x="3140233" y="3031036"/>
            <a:ext cx="1563248" cy="1945661"/>
          </a:xfrm>
          <a:prstGeom prst="rect">
            <a:avLst/>
          </a:prstGeom>
          <a:solidFill>
            <a:schemeClr val="bg1"/>
          </a:solidFill>
          <a:ln>
            <a:solidFill>
              <a:schemeClr val="bg1">
                <a:lumMod val="75000"/>
              </a:schemeClr>
            </a:solidFill>
          </a:ln>
        </p:spPr>
        <p:txBody>
          <a:bodyPr wrap="none" rtlCol="0">
            <a:spAutoFit/>
          </a:bodyPr>
          <a:lstStyle/>
          <a:p>
            <a:pPr>
              <a:lnSpc>
                <a:spcPct val="120000"/>
              </a:lnSpc>
              <a:spcBef>
                <a:spcPts val="200"/>
              </a:spcBef>
              <a:spcAft>
                <a:spcPts val="200"/>
              </a:spcAft>
            </a:pPr>
            <a:r>
              <a:rPr lang="en-US" dirty="0">
                <a:solidFill>
                  <a:schemeClr val="bg1">
                    <a:lumMod val="50000"/>
                  </a:schemeClr>
                </a:solidFill>
                <a:latin typeface="Courier New" panose="02070309020205020404" pitchFamily="49" charset="0"/>
                <a:cs typeface="Courier New" panose="02070309020205020404" pitchFamily="49" charset="0"/>
              </a:rPr>
              <a:t>wait(Q);</a:t>
            </a:r>
            <a:endParaRPr lang="en-US" dirty="0">
              <a:solidFill>
                <a:schemeClr val="bg1">
                  <a:lumMod val="50000"/>
                </a:schemeClr>
              </a:solidFill>
              <a:latin typeface="Courier New" panose="02070309020205020404" pitchFamily="49" charset="0"/>
              <a:cs typeface="Courier New" panose="02070309020205020404" pitchFamily="49" charset="0"/>
            </a:endParaRPr>
          </a:p>
          <a:p>
            <a:pPr>
              <a:lnSpc>
                <a:spcPct val="120000"/>
              </a:lnSpc>
              <a:spcBef>
                <a:spcPts val="200"/>
              </a:spcBef>
              <a:spcAft>
                <a:spcPts val="200"/>
              </a:spcAft>
            </a:pPr>
            <a:r>
              <a:rPr lang="en-US" dirty="0">
                <a:solidFill>
                  <a:schemeClr val="bg1">
                    <a:lumMod val="50000"/>
                  </a:schemeClr>
                </a:solidFill>
                <a:latin typeface="Courier New" panose="02070309020205020404" pitchFamily="49" charset="0"/>
                <a:cs typeface="Courier New" panose="02070309020205020404" pitchFamily="49" charset="0"/>
              </a:rPr>
              <a:t>wait(S);</a:t>
            </a:r>
            <a:endParaRPr lang="en-US" dirty="0">
              <a:solidFill>
                <a:schemeClr val="bg1">
                  <a:lumMod val="50000"/>
                </a:schemeClr>
              </a:solidFill>
              <a:latin typeface="Courier New" panose="02070309020205020404" pitchFamily="49" charset="0"/>
              <a:cs typeface="Courier New" panose="02070309020205020404" pitchFamily="49" charset="0"/>
            </a:endParaRPr>
          </a:p>
          <a:p>
            <a:pPr>
              <a:lnSpc>
                <a:spcPct val="120000"/>
              </a:lnSpc>
              <a:spcBef>
                <a:spcPts val="200"/>
              </a:spcBef>
              <a:spcAft>
                <a:spcPts val="200"/>
              </a:spcAft>
            </a:pPr>
            <a:r>
              <a:rPr lang="en-US" dirty="0">
                <a:solidFill>
                  <a:schemeClr val="bg1">
                    <a:lumMod val="50000"/>
                  </a:schemeClr>
                </a:solidFill>
                <a:latin typeface="Courier New" panose="02070309020205020404" pitchFamily="49" charset="0"/>
                <a:cs typeface="Courier New" panose="02070309020205020404" pitchFamily="49" charset="0"/>
              </a:rPr>
              <a:t>   ...</a:t>
            </a:r>
            <a:endParaRPr lang="en-US" dirty="0">
              <a:solidFill>
                <a:schemeClr val="bg1">
                  <a:lumMod val="50000"/>
                </a:schemeClr>
              </a:solidFill>
              <a:latin typeface="Courier New" panose="02070309020205020404" pitchFamily="49" charset="0"/>
              <a:cs typeface="Courier New" panose="02070309020205020404" pitchFamily="49" charset="0"/>
            </a:endParaRPr>
          </a:p>
          <a:p>
            <a:pPr>
              <a:lnSpc>
                <a:spcPct val="120000"/>
              </a:lnSpc>
              <a:spcBef>
                <a:spcPts val="200"/>
              </a:spcBef>
              <a:spcAft>
                <a:spcPts val="200"/>
              </a:spcAft>
            </a:pPr>
            <a:r>
              <a:rPr lang="en-US" dirty="0">
                <a:solidFill>
                  <a:schemeClr val="bg1">
                    <a:lumMod val="50000"/>
                  </a:schemeClr>
                </a:solidFill>
                <a:latin typeface="Courier New" panose="02070309020205020404" pitchFamily="49" charset="0"/>
                <a:cs typeface="Courier New" panose="02070309020205020404" pitchFamily="49" charset="0"/>
              </a:rPr>
              <a:t>signal(Q);</a:t>
            </a:r>
            <a:endParaRPr lang="en-US" dirty="0">
              <a:solidFill>
                <a:schemeClr val="bg1">
                  <a:lumMod val="50000"/>
                </a:schemeClr>
              </a:solidFill>
              <a:latin typeface="Courier New" panose="02070309020205020404" pitchFamily="49" charset="0"/>
              <a:cs typeface="Courier New" panose="02070309020205020404" pitchFamily="49" charset="0"/>
            </a:endParaRPr>
          </a:p>
          <a:p>
            <a:pPr>
              <a:lnSpc>
                <a:spcPct val="120000"/>
              </a:lnSpc>
              <a:spcBef>
                <a:spcPts val="200"/>
              </a:spcBef>
              <a:spcAft>
                <a:spcPts val="200"/>
              </a:spcAft>
            </a:pPr>
            <a:r>
              <a:rPr lang="en-US" dirty="0">
                <a:solidFill>
                  <a:schemeClr val="bg1">
                    <a:lumMod val="50000"/>
                  </a:schemeClr>
                </a:solidFill>
                <a:latin typeface="Courier New" panose="02070309020205020404" pitchFamily="49" charset="0"/>
                <a:cs typeface="Courier New" panose="02070309020205020404" pitchFamily="49" charset="0"/>
              </a:rPr>
              <a:t>signal(S);</a:t>
            </a:r>
            <a:endParaRPr lang="en-US" dirty="0">
              <a:solidFill>
                <a:schemeClr val="bg1">
                  <a:lumMod val="50000"/>
                </a:schemeClr>
              </a:solidFill>
              <a:latin typeface="Courier New" panose="02070309020205020404" pitchFamily="49" charset="0"/>
              <a:cs typeface="Courier New" panose="02070309020205020404" pitchFamily="49" charset="0"/>
            </a:endParaRPr>
          </a:p>
        </p:txBody>
      </p:sp>
      <p:sp>
        <p:nvSpPr>
          <p:cNvPr id="9" name="TextBox 8"/>
          <p:cNvSpPr txBox="1"/>
          <p:nvPr/>
        </p:nvSpPr>
        <p:spPr>
          <a:xfrm>
            <a:off x="975135" y="2636826"/>
            <a:ext cx="466794" cy="394210"/>
          </a:xfrm>
          <a:prstGeom prst="rect">
            <a:avLst/>
          </a:prstGeom>
          <a:solidFill>
            <a:schemeClr val="bg1">
              <a:lumMod val="75000"/>
            </a:schemeClr>
          </a:solidFill>
          <a:ln>
            <a:solidFill>
              <a:schemeClr val="bg1">
                <a:lumMod val="75000"/>
              </a:schemeClr>
            </a:solidFill>
          </a:ln>
        </p:spPr>
        <p:txBody>
          <a:bodyPr wrap="none" rtlCol="0">
            <a:spAutoFit/>
          </a:bodyPr>
          <a:lstStyle/>
          <a:p>
            <a:pPr algn="just">
              <a:lnSpc>
                <a:spcPct val="120000"/>
              </a:lnSpc>
              <a:spcBef>
                <a:spcPts val="200"/>
              </a:spcBef>
              <a:spcAft>
                <a:spcPts val="200"/>
              </a:spcAft>
            </a:pPr>
            <a:r>
              <a:rPr lang="en-US" b="1" dirty="0">
                <a:solidFill>
                  <a:schemeClr val="bg1"/>
                </a:solidFill>
                <a:latin typeface="Arial" panose="020B0604020202020204" pitchFamily="34" charset="0"/>
                <a:cs typeface="Arial" panose="020B0604020202020204" pitchFamily="34" charset="0"/>
              </a:rPr>
              <a:t>P1</a:t>
            </a:r>
            <a:endParaRPr lang="en-US" b="1" dirty="0">
              <a:solidFill>
                <a:schemeClr val="bg1"/>
              </a:solidFill>
              <a:latin typeface="Arial" panose="020B0604020202020204" pitchFamily="34" charset="0"/>
              <a:cs typeface="Arial" panose="020B0604020202020204" pitchFamily="34" charset="0"/>
            </a:endParaRPr>
          </a:p>
        </p:txBody>
      </p:sp>
      <p:sp>
        <p:nvSpPr>
          <p:cNvPr id="10" name="TextBox 9"/>
          <p:cNvSpPr txBox="1"/>
          <p:nvPr/>
        </p:nvSpPr>
        <p:spPr>
          <a:xfrm>
            <a:off x="3140233" y="2636826"/>
            <a:ext cx="466794" cy="394210"/>
          </a:xfrm>
          <a:prstGeom prst="rect">
            <a:avLst/>
          </a:prstGeom>
          <a:solidFill>
            <a:schemeClr val="bg1">
              <a:lumMod val="75000"/>
            </a:schemeClr>
          </a:solidFill>
          <a:ln>
            <a:solidFill>
              <a:schemeClr val="bg1">
                <a:lumMod val="75000"/>
              </a:schemeClr>
            </a:solidFill>
          </a:ln>
        </p:spPr>
        <p:txBody>
          <a:bodyPr wrap="none" rtlCol="0">
            <a:spAutoFit/>
          </a:bodyPr>
          <a:lstStyle/>
          <a:p>
            <a:pPr algn="just">
              <a:lnSpc>
                <a:spcPct val="120000"/>
              </a:lnSpc>
              <a:spcBef>
                <a:spcPts val="200"/>
              </a:spcBef>
              <a:spcAft>
                <a:spcPts val="200"/>
              </a:spcAft>
            </a:pPr>
            <a:r>
              <a:rPr lang="en-US" b="1" dirty="0">
                <a:solidFill>
                  <a:schemeClr val="bg1"/>
                </a:solidFill>
                <a:latin typeface="Arial" panose="020B0604020202020204" pitchFamily="34" charset="0"/>
                <a:cs typeface="Arial" panose="020B0604020202020204" pitchFamily="34" charset="0"/>
              </a:rPr>
              <a:t>P2</a:t>
            </a:r>
            <a:endParaRPr lang="en-US" b="1" dirty="0">
              <a:solidFill>
                <a:schemeClr val="bg1"/>
              </a:solidFill>
              <a:latin typeface="Arial" panose="020B0604020202020204" pitchFamily="34" charset="0"/>
              <a:cs typeface="Arial" panose="020B0604020202020204" pitchFamily="34" charset="0"/>
            </a:endParaRPr>
          </a:p>
        </p:txBody>
      </p:sp>
      <p:sp>
        <p:nvSpPr>
          <p:cNvPr id="11" name="Triangle 10"/>
          <p:cNvSpPr/>
          <p:nvPr/>
        </p:nvSpPr>
        <p:spPr>
          <a:xfrm rot="5400000">
            <a:off x="758256" y="3196555"/>
            <a:ext cx="114660" cy="98845"/>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12" name="Triangle 11"/>
          <p:cNvSpPr/>
          <p:nvPr/>
        </p:nvSpPr>
        <p:spPr>
          <a:xfrm rot="5400000">
            <a:off x="2920390" y="3196556"/>
            <a:ext cx="114660" cy="98845"/>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13" name="TextBox 12"/>
          <p:cNvSpPr txBox="1"/>
          <p:nvPr/>
        </p:nvSpPr>
        <p:spPr>
          <a:xfrm>
            <a:off x="865009" y="1667168"/>
            <a:ext cx="3217547" cy="794576"/>
          </a:xfrm>
          <a:prstGeom prst="rect">
            <a:avLst/>
          </a:prstGeom>
          <a:noFill/>
        </p:spPr>
        <p:txBody>
          <a:bodyPr wrap="none" rtlCol="0">
            <a:spAutoFit/>
          </a:bodyPr>
          <a:lstStyle/>
          <a:p>
            <a:pPr>
              <a:lnSpc>
                <a:spcPct val="120000"/>
              </a:lnSpc>
              <a:spcBef>
                <a:spcPts val="200"/>
              </a:spcBef>
              <a:spcAft>
                <a:spcPts val="200"/>
              </a:spcAft>
            </a:pPr>
            <a:r>
              <a:rPr lang="en-US" dirty="0">
                <a:latin typeface="Arial" panose="020B0604020202020204" pitchFamily="34" charset="0"/>
                <a:cs typeface="Arial" panose="020B0604020202020204" pitchFamily="34" charset="0"/>
              </a:rPr>
              <a:t>Khởi tạo</a:t>
            </a:r>
            <a:endParaRPr lang="en-US" dirty="0">
              <a:latin typeface="Arial" panose="020B0604020202020204" pitchFamily="34" charset="0"/>
              <a:cs typeface="Arial" panose="020B0604020202020204" pitchFamily="34" charset="0"/>
            </a:endParaRPr>
          </a:p>
          <a:p>
            <a:pPr>
              <a:lnSpc>
                <a:spcPct val="120000"/>
              </a:lnSpc>
              <a:spcBef>
                <a:spcPts val="200"/>
              </a:spcBef>
              <a:spcAft>
                <a:spcPts val="200"/>
              </a:spcAft>
            </a:pPr>
            <a:r>
              <a:rPr lang="en-US" dirty="0">
                <a:latin typeface="Courier New" panose="02070309020205020404" pitchFamily="49" charset="0"/>
                <a:cs typeface="Courier New" panose="02070309020205020404" pitchFamily="49" charset="0"/>
              </a:rPr>
              <a:t>semaphore S = 1, Q = 1</a:t>
            </a:r>
            <a:endParaRPr lang="en-US" dirty="0">
              <a:latin typeface="Courier New" panose="02070309020205020404" pitchFamily="49" charset="0"/>
              <a:cs typeface="Courier New" panose="02070309020205020404" pitchFamily="49" charset="0"/>
            </a:endParaRPr>
          </a:p>
        </p:txBody>
      </p:sp>
      <p:cxnSp>
        <p:nvCxnSpPr>
          <p:cNvPr id="15" name="Straight Connector 14"/>
          <p:cNvCxnSpPr/>
          <p:nvPr/>
        </p:nvCxnSpPr>
        <p:spPr>
          <a:xfrm>
            <a:off x="12656634" y="2570356"/>
            <a:ext cx="0" cy="2475571"/>
          </a:xfrm>
          <a:prstGeom prst="line">
            <a:avLst/>
          </a:prstGeom>
          <a:ln w="25400" cap="rnd">
            <a:solidFill>
              <a:schemeClr val="accent6"/>
            </a:solidFill>
            <a:round/>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13165873" y="2900496"/>
            <a:ext cx="4182555" cy="1561966"/>
          </a:xfrm>
          <a:prstGeom prst="rect">
            <a:avLst/>
          </a:prstGeom>
          <a:noFill/>
        </p:spPr>
        <p:txBody>
          <a:bodyPr wrap="none" rtlCol="0">
            <a:spAutoFit/>
          </a:bodyPr>
          <a:lstStyle/>
          <a:p>
            <a:pPr>
              <a:lnSpc>
                <a:spcPct val="120000"/>
              </a:lnSpc>
              <a:spcBef>
                <a:spcPts val="200"/>
              </a:spcBef>
              <a:spcAft>
                <a:spcPts val="200"/>
              </a:spcAft>
            </a:pPr>
            <a:r>
              <a:rPr lang="en-US" b="1" dirty="0">
                <a:gradFill>
                  <a:gsLst>
                    <a:gs pos="0">
                      <a:srgbClr val="00C6FF"/>
                    </a:gs>
                    <a:gs pos="100000">
                      <a:srgbClr val="0072FF"/>
                    </a:gs>
                  </a:gsLst>
                  <a:lin ang="2700000" scaled="1"/>
                </a:gradFill>
                <a:latin typeface="Courier New" panose="02070309020205020404" pitchFamily="49" charset="0"/>
                <a:cs typeface="Courier New" panose="02070309020205020404" pitchFamily="49" charset="0"/>
              </a:rPr>
              <a:t>P1 |</a:t>
            </a:r>
            <a:r>
              <a:rPr lang="en-US" dirty="0">
                <a:latin typeface="Courier New" panose="02070309020205020404" pitchFamily="49" charset="0"/>
                <a:cs typeface="Courier New" panose="02070309020205020404" pitchFamily="49" charset="0"/>
              </a:rPr>
              <a:t> wait(S) // S = 0</a:t>
            </a:r>
            <a:endParaRPr lang="en-US" dirty="0">
              <a:latin typeface="Courier New" panose="02070309020205020404" pitchFamily="49" charset="0"/>
              <a:cs typeface="Courier New" panose="02070309020205020404" pitchFamily="49" charset="0"/>
            </a:endParaRPr>
          </a:p>
          <a:p>
            <a:pPr>
              <a:lnSpc>
                <a:spcPct val="120000"/>
              </a:lnSpc>
              <a:spcBef>
                <a:spcPts val="200"/>
              </a:spcBef>
              <a:spcAft>
                <a:spcPts val="200"/>
              </a:spcAft>
            </a:pPr>
            <a:r>
              <a:rPr lang="en-US" b="1" dirty="0">
                <a:gradFill>
                  <a:gsLst>
                    <a:gs pos="0">
                      <a:schemeClr val="accent2"/>
                    </a:gs>
                    <a:gs pos="100000">
                      <a:schemeClr val="accent3"/>
                    </a:gs>
                  </a:gsLst>
                  <a:lin ang="2700000" scaled="1"/>
                </a:gradFill>
                <a:latin typeface="Courier New" panose="02070309020205020404" pitchFamily="49" charset="0"/>
                <a:cs typeface="Courier New" panose="02070309020205020404" pitchFamily="49" charset="0"/>
              </a:rPr>
              <a:t>P2 |</a:t>
            </a:r>
            <a:r>
              <a:rPr lang="en-US" dirty="0">
                <a:latin typeface="Courier New" panose="02070309020205020404" pitchFamily="49" charset="0"/>
                <a:cs typeface="Courier New" panose="02070309020205020404" pitchFamily="49" charset="0"/>
              </a:rPr>
              <a:t> wait(Q) // Q = 0</a:t>
            </a:r>
            <a:endParaRPr lang="en-US" dirty="0">
              <a:latin typeface="Courier New" panose="02070309020205020404" pitchFamily="49" charset="0"/>
              <a:cs typeface="Courier New" panose="02070309020205020404" pitchFamily="49" charset="0"/>
            </a:endParaRPr>
          </a:p>
          <a:p>
            <a:pPr>
              <a:lnSpc>
                <a:spcPct val="120000"/>
              </a:lnSpc>
              <a:spcBef>
                <a:spcPts val="200"/>
              </a:spcBef>
              <a:spcAft>
                <a:spcPts val="200"/>
              </a:spcAft>
            </a:pPr>
            <a:r>
              <a:rPr lang="en-US" b="1" dirty="0">
                <a:gradFill>
                  <a:gsLst>
                    <a:gs pos="0">
                      <a:srgbClr val="00C6FF"/>
                    </a:gs>
                    <a:gs pos="100000">
                      <a:srgbClr val="0072FF"/>
                    </a:gs>
                  </a:gsLst>
                  <a:lin ang="2700000" scaled="1"/>
                </a:gradFill>
                <a:latin typeface="Courier New" panose="02070309020205020404" pitchFamily="49" charset="0"/>
                <a:cs typeface="Courier New" panose="02070309020205020404" pitchFamily="49" charset="0"/>
              </a:rPr>
              <a:t>P1 |</a:t>
            </a:r>
            <a:r>
              <a:rPr lang="en-US" dirty="0">
                <a:latin typeface="Courier New" panose="02070309020205020404" pitchFamily="49" charset="0"/>
                <a:cs typeface="Courier New" panose="02070309020205020404" pitchFamily="49" charset="0"/>
              </a:rPr>
              <a:t> wait(Q) // </a:t>
            </a:r>
            <a:r>
              <a:rPr lang="en-US" b="1" dirty="0">
                <a:solidFill>
                  <a:schemeClr val="accent3">
                    <a:lumMod val="75000"/>
                  </a:schemeClr>
                </a:solidFill>
                <a:latin typeface="Courier New" panose="02070309020205020404" pitchFamily="49" charset="0"/>
                <a:cs typeface="Courier New" panose="02070309020205020404" pitchFamily="49" charset="0"/>
              </a:rPr>
              <a:t>P1 bị blocked</a:t>
            </a:r>
            <a:endParaRPr lang="en-US" b="1" dirty="0">
              <a:solidFill>
                <a:schemeClr val="accent3">
                  <a:lumMod val="75000"/>
                </a:schemeClr>
              </a:solidFill>
              <a:latin typeface="Courier New" panose="02070309020205020404" pitchFamily="49" charset="0"/>
              <a:cs typeface="Courier New" panose="02070309020205020404" pitchFamily="49" charset="0"/>
            </a:endParaRPr>
          </a:p>
          <a:p>
            <a:pPr>
              <a:lnSpc>
                <a:spcPct val="120000"/>
              </a:lnSpc>
              <a:spcBef>
                <a:spcPts val="200"/>
              </a:spcBef>
              <a:spcAft>
                <a:spcPts val="200"/>
              </a:spcAft>
            </a:pPr>
            <a:r>
              <a:rPr lang="en-US" b="1" dirty="0">
                <a:gradFill>
                  <a:gsLst>
                    <a:gs pos="0">
                      <a:schemeClr val="accent2"/>
                    </a:gs>
                    <a:gs pos="100000">
                      <a:schemeClr val="accent3"/>
                    </a:gs>
                  </a:gsLst>
                  <a:lin ang="2700000" scaled="1"/>
                </a:gradFill>
                <a:latin typeface="Courier New" panose="02070309020205020404" pitchFamily="49" charset="0"/>
                <a:cs typeface="Courier New" panose="02070309020205020404" pitchFamily="49" charset="0"/>
              </a:rPr>
              <a:t>P2 |</a:t>
            </a:r>
            <a:r>
              <a:rPr lang="en-US" dirty="0">
                <a:latin typeface="Courier New" panose="02070309020205020404" pitchFamily="49" charset="0"/>
                <a:cs typeface="Courier New" panose="02070309020205020404" pitchFamily="49" charset="0"/>
              </a:rPr>
              <a:t> wait(S) // </a:t>
            </a:r>
            <a:r>
              <a:rPr lang="en-US" b="1" dirty="0">
                <a:solidFill>
                  <a:srgbClr val="FF0000"/>
                </a:solidFill>
                <a:latin typeface="Courier New" panose="02070309020205020404" pitchFamily="49" charset="0"/>
                <a:cs typeface="Courier New" panose="02070309020205020404" pitchFamily="49" charset="0"/>
              </a:rPr>
              <a:t>P2 bị block</a:t>
            </a:r>
            <a:endParaRPr lang="en-US" b="1" dirty="0">
              <a:solidFill>
                <a:srgbClr val="FF0000"/>
              </a:solidFill>
              <a:latin typeface="Courier New" panose="02070309020205020404" pitchFamily="49" charset="0"/>
              <a:cs typeface="Courier New" panose="02070309020205020404" pitchFamily="49" charset="0"/>
            </a:endParaRPr>
          </a:p>
        </p:txBody>
      </p:sp>
      <p:sp>
        <p:nvSpPr>
          <p:cNvPr id="17" name="TextBox 16"/>
          <p:cNvSpPr txBox="1"/>
          <p:nvPr/>
        </p:nvSpPr>
        <p:spPr>
          <a:xfrm>
            <a:off x="13132163" y="2506349"/>
            <a:ext cx="2659702" cy="394147"/>
          </a:xfrm>
          <a:prstGeom prst="rect">
            <a:avLst/>
          </a:prstGeom>
          <a:noFill/>
        </p:spPr>
        <p:txBody>
          <a:bodyPr wrap="none" rtlCol="0">
            <a:spAutoFit/>
          </a:bodyPr>
          <a:lstStyle/>
          <a:p>
            <a:pPr>
              <a:lnSpc>
                <a:spcPct val="120000"/>
              </a:lnSpc>
              <a:spcBef>
                <a:spcPts val="200"/>
              </a:spcBef>
              <a:spcAft>
                <a:spcPts val="200"/>
              </a:spcAft>
            </a:pPr>
            <a:r>
              <a:rPr lang="en-US" dirty="0">
                <a:latin typeface="Arial" panose="020B0604020202020204" pitchFamily="34" charset="0"/>
                <a:cs typeface="Arial" panose="020B0604020202020204" pitchFamily="34" charset="0"/>
              </a:rPr>
              <a:t>Tồn tại khả năng xảy ra:</a:t>
            </a:r>
            <a:endParaRPr lang="en-US" dirty="0">
              <a:latin typeface="Arial" panose="020B0604020202020204" pitchFamily="34" charset="0"/>
              <a:cs typeface="Arial" panose="020B0604020202020204" pitchFamily="34" charset="0"/>
            </a:endParaRPr>
          </a:p>
        </p:txBody>
      </p:sp>
      <p:sp>
        <p:nvSpPr>
          <p:cNvPr id="18" name="TextBox 17"/>
          <p:cNvSpPr txBox="1"/>
          <p:nvPr/>
        </p:nvSpPr>
        <p:spPr>
          <a:xfrm>
            <a:off x="13099918" y="4519379"/>
            <a:ext cx="1782860" cy="394275"/>
          </a:xfrm>
          <a:prstGeom prst="rect">
            <a:avLst/>
          </a:prstGeom>
          <a:noFill/>
        </p:spPr>
        <p:txBody>
          <a:bodyPr wrap="none" rtlCol="0">
            <a:spAutoFit/>
          </a:bodyPr>
          <a:lstStyle/>
          <a:p>
            <a:pPr algn="just">
              <a:lnSpc>
                <a:spcPct val="120000"/>
              </a:lnSpc>
              <a:spcBef>
                <a:spcPts val="200"/>
              </a:spcBef>
              <a:spcAft>
                <a:spcPts val="200"/>
              </a:spcAft>
            </a:pPr>
            <a:r>
              <a:rPr lang="en-US" b="1" dirty="0">
                <a:gradFill flip="none" rotWithShape="1">
                  <a:gsLst>
                    <a:gs pos="0">
                      <a:schemeClr val="accent3"/>
                    </a:gs>
                    <a:gs pos="99000">
                      <a:schemeClr val="accent5"/>
                    </a:gs>
                  </a:gsLst>
                  <a:lin ang="2700000" scaled="1"/>
                  <a:tileRect/>
                </a:gradFill>
                <a:latin typeface="Arial" panose="020B0604020202020204" pitchFamily="34" charset="0"/>
                <a:cs typeface="Arial" panose="020B0604020202020204" pitchFamily="34" charset="0"/>
                <a:sym typeface="Wingdings" panose="05000000000000000000" pitchFamily="2" charset="2"/>
              </a:rPr>
              <a:t> DEADLOCK</a:t>
            </a:r>
            <a:endParaRPr lang="en-US" b="1" dirty="0">
              <a:gradFill flip="none" rotWithShape="1">
                <a:gsLst>
                  <a:gs pos="0">
                    <a:schemeClr val="accent3"/>
                  </a:gs>
                  <a:gs pos="99000">
                    <a:schemeClr val="accent5"/>
                  </a:gs>
                </a:gsLst>
                <a:lin ang="2700000" scaled="1"/>
                <a:tileRect/>
              </a:gradFill>
              <a:latin typeface="Arial" panose="020B0604020202020204" pitchFamily="34" charset="0"/>
              <a:cs typeface="Arial" panose="020B0604020202020204" pitchFamily="34" charset="0"/>
            </a:endParaRPr>
          </a:p>
        </p:txBody>
      </p:sp>
      <p:sp>
        <p:nvSpPr>
          <p:cNvPr id="19" name="Rectangle 18"/>
          <p:cNvSpPr/>
          <p:nvPr/>
        </p:nvSpPr>
        <p:spPr>
          <a:xfrm>
            <a:off x="13492974" y="4930381"/>
            <a:ext cx="5335851" cy="610064"/>
          </a:xfrm>
          <a:prstGeom prst="rect">
            <a:avLst/>
          </a:prstGeom>
          <a:gradFill flip="none" rotWithShape="1">
            <a:gsLst>
              <a:gs pos="0">
                <a:schemeClr val="accent3"/>
              </a:gs>
              <a:gs pos="100000">
                <a:schemeClr val="accent5"/>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vi-VN" sz="1200" b="0" i="0" u="none" strike="noStrike" dirty="0">
                <a:solidFill>
                  <a:schemeClr val="bg1"/>
                </a:solidFill>
                <a:effectLst/>
                <a:latin typeface="Arial" panose="020B0604020202020204" pitchFamily="34" charset="0"/>
                <a:cs typeface="Arial" panose="020B0604020202020204" pitchFamily="34" charset="0"/>
              </a:rPr>
              <a:t>Hai hay nhiều process đang chờ đợi vô hạn định một sự kiện không bao giờ xảy ra (vd: sự kiện do một trong các process đang đợi tạo ra).</a:t>
            </a:r>
            <a:endParaRPr lang="en-US" sz="1200" dirty="0">
              <a:solidFill>
                <a:schemeClr val="bg1"/>
              </a:solidFill>
              <a:latin typeface="Arial" panose="020B0604020202020204" pitchFamily="34" charset="0"/>
              <a:cs typeface="Arial" panose="020B0604020202020204" pitchFamily="34" charset="0"/>
            </a:endParaRPr>
          </a:p>
        </p:txBody>
      </p:sp>
      <p:sp>
        <p:nvSpPr>
          <p:cNvPr id="3" name="TextBox 2"/>
          <p:cNvSpPr txBox="1"/>
          <p:nvPr/>
        </p:nvSpPr>
        <p:spPr>
          <a:xfrm>
            <a:off x="6923334" y="3031036"/>
            <a:ext cx="1563248" cy="1945661"/>
          </a:xfrm>
          <a:prstGeom prst="rect">
            <a:avLst/>
          </a:prstGeom>
          <a:solidFill>
            <a:schemeClr val="bg1"/>
          </a:solidFill>
          <a:ln>
            <a:solidFill>
              <a:schemeClr val="accent1"/>
            </a:solidFill>
          </a:ln>
        </p:spPr>
        <p:txBody>
          <a:bodyPr wrap="none" rtlCol="0">
            <a:spAutoFit/>
          </a:bodyPr>
          <a:lstStyle/>
          <a:p>
            <a:pPr>
              <a:lnSpc>
                <a:spcPct val="120000"/>
              </a:lnSpc>
              <a:spcBef>
                <a:spcPts val="200"/>
              </a:spcBef>
              <a:spcAft>
                <a:spcPts val="200"/>
              </a:spcAft>
            </a:pPr>
            <a:r>
              <a:rPr lang="en-US" dirty="0">
                <a:latin typeface="Courier New" panose="02070309020205020404" pitchFamily="49" charset="0"/>
                <a:cs typeface="Courier New" panose="02070309020205020404" pitchFamily="49" charset="0"/>
              </a:rPr>
              <a:t>wait(Q);</a:t>
            </a:r>
            <a:endParaRPr lang="en-US" dirty="0">
              <a:latin typeface="Courier New" panose="02070309020205020404" pitchFamily="49" charset="0"/>
              <a:cs typeface="Courier New" panose="02070309020205020404" pitchFamily="49" charset="0"/>
            </a:endParaRPr>
          </a:p>
          <a:p>
            <a:pPr>
              <a:lnSpc>
                <a:spcPct val="120000"/>
              </a:lnSpc>
              <a:spcBef>
                <a:spcPts val="200"/>
              </a:spcBef>
              <a:spcAft>
                <a:spcPts val="200"/>
              </a:spcAft>
            </a:pPr>
            <a:r>
              <a:rPr lang="en-US" dirty="0">
                <a:latin typeface="Courier New" panose="02070309020205020404" pitchFamily="49" charset="0"/>
                <a:cs typeface="Courier New" panose="02070309020205020404" pitchFamily="49" charset="0"/>
              </a:rPr>
              <a:t>wait(S);</a:t>
            </a:r>
            <a:endParaRPr lang="en-US" dirty="0">
              <a:latin typeface="Courier New" panose="02070309020205020404" pitchFamily="49" charset="0"/>
              <a:cs typeface="Courier New" panose="02070309020205020404" pitchFamily="49" charset="0"/>
            </a:endParaRPr>
          </a:p>
          <a:p>
            <a:pPr>
              <a:lnSpc>
                <a:spcPct val="120000"/>
              </a:lnSpc>
              <a:spcBef>
                <a:spcPts val="200"/>
              </a:spcBef>
              <a:spcAft>
                <a:spcPts val="200"/>
              </a:spcAft>
            </a:pPr>
            <a:r>
              <a:rPr lang="en-US" dirty="0">
                <a:latin typeface="Courier New" panose="02070309020205020404" pitchFamily="49" charset="0"/>
                <a:cs typeface="Courier New" panose="02070309020205020404" pitchFamily="49" charset="0"/>
              </a:rPr>
              <a:t>   ...</a:t>
            </a:r>
            <a:endParaRPr lang="en-US" dirty="0">
              <a:latin typeface="Courier New" panose="02070309020205020404" pitchFamily="49" charset="0"/>
              <a:cs typeface="Courier New" panose="02070309020205020404" pitchFamily="49" charset="0"/>
            </a:endParaRPr>
          </a:p>
          <a:p>
            <a:pPr>
              <a:lnSpc>
                <a:spcPct val="120000"/>
              </a:lnSpc>
              <a:spcBef>
                <a:spcPts val="200"/>
              </a:spcBef>
              <a:spcAft>
                <a:spcPts val="200"/>
              </a:spcAft>
            </a:pPr>
            <a:r>
              <a:rPr lang="en-US" dirty="0">
                <a:latin typeface="Courier New" panose="02070309020205020404" pitchFamily="49" charset="0"/>
                <a:cs typeface="Courier New" panose="02070309020205020404" pitchFamily="49" charset="0"/>
              </a:rPr>
              <a:t>signal(S);</a:t>
            </a:r>
            <a:endParaRPr lang="en-US" dirty="0">
              <a:latin typeface="Courier New" panose="02070309020205020404" pitchFamily="49" charset="0"/>
              <a:cs typeface="Courier New" panose="02070309020205020404" pitchFamily="49" charset="0"/>
            </a:endParaRPr>
          </a:p>
          <a:p>
            <a:pPr>
              <a:lnSpc>
                <a:spcPct val="120000"/>
              </a:lnSpc>
              <a:spcBef>
                <a:spcPts val="200"/>
              </a:spcBef>
              <a:spcAft>
                <a:spcPts val="200"/>
              </a:spcAft>
            </a:pPr>
            <a:r>
              <a:rPr lang="en-US" dirty="0">
                <a:latin typeface="Courier New" panose="02070309020205020404" pitchFamily="49" charset="0"/>
                <a:cs typeface="Courier New" panose="02070309020205020404" pitchFamily="49" charset="0"/>
              </a:rPr>
              <a:t>signal(Q);</a:t>
            </a:r>
            <a:endParaRPr lang="en-US" dirty="0">
              <a:latin typeface="Courier New" panose="02070309020205020404" pitchFamily="49" charset="0"/>
              <a:cs typeface="Courier New" panose="02070309020205020404" pitchFamily="49" charset="0"/>
            </a:endParaRPr>
          </a:p>
        </p:txBody>
      </p:sp>
      <p:sp>
        <p:nvSpPr>
          <p:cNvPr id="14" name="TextBox 13"/>
          <p:cNvSpPr txBox="1"/>
          <p:nvPr/>
        </p:nvSpPr>
        <p:spPr>
          <a:xfrm>
            <a:off x="9085468" y="3031036"/>
            <a:ext cx="1563248" cy="1945661"/>
          </a:xfrm>
          <a:prstGeom prst="rect">
            <a:avLst/>
          </a:prstGeom>
          <a:solidFill>
            <a:schemeClr val="bg1"/>
          </a:solidFill>
          <a:ln>
            <a:solidFill>
              <a:schemeClr val="accent3"/>
            </a:solidFill>
          </a:ln>
        </p:spPr>
        <p:txBody>
          <a:bodyPr wrap="none" rtlCol="0">
            <a:spAutoFit/>
          </a:bodyPr>
          <a:lstStyle/>
          <a:p>
            <a:pPr>
              <a:lnSpc>
                <a:spcPct val="120000"/>
              </a:lnSpc>
              <a:spcBef>
                <a:spcPts val="200"/>
              </a:spcBef>
              <a:spcAft>
                <a:spcPts val="200"/>
              </a:spcAft>
            </a:pPr>
            <a:r>
              <a:rPr lang="en-US" dirty="0">
                <a:latin typeface="Courier New" panose="02070309020205020404" pitchFamily="49" charset="0"/>
                <a:cs typeface="Courier New" panose="02070309020205020404" pitchFamily="49" charset="0"/>
              </a:rPr>
              <a:t>wait(Q);</a:t>
            </a:r>
            <a:endParaRPr lang="en-US" dirty="0">
              <a:latin typeface="Courier New" panose="02070309020205020404" pitchFamily="49" charset="0"/>
              <a:cs typeface="Courier New" panose="02070309020205020404" pitchFamily="49" charset="0"/>
            </a:endParaRPr>
          </a:p>
          <a:p>
            <a:pPr>
              <a:lnSpc>
                <a:spcPct val="120000"/>
              </a:lnSpc>
              <a:spcBef>
                <a:spcPts val="200"/>
              </a:spcBef>
              <a:spcAft>
                <a:spcPts val="200"/>
              </a:spcAft>
            </a:pPr>
            <a:r>
              <a:rPr lang="en-US" dirty="0">
                <a:latin typeface="Courier New" panose="02070309020205020404" pitchFamily="49" charset="0"/>
                <a:cs typeface="Courier New" panose="02070309020205020404" pitchFamily="49" charset="0"/>
              </a:rPr>
              <a:t>wait(S);</a:t>
            </a:r>
            <a:endParaRPr lang="en-US" dirty="0">
              <a:latin typeface="Courier New" panose="02070309020205020404" pitchFamily="49" charset="0"/>
              <a:cs typeface="Courier New" panose="02070309020205020404" pitchFamily="49" charset="0"/>
            </a:endParaRPr>
          </a:p>
          <a:p>
            <a:pPr>
              <a:lnSpc>
                <a:spcPct val="120000"/>
              </a:lnSpc>
              <a:spcBef>
                <a:spcPts val="200"/>
              </a:spcBef>
              <a:spcAft>
                <a:spcPts val="200"/>
              </a:spcAft>
            </a:pPr>
            <a:r>
              <a:rPr lang="en-US" dirty="0">
                <a:latin typeface="Courier New" panose="02070309020205020404" pitchFamily="49" charset="0"/>
                <a:cs typeface="Courier New" panose="02070309020205020404" pitchFamily="49" charset="0"/>
              </a:rPr>
              <a:t>   ...</a:t>
            </a:r>
            <a:endParaRPr lang="en-US" dirty="0">
              <a:latin typeface="Courier New" panose="02070309020205020404" pitchFamily="49" charset="0"/>
              <a:cs typeface="Courier New" panose="02070309020205020404" pitchFamily="49" charset="0"/>
            </a:endParaRPr>
          </a:p>
          <a:p>
            <a:pPr>
              <a:lnSpc>
                <a:spcPct val="120000"/>
              </a:lnSpc>
              <a:spcBef>
                <a:spcPts val="200"/>
              </a:spcBef>
              <a:spcAft>
                <a:spcPts val="200"/>
              </a:spcAft>
            </a:pPr>
            <a:r>
              <a:rPr lang="en-US" dirty="0">
                <a:latin typeface="Courier New" panose="02070309020205020404" pitchFamily="49" charset="0"/>
                <a:cs typeface="Courier New" panose="02070309020205020404" pitchFamily="49" charset="0"/>
              </a:rPr>
              <a:t>signal(Q);</a:t>
            </a:r>
            <a:endParaRPr lang="en-US" dirty="0">
              <a:latin typeface="Courier New" panose="02070309020205020404" pitchFamily="49" charset="0"/>
              <a:cs typeface="Courier New" panose="02070309020205020404" pitchFamily="49" charset="0"/>
            </a:endParaRPr>
          </a:p>
          <a:p>
            <a:pPr>
              <a:lnSpc>
                <a:spcPct val="120000"/>
              </a:lnSpc>
              <a:spcBef>
                <a:spcPts val="200"/>
              </a:spcBef>
              <a:spcAft>
                <a:spcPts val="200"/>
              </a:spcAft>
            </a:pPr>
            <a:r>
              <a:rPr lang="en-US" dirty="0">
                <a:latin typeface="Courier New" panose="02070309020205020404" pitchFamily="49" charset="0"/>
                <a:cs typeface="Courier New" panose="02070309020205020404" pitchFamily="49" charset="0"/>
              </a:rPr>
              <a:t>signal(S);</a:t>
            </a:r>
            <a:endParaRPr lang="en-US" dirty="0">
              <a:latin typeface="Courier New" panose="02070309020205020404" pitchFamily="49" charset="0"/>
              <a:cs typeface="Courier New" panose="02070309020205020404" pitchFamily="49" charset="0"/>
            </a:endParaRPr>
          </a:p>
        </p:txBody>
      </p:sp>
      <p:sp>
        <p:nvSpPr>
          <p:cNvPr id="20" name="TextBox 19"/>
          <p:cNvSpPr txBox="1"/>
          <p:nvPr/>
        </p:nvSpPr>
        <p:spPr>
          <a:xfrm>
            <a:off x="6920370" y="2636826"/>
            <a:ext cx="466794" cy="394210"/>
          </a:xfrm>
          <a:prstGeom prst="rect">
            <a:avLst/>
          </a:prstGeom>
          <a:gradFill>
            <a:gsLst>
              <a:gs pos="0">
                <a:srgbClr val="00C6FF"/>
              </a:gs>
              <a:gs pos="100000">
                <a:srgbClr val="0072FF"/>
              </a:gs>
            </a:gsLst>
            <a:lin ang="5400000" scaled="1"/>
          </a:gradFill>
          <a:ln>
            <a:solidFill>
              <a:schemeClr val="accent1"/>
            </a:solidFill>
          </a:ln>
        </p:spPr>
        <p:txBody>
          <a:bodyPr wrap="none" rtlCol="0">
            <a:spAutoFit/>
          </a:bodyPr>
          <a:lstStyle/>
          <a:p>
            <a:pPr algn="just">
              <a:lnSpc>
                <a:spcPct val="120000"/>
              </a:lnSpc>
              <a:spcBef>
                <a:spcPts val="200"/>
              </a:spcBef>
              <a:spcAft>
                <a:spcPts val="200"/>
              </a:spcAft>
            </a:pPr>
            <a:r>
              <a:rPr lang="en-US" b="1" dirty="0">
                <a:solidFill>
                  <a:schemeClr val="bg1"/>
                </a:solidFill>
                <a:latin typeface="Arial" panose="020B0604020202020204" pitchFamily="34" charset="0"/>
                <a:cs typeface="Arial" panose="020B0604020202020204" pitchFamily="34" charset="0"/>
              </a:rPr>
              <a:t>P1</a:t>
            </a:r>
            <a:endParaRPr lang="en-US" b="1" dirty="0">
              <a:solidFill>
                <a:schemeClr val="bg1"/>
              </a:solidFill>
              <a:latin typeface="Arial" panose="020B0604020202020204" pitchFamily="34" charset="0"/>
              <a:cs typeface="Arial" panose="020B0604020202020204" pitchFamily="34" charset="0"/>
            </a:endParaRPr>
          </a:p>
        </p:txBody>
      </p:sp>
      <p:sp>
        <p:nvSpPr>
          <p:cNvPr id="21" name="TextBox 20"/>
          <p:cNvSpPr txBox="1"/>
          <p:nvPr/>
        </p:nvSpPr>
        <p:spPr>
          <a:xfrm>
            <a:off x="9085468" y="2636826"/>
            <a:ext cx="466794" cy="394210"/>
          </a:xfrm>
          <a:prstGeom prst="rect">
            <a:avLst/>
          </a:prstGeom>
          <a:gradFill>
            <a:gsLst>
              <a:gs pos="0">
                <a:schemeClr val="accent2"/>
              </a:gs>
              <a:gs pos="100000">
                <a:schemeClr val="accent3"/>
              </a:gs>
            </a:gsLst>
            <a:lin ang="5400000" scaled="1"/>
          </a:gradFill>
          <a:ln>
            <a:solidFill>
              <a:schemeClr val="accent3"/>
            </a:solidFill>
          </a:ln>
        </p:spPr>
        <p:txBody>
          <a:bodyPr wrap="none" rtlCol="0">
            <a:spAutoFit/>
          </a:bodyPr>
          <a:lstStyle/>
          <a:p>
            <a:pPr algn="just">
              <a:lnSpc>
                <a:spcPct val="120000"/>
              </a:lnSpc>
              <a:spcBef>
                <a:spcPts val="200"/>
              </a:spcBef>
              <a:spcAft>
                <a:spcPts val="200"/>
              </a:spcAft>
            </a:pPr>
            <a:r>
              <a:rPr lang="en-US" b="1" dirty="0">
                <a:solidFill>
                  <a:schemeClr val="bg1"/>
                </a:solidFill>
                <a:latin typeface="Arial" panose="020B0604020202020204" pitchFamily="34" charset="0"/>
                <a:cs typeface="Arial" panose="020B0604020202020204" pitchFamily="34" charset="0"/>
              </a:rPr>
              <a:t>P2</a:t>
            </a:r>
            <a:endParaRPr lang="en-US" b="1" dirty="0">
              <a:solidFill>
                <a:schemeClr val="bg1"/>
              </a:solidFill>
              <a:latin typeface="Arial" panose="020B0604020202020204" pitchFamily="34" charset="0"/>
              <a:cs typeface="Arial" panose="020B0604020202020204" pitchFamily="34" charset="0"/>
            </a:endParaRPr>
          </a:p>
        </p:txBody>
      </p:sp>
      <p:sp>
        <p:nvSpPr>
          <p:cNvPr id="22" name="Triangle 21"/>
          <p:cNvSpPr/>
          <p:nvPr/>
        </p:nvSpPr>
        <p:spPr>
          <a:xfrm rot="5400000">
            <a:off x="6703491" y="3196555"/>
            <a:ext cx="114660" cy="98845"/>
          </a:xfrm>
          <a:prstGeom prst="triangle">
            <a:avLst/>
          </a:prstGeom>
          <a:gradFill>
            <a:gsLst>
              <a:gs pos="0">
                <a:srgbClr val="00C6FF"/>
              </a:gs>
              <a:gs pos="100000">
                <a:srgbClr val="0072FF"/>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23" name="Triangle 22"/>
          <p:cNvSpPr/>
          <p:nvPr/>
        </p:nvSpPr>
        <p:spPr>
          <a:xfrm rot="5400000">
            <a:off x="8865625" y="3196556"/>
            <a:ext cx="114660" cy="98845"/>
          </a:xfrm>
          <a:prstGeom prst="triangle">
            <a:avLst/>
          </a:prstGeom>
          <a:gradFill>
            <a:gsLst>
              <a:gs pos="0">
                <a:schemeClr val="accent2"/>
              </a:gs>
              <a:gs pos="100000">
                <a:schemeClr val="accent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24" name="Arc 23"/>
          <p:cNvSpPr/>
          <p:nvPr/>
        </p:nvSpPr>
        <p:spPr>
          <a:xfrm rot="2832858">
            <a:off x="7948771" y="3270425"/>
            <a:ext cx="395868" cy="395868"/>
          </a:xfrm>
          <a:prstGeom prst="arc">
            <a:avLst>
              <a:gd name="adj1" fmla="val 13987911"/>
              <a:gd name="adj2" fmla="val 1896365"/>
            </a:avLst>
          </a:prstGeom>
          <a:ln>
            <a:gradFill flip="none" rotWithShape="1">
              <a:gsLst>
                <a:gs pos="0">
                  <a:srgbClr val="0072FF"/>
                </a:gs>
                <a:gs pos="100000">
                  <a:schemeClr val="accent5"/>
                </a:gs>
              </a:gsLst>
              <a:lin ang="5400000" scaled="1"/>
              <a:tileRect/>
            </a:gradFill>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Right Arrow 24"/>
          <p:cNvSpPr/>
          <p:nvPr/>
        </p:nvSpPr>
        <p:spPr>
          <a:xfrm>
            <a:off x="5485693" y="3748071"/>
            <a:ext cx="661583" cy="327700"/>
          </a:xfrm>
          <a:prstGeom prst="rightArrow">
            <a:avLst/>
          </a:prstGeom>
          <a:gradFill>
            <a:gsLst>
              <a:gs pos="0">
                <a:srgbClr val="00C6FF"/>
              </a:gs>
              <a:gs pos="100000">
                <a:srgbClr val="0072FF"/>
              </a:gs>
            </a:gsLst>
            <a:lin ang="5400000" scaled="1"/>
          </a:gra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26" name="TextBox 25"/>
          <p:cNvSpPr txBox="1"/>
          <p:nvPr/>
        </p:nvSpPr>
        <p:spPr>
          <a:xfrm>
            <a:off x="975135" y="5529021"/>
            <a:ext cx="9166292" cy="394275"/>
          </a:xfrm>
          <a:prstGeom prst="rect">
            <a:avLst/>
          </a:prstGeom>
          <a:noFill/>
        </p:spPr>
        <p:txBody>
          <a:bodyPr wrap="none" rtlCol="0">
            <a:spAutoFit/>
          </a:bodyPr>
          <a:lstStyle/>
          <a:p>
            <a:pPr algn="just">
              <a:lnSpc>
                <a:spcPct val="120000"/>
              </a:lnSpc>
              <a:spcBef>
                <a:spcPts val="200"/>
              </a:spcBef>
              <a:spcAft>
                <a:spcPts val="200"/>
              </a:spcAft>
            </a:pPr>
            <a:r>
              <a:rPr lang="en-US" dirty="0">
                <a:latin typeface="Arial" panose="020B0604020202020204" pitchFamily="34" charset="0"/>
                <a:cs typeface="Arial" panose="020B0604020202020204" pitchFamily="34" charset="0"/>
                <a:sym typeface="Wingdings" panose="05000000000000000000" pitchFamily="2" charset="2"/>
              </a:rPr>
              <a:t> Cần phải lưu ý giá trị khởi tạo và thứ tự sắp xếp các thao tác khi sử dụng semaphore</a:t>
            </a:r>
            <a:endParaRPr lang="en-US" dirty="0">
              <a:latin typeface="Arial" panose="020B0604020202020204" pitchFamily="34" charset="0"/>
              <a:cs typeface="Arial" panose="020B0604020202020204" pitchFamily="34"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59:morph option="byWord"/>
      </p:transition>
    </mc:Choice>
    <mc:Fallback>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8B0B3AC-44A8-D142-AAF6-9A453466E1A4}" type="slidenum">
              <a:rPr lang="en-US" smtClean="0"/>
            </a:fld>
            <a:endParaRPr lang="en-US" dirty="0"/>
          </a:p>
        </p:txBody>
      </p:sp>
      <p:sp>
        <p:nvSpPr>
          <p:cNvPr id="3" name="Text Placeholder 2"/>
          <p:cNvSpPr>
            <a:spLocks noGrp="1"/>
          </p:cNvSpPr>
          <p:nvPr>
            <p:ph type="body" sz="quarter" idx="13"/>
          </p:nvPr>
        </p:nvSpPr>
        <p:spPr/>
        <p:txBody>
          <a:bodyPr/>
          <a:lstStyle/>
          <a:p>
            <a:r>
              <a:rPr lang="en-US" dirty="0"/>
              <a:t>MONITOR</a:t>
            </a:r>
            <a:endParaRPr lang="en-US" dirty="0"/>
          </a:p>
        </p:txBody>
      </p:sp>
      <p:sp>
        <p:nvSpPr>
          <p:cNvPr id="4" name="Text Placeholder 3"/>
          <p:cNvSpPr>
            <a:spLocks noGrp="1"/>
          </p:cNvSpPr>
          <p:nvPr>
            <p:ph type="body" sz="quarter" idx="14"/>
          </p:nvPr>
        </p:nvSpPr>
        <p:spPr/>
        <p:txBody>
          <a:bodyPr/>
          <a:lstStyle/>
          <a:p>
            <a:r>
              <a:rPr lang="en-US" dirty="0"/>
              <a:t>5.8.1. Định nghĩa monitor</a:t>
            </a:r>
            <a:endParaRPr lang="en-US" dirty="0"/>
          </a:p>
        </p:txBody>
      </p:sp>
      <p:sp>
        <p:nvSpPr>
          <p:cNvPr id="5" name="Text Placeholder 4"/>
          <p:cNvSpPr>
            <a:spLocks noGrp="1"/>
          </p:cNvSpPr>
          <p:nvPr>
            <p:ph type="body" sz="quarter" idx="15"/>
          </p:nvPr>
        </p:nvSpPr>
        <p:spPr>
          <a:xfrm>
            <a:off x="1470930" y="3924167"/>
            <a:ext cx="7147030" cy="1223566"/>
          </a:xfrm>
        </p:spPr>
        <p:txBody>
          <a:bodyPr>
            <a:normAutofit/>
          </a:bodyPr>
          <a:lstStyle/>
          <a:p>
            <a:pPr algn="just"/>
            <a:r>
              <a:rPr lang="en-US" dirty="0"/>
              <a:t>Nhiều loại vấn đề có thể dễ dàng phát sinh khi xử lý các vấn đề liên quan đến vùng tranh chấp nếu các lập trình viên sử dụng semaphore và khóa mutex không đúng cách. Một giải pháp được đề xuất để giải quyết các lỗi trên đó là sử dụng các công cụ đồng bộ đơn giản như một cấu trúc ngôn ngữ bậc cao, và đó chính là </a:t>
            </a:r>
            <a:r>
              <a:rPr lang="en-US" b="1" i="1" dirty="0"/>
              <a:t>monitor</a:t>
            </a:r>
            <a:r>
              <a:rPr lang="en-US" dirty="0"/>
              <a:t>.</a:t>
            </a:r>
            <a:endParaRPr lang="en-US" dirty="0"/>
          </a:p>
        </p:txBody>
      </p:sp>
      <p:sp>
        <p:nvSpPr>
          <p:cNvPr id="6" name="Text Placeholder 5"/>
          <p:cNvSpPr>
            <a:spLocks noGrp="1"/>
          </p:cNvSpPr>
          <p:nvPr>
            <p:ph type="body" sz="quarter" idx="16"/>
          </p:nvPr>
        </p:nvSpPr>
        <p:spPr/>
        <p:txBody>
          <a:bodyPr>
            <a:normAutofit lnSpcReduction="10000"/>
          </a:bodyPr>
          <a:lstStyle/>
          <a:p>
            <a:r>
              <a:rPr lang="en-US" dirty="0"/>
              <a:t>08.</a:t>
            </a:r>
            <a:endParaRPr lang="en-US" dirty="0"/>
          </a:p>
        </p:txBody>
      </p:sp>
      <p:sp>
        <p:nvSpPr>
          <p:cNvPr id="8" name="Footer Placeholder 7"/>
          <p:cNvSpPr>
            <a:spLocks noGrp="1"/>
          </p:cNvSpPr>
          <p:nvPr>
            <p:ph type="ftr" sz="quarter" idx="18"/>
          </p:nvPr>
        </p:nvSpPr>
        <p:spPr/>
        <p:txBody>
          <a:bodyPr/>
          <a:lstStyle/>
          <a:p>
            <a:r>
              <a:rPr lang="vi-VN"/>
              <a:t>Thực hiện bởi Trường Đại học Công nghệ Thông tin, ĐHQG-HCM</a:t>
            </a:r>
            <a:endParaRPr lang="vi-VN"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59:morph option="byWord"/>
      </p:transition>
    </mc:Choice>
    <mc:Fallback>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5.8.1. Định nghĩa monitor</a:t>
            </a:r>
            <a:endParaRPr lang="en-US" dirty="0"/>
          </a:p>
        </p:txBody>
      </p:sp>
      <p:sp>
        <p:nvSpPr>
          <p:cNvPr id="3" name="Content Placeholder 2"/>
          <p:cNvSpPr>
            <a:spLocks noGrp="1"/>
          </p:cNvSpPr>
          <p:nvPr>
            <p:ph idx="1"/>
          </p:nvPr>
        </p:nvSpPr>
        <p:spPr>
          <a:xfrm>
            <a:off x="838200" y="1788160"/>
            <a:ext cx="4749800" cy="4444717"/>
          </a:xfrm>
        </p:spPr>
        <p:txBody>
          <a:bodyPr>
            <a:normAutofit fontScale="70000" lnSpcReduction="20000"/>
          </a:bodyPr>
          <a:lstStyle/>
          <a:p>
            <a:r>
              <a:rPr lang="en-US" dirty="0"/>
              <a:t>Là một kiểu dữ liệu trừu tượng (abstract data type) đóng gói những thành phần sau:</a:t>
            </a:r>
            <a:endParaRPr lang="en-US" dirty="0"/>
          </a:p>
          <a:p>
            <a:pPr lvl="1"/>
            <a:r>
              <a:rPr lang="en-US" sz="2600" dirty="0"/>
              <a:t>Các biến nội bộ: được khai báo bên trong monitor và chỉ có thể được truy cập bởi các hàm nội bộ trong monitor.</a:t>
            </a:r>
            <a:endParaRPr lang="en-US" sz="2600" dirty="0"/>
          </a:p>
          <a:p>
            <a:pPr lvl="1"/>
            <a:r>
              <a:rPr lang="en-US" sz="2600" dirty="0"/>
              <a:t>Các thủ tục: Một tập các thao tác được định nghĩa bởi lập trình viên và được thực thi theo loại trừ tương hỗ, các thủ tục này cũng chỉ có thể truy cập các biến nội bộ được khai báo ở trên</a:t>
            </a:r>
            <a:endParaRPr lang="en-US" sz="2600" dirty="0"/>
          </a:p>
          <a:p>
            <a:pPr lvl="1"/>
            <a:r>
              <a:rPr lang="en-US" sz="2600" dirty="0"/>
              <a:t>Đoạn code khởi tạo</a:t>
            </a:r>
            <a:endParaRPr lang="en-US" sz="2600" dirty="0"/>
          </a:p>
        </p:txBody>
      </p:sp>
      <p:sp>
        <p:nvSpPr>
          <p:cNvPr id="4" name="Footer Placeholder 3"/>
          <p:cNvSpPr>
            <a:spLocks noGrp="1"/>
          </p:cNvSpPr>
          <p:nvPr>
            <p:ph type="ftr" sz="quarter" idx="11"/>
          </p:nvPr>
        </p:nvSpPr>
        <p:spPr/>
        <p:txBody>
          <a:bodyPr/>
          <a:lstStyle/>
          <a:p>
            <a:r>
              <a:rPr lang="vi-VN"/>
              <a:t>Thực hiện bởi Trường Đại học Công nghệ Thông tin, ĐHQG-HCM</a:t>
            </a:r>
            <a:endParaRPr lang="en-US" dirty="0"/>
          </a:p>
        </p:txBody>
      </p:sp>
      <p:sp>
        <p:nvSpPr>
          <p:cNvPr id="5" name="Slide Number Placeholder 4"/>
          <p:cNvSpPr>
            <a:spLocks noGrp="1"/>
          </p:cNvSpPr>
          <p:nvPr>
            <p:ph type="sldNum" sz="quarter" idx="12"/>
          </p:nvPr>
        </p:nvSpPr>
        <p:spPr/>
        <p:txBody>
          <a:bodyPr/>
          <a:lstStyle/>
          <a:p>
            <a:fld id="{D8B0B3AC-44A8-D142-AAF6-9A453466E1A4}" type="slidenum">
              <a:rPr lang="en-US" smtClean="0"/>
            </a:fld>
            <a:endParaRPr lang="en-US" dirty="0"/>
          </a:p>
        </p:txBody>
      </p:sp>
      <p:sp>
        <p:nvSpPr>
          <p:cNvPr id="7" name="TextBox 6"/>
          <p:cNvSpPr txBox="1"/>
          <p:nvPr/>
        </p:nvSpPr>
        <p:spPr>
          <a:xfrm>
            <a:off x="6096000" y="2255059"/>
            <a:ext cx="5381601" cy="3490956"/>
          </a:xfrm>
          <a:prstGeom prst="rect">
            <a:avLst/>
          </a:prstGeom>
          <a:noFill/>
          <a:ln w="19050" cap="rnd">
            <a:gradFill>
              <a:gsLst>
                <a:gs pos="0">
                  <a:srgbClr val="00C6FF"/>
                </a:gs>
                <a:gs pos="100000">
                  <a:srgbClr val="0072FF"/>
                </a:gs>
              </a:gsLst>
              <a:lin ang="5400000" scaled="1"/>
            </a:gradFill>
          </a:ln>
        </p:spPr>
        <p:txBody>
          <a:bodyPr wrap="none" rtlCol="0">
            <a:spAutoFit/>
          </a:bodyPr>
          <a:lstStyle/>
          <a:p>
            <a:pPr>
              <a:lnSpc>
                <a:spcPct val="130000"/>
              </a:lnSpc>
              <a:spcBef>
                <a:spcPts val="300"/>
              </a:spcBef>
              <a:spcAft>
                <a:spcPts val="300"/>
              </a:spcAft>
            </a:pPr>
            <a:r>
              <a:rPr lang="en-US" b="1" dirty="0">
                <a:latin typeface="Courier New" panose="02070309020205020404" pitchFamily="49" charset="0"/>
                <a:cs typeface="Courier New" panose="02070309020205020404" pitchFamily="49" charset="0"/>
              </a:rPr>
              <a:t>monitor monitor-name</a:t>
            </a:r>
            <a:endParaRPr lang="en-US" b="1" dirty="0">
              <a:latin typeface="Courier New" panose="02070309020205020404" pitchFamily="49" charset="0"/>
              <a:cs typeface="Courier New" panose="02070309020205020404" pitchFamily="49" charset="0"/>
            </a:endParaRPr>
          </a:p>
          <a:p>
            <a:pPr>
              <a:lnSpc>
                <a:spcPct val="130000"/>
              </a:lnSpc>
              <a:spcBef>
                <a:spcPts val="300"/>
              </a:spcBef>
              <a:spcAft>
                <a:spcPts val="300"/>
              </a:spcAft>
            </a:pPr>
            <a:r>
              <a:rPr lang="en-US" dirty="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a:p>
            <a:pPr>
              <a:lnSpc>
                <a:spcPct val="130000"/>
              </a:lnSpc>
              <a:spcBef>
                <a:spcPts val="300"/>
              </a:spcBef>
              <a:spcAft>
                <a:spcPts val="300"/>
              </a:spcAft>
            </a:pPr>
            <a:r>
              <a:rPr lang="en-US" dirty="0">
                <a:latin typeface="Courier New" panose="02070309020205020404" pitchFamily="49" charset="0"/>
                <a:cs typeface="Courier New" panose="02070309020205020404" pitchFamily="49" charset="0"/>
              </a:rPr>
              <a:t>	// shared variable declarations</a:t>
            </a:r>
            <a:endParaRPr lang="en-US" dirty="0">
              <a:latin typeface="Courier New" panose="02070309020205020404" pitchFamily="49" charset="0"/>
              <a:cs typeface="Courier New" panose="02070309020205020404" pitchFamily="49" charset="0"/>
            </a:endParaRPr>
          </a:p>
          <a:p>
            <a:pPr>
              <a:lnSpc>
                <a:spcPct val="130000"/>
              </a:lnSpc>
              <a:spcBef>
                <a:spcPts val="300"/>
              </a:spcBef>
              <a:spcAft>
                <a:spcPts val="300"/>
              </a:spcAft>
            </a:pPr>
            <a:r>
              <a:rPr lang="en-US" dirty="0">
                <a:latin typeface="Courier New" panose="02070309020205020404" pitchFamily="49" charset="0"/>
                <a:cs typeface="Courier New" panose="02070309020205020404" pitchFamily="49" charset="0"/>
              </a:rPr>
              <a:t>	procedure P1 (…) { …. }</a:t>
            </a:r>
            <a:endParaRPr lang="en-US" dirty="0">
              <a:latin typeface="Courier New" panose="02070309020205020404" pitchFamily="49" charset="0"/>
              <a:cs typeface="Courier New" panose="02070309020205020404" pitchFamily="49" charset="0"/>
            </a:endParaRPr>
          </a:p>
          <a:p>
            <a:pPr>
              <a:lnSpc>
                <a:spcPct val="130000"/>
              </a:lnSpc>
              <a:spcBef>
                <a:spcPts val="300"/>
              </a:spcBef>
              <a:spcAft>
                <a:spcPts val="300"/>
              </a:spcAft>
            </a:pPr>
            <a:r>
              <a:rPr lang="en-US" dirty="0">
                <a:latin typeface="Courier New" panose="02070309020205020404" pitchFamily="49" charset="0"/>
                <a:cs typeface="Courier New" panose="02070309020205020404" pitchFamily="49" charset="0"/>
              </a:rPr>
              <a:t>	procedure P2 (…) { …. }</a:t>
            </a:r>
            <a:endParaRPr lang="en-US" dirty="0">
              <a:latin typeface="Courier New" panose="02070309020205020404" pitchFamily="49" charset="0"/>
              <a:cs typeface="Courier New" panose="02070309020205020404" pitchFamily="49" charset="0"/>
            </a:endParaRPr>
          </a:p>
          <a:p>
            <a:pPr>
              <a:lnSpc>
                <a:spcPct val="130000"/>
              </a:lnSpc>
              <a:spcBef>
                <a:spcPts val="300"/>
              </a:spcBef>
              <a:spcAft>
                <a:spcPts val="300"/>
              </a:spcAft>
            </a:pPr>
            <a:r>
              <a:rPr lang="en-US" dirty="0">
                <a:latin typeface="Courier New" panose="02070309020205020404" pitchFamily="49" charset="0"/>
                <a:cs typeface="Courier New" panose="02070309020205020404" pitchFamily="49" charset="0"/>
              </a:rPr>
              <a:t>	procedure </a:t>
            </a:r>
            <a:r>
              <a:rPr lang="en-US" dirty="0" err="1">
                <a:latin typeface="Courier New" panose="02070309020205020404" pitchFamily="49" charset="0"/>
                <a:cs typeface="Courier New" panose="02070309020205020404" pitchFamily="49" charset="0"/>
              </a:rPr>
              <a:t>Pn</a:t>
            </a:r>
            <a:r>
              <a:rPr lang="en-US" dirty="0">
                <a:latin typeface="Courier New" panose="02070309020205020404" pitchFamily="49" charset="0"/>
                <a:cs typeface="Courier New" panose="02070309020205020404" pitchFamily="49" charset="0"/>
              </a:rPr>
              <a:t> (…) {……}</a:t>
            </a:r>
            <a:endParaRPr lang="en-US" dirty="0">
              <a:latin typeface="Courier New" panose="02070309020205020404" pitchFamily="49" charset="0"/>
              <a:cs typeface="Courier New" panose="02070309020205020404" pitchFamily="49" charset="0"/>
            </a:endParaRPr>
          </a:p>
          <a:p>
            <a:pPr>
              <a:lnSpc>
                <a:spcPct val="130000"/>
              </a:lnSpc>
              <a:spcBef>
                <a:spcPts val="300"/>
              </a:spcBef>
              <a:spcAft>
                <a:spcPts val="300"/>
              </a:spcAft>
            </a:pPr>
            <a:r>
              <a:rPr lang="en-US" dirty="0">
                <a:latin typeface="Courier New" panose="02070309020205020404" pitchFamily="49" charset="0"/>
                <a:cs typeface="Courier New" panose="02070309020205020404" pitchFamily="49" charset="0"/>
              </a:rPr>
              <a:t>	initialization code (…) { … }</a:t>
            </a:r>
            <a:endParaRPr lang="en-US" dirty="0">
              <a:latin typeface="Courier New" panose="02070309020205020404" pitchFamily="49" charset="0"/>
              <a:cs typeface="Courier New" panose="02070309020205020404" pitchFamily="49" charset="0"/>
            </a:endParaRPr>
          </a:p>
          <a:p>
            <a:pPr>
              <a:lnSpc>
                <a:spcPct val="130000"/>
              </a:lnSpc>
              <a:spcBef>
                <a:spcPts val="300"/>
              </a:spcBef>
              <a:spcAft>
                <a:spcPts val="300"/>
              </a:spcAft>
            </a:pPr>
            <a:r>
              <a:rPr lang="en-US" dirty="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p:txBody>
      </p:sp>
      <p:sp>
        <p:nvSpPr>
          <p:cNvPr id="8" name="TextBox 7"/>
          <p:cNvSpPr txBox="1"/>
          <p:nvPr/>
        </p:nvSpPr>
        <p:spPr>
          <a:xfrm>
            <a:off x="6096000" y="1788160"/>
            <a:ext cx="2775119" cy="394147"/>
          </a:xfrm>
          <a:prstGeom prst="rect">
            <a:avLst/>
          </a:prstGeom>
          <a:gradFill flip="none" rotWithShape="1">
            <a:gsLst>
              <a:gs pos="0">
                <a:srgbClr val="00C6FF"/>
              </a:gs>
              <a:gs pos="100000">
                <a:srgbClr val="0072FF"/>
              </a:gs>
            </a:gsLst>
            <a:lin ang="2700000" scaled="1"/>
            <a:tileRect/>
          </a:gradFill>
        </p:spPr>
        <p:txBody>
          <a:bodyPr wrap="none" rtlCol="0">
            <a:spAutoFit/>
          </a:bodyPr>
          <a:lstStyle/>
          <a:p>
            <a:pPr>
              <a:lnSpc>
                <a:spcPct val="120000"/>
              </a:lnSpc>
              <a:spcBef>
                <a:spcPts val="200"/>
              </a:spcBef>
              <a:spcAft>
                <a:spcPts val="200"/>
              </a:spcAft>
            </a:pPr>
            <a:r>
              <a:rPr lang="en-US" b="1" dirty="0">
                <a:solidFill>
                  <a:schemeClr val="bg1"/>
                </a:solidFill>
                <a:latin typeface="Arial" panose="020B0604020202020204" pitchFamily="34" charset="0"/>
                <a:cs typeface="Arial" panose="020B0604020202020204" pitchFamily="34" charset="0"/>
              </a:rPr>
              <a:t>Mã giả của một monitor</a:t>
            </a:r>
            <a:endParaRPr lang="en-US" b="1" dirty="0">
              <a:solidFill>
                <a:schemeClr val="bg1"/>
              </a:solidFill>
              <a:latin typeface="Arial" panose="020B0604020202020204" pitchFamily="34" charset="0"/>
              <a:cs typeface="Arial" panose="020B0604020202020204" pitchFamily="34"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59:morph option="byWord"/>
      </p:transition>
    </mc:Choice>
    <mc:Fallback>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5.8.1. Định nghĩa monitor</a:t>
            </a:r>
            <a:endParaRPr lang="en-US" dirty="0"/>
          </a:p>
        </p:txBody>
      </p:sp>
      <p:sp>
        <p:nvSpPr>
          <p:cNvPr id="15" name="Content Placeholder 14"/>
          <p:cNvSpPr>
            <a:spLocks noGrp="1"/>
          </p:cNvSpPr>
          <p:nvPr>
            <p:ph idx="1"/>
          </p:nvPr>
        </p:nvSpPr>
        <p:spPr>
          <a:xfrm>
            <a:off x="5160474" y="2182307"/>
            <a:ext cx="6193325" cy="3605176"/>
          </a:xfrm>
        </p:spPr>
        <p:txBody>
          <a:bodyPr>
            <a:normAutofit fontScale="92500" lnSpcReduction="20000"/>
          </a:bodyPr>
          <a:lstStyle/>
          <a:p>
            <a:pPr>
              <a:lnSpc>
                <a:spcPct val="120000"/>
              </a:lnSpc>
              <a:spcBef>
                <a:spcPts val="200"/>
              </a:spcBef>
              <a:spcAft>
                <a:spcPts val="200"/>
              </a:spcAft>
            </a:pPr>
            <a:r>
              <a:rPr lang="en-US" sz="2200" dirty="0"/>
              <a:t>Variables:</a:t>
            </a:r>
            <a:endParaRPr lang="en-US" sz="2200" dirty="0"/>
          </a:p>
          <a:p>
            <a:pPr>
              <a:lnSpc>
                <a:spcPct val="120000"/>
              </a:lnSpc>
              <a:spcBef>
                <a:spcPts val="200"/>
              </a:spcBef>
              <a:spcAft>
                <a:spcPts val="200"/>
              </a:spcAft>
              <a:buFont typeface="Monotype Sorts" pitchFamily="-84" charset="2"/>
              <a:buNone/>
              <a:tabLst>
                <a:tab pos="701675" algn="l"/>
              </a:tabLst>
            </a:pPr>
            <a:r>
              <a:rPr lang="en-US" altLang="en-US" sz="1900" dirty="0">
                <a:solidFill>
                  <a:srgbClr val="000000"/>
                </a:solidFill>
                <a:latin typeface="Courier New" panose="02070309020205020404" pitchFamily="49" charset="0"/>
              </a:rPr>
              <a:t>		semaphore mutex </a:t>
            </a:r>
            <a:endParaRPr lang="en-US" altLang="en-US" sz="1900" dirty="0">
              <a:solidFill>
                <a:srgbClr val="000000"/>
              </a:solidFill>
              <a:latin typeface="Courier New" panose="02070309020205020404" pitchFamily="49" charset="0"/>
            </a:endParaRPr>
          </a:p>
          <a:p>
            <a:pPr>
              <a:lnSpc>
                <a:spcPct val="120000"/>
              </a:lnSpc>
              <a:spcBef>
                <a:spcPts val="200"/>
              </a:spcBef>
              <a:spcAft>
                <a:spcPts val="200"/>
              </a:spcAft>
              <a:buFont typeface="Monotype Sorts" pitchFamily="-84" charset="2"/>
              <a:buNone/>
              <a:tabLst>
                <a:tab pos="701675" algn="l"/>
              </a:tabLst>
            </a:pPr>
            <a:r>
              <a:rPr lang="en-US" altLang="en-US" sz="1900" dirty="0">
                <a:solidFill>
                  <a:srgbClr val="000000"/>
                </a:solidFill>
                <a:latin typeface="Courier New" panose="02070309020205020404" pitchFamily="49" charset="0"/>
              </a:rPr>
              <a:t>		mutex = 1</a:t>
            </a:r>
            <a:endParaRPr lang="en-US" altLang="en-US" sz="1900" dirty="0">
              <a:solidFill>
                <a:srgbClr val="000000"/>
              </a:solidFill>
              <a:latin typeface="Courier New" panose="02070309020205020404" pitchFamily="49" charset="0"/>
            </a:endParaRPr>
          </a:p>
          <a:p>
            <a:pPr>
              <a:lnSpc>
                <a:spcPct val="120000"/>
              </a:lnSpc>
              <a:spcBef>
                <a:spcPts val="200"/>
              </a:spcBef>
              <a:spcAft>
                <a:spcPts val="200"/>
              </a:spcAft>
              <a:tabLst>
                <a:tab pos="1887220" algn="l"/>
                <a:tab pos="2334895" algn="l"/>
                <a:tab pos="2506345" algn="l"/>
              </a:tabLst>
            </a:pPr>
            <a:r>
              <a:rPr lang="en-US" sz="2200" dirty="0" err="1"/>
              <a:t>Mỗi</a:t>
            </a:r>
            <a:r>
              <a:rPr lang="en-US" sz="2200" dirty="0"/>
              <a:t> </a:t>
            </a:r>
            <a:r>
              <a:rPr lang="en-US" sz="2200" dirty="0" err="1"/>
              <a:t>thủ</a:t>
            </a:r>
            <a:r>
              <a:rPr lang="en-US" sz="2200" dirty="0"/>
              <a:t> </a:t>
            </a:r>
            <a:r>
              <a:rPr lang="en-US" sz="2200" dirty="0" err="1"/>
              <a:t>tục</a:t>
            </a:r>
            <a:r>
              <a:rPr lang="en-US" sz="2200" dirty="0"/>
              <a:t> P </a:t>
            </a:r>
            <a:r>
              <a:rPr lang="en-US" sz="2200" dirty="0" err="1"/>
              <a:t>sẽ</a:t>
            </a:r>
            <a:r>
              <a:rPr lang="en-US" sz="2200" dirty="0"/>
              <a:t> </a:t>
            </a:r>
            <a:r>
              <a:rPr lang="en-US" sz="2200" dirty="0" err="1"/>
              <a:t>được</a:t>
            </a:r>
            <a:r>
              <a:rPr lang="en-US" sz="2200" dirty="0"/>
              <a:t> </a:t>
            </a:r>
            <a:r>
              <a:rPr lang="en-US" sz="2200" dirty="0" err="1"/>
              <a:t>thay</a:t>
            </a:r>
            <a:r>
              <a:rPr lang="en-US" sz="2200" dirty="0"/>
              <a:t> </a:t>
            </a:r>
            <a:r>
              <a:rPr lang="en-US" sz="2200" dirty="0" err="1"/>
              <a:t>thế</a:t>
            </a:r>
            <a:r>
              <a:rPr lang="en-US" sz="2200" dirty="0"/>
              <a:t> </a:t>
            </a:r>
            <a:r>
              <a:rPr lang="en-US" sz="2200" dirty="0" err="1"/>
              <a:t>bởi</a:t>
            </a:r>
            <a:r>
              <a:rPr lang="en-US" sz="2200" dirty="0"/>
              <a:t> </a:t>
            </a:r>
            <a:r>
              <a:rPr lang="en-US" sz="2200" dirty="0" err="1"/>
              <a:t>đoạn</a:t>
            </a:r>
            <a:r>
              <a:rPr lang="en-US" sz="2200" dirty="0"/>
              <a:t> </a:t>
            </a:r>
            <a:r>
              <a:rPr lang="en-US" sz="2200" dirty="0" err="1"/>
              <a:t>mã</a:t>
            </a:r>
            <a:r>
              <a:rPr lang="en-US" sz="2200" dirty="0"/>
              <a:t> </a:t>
            </a:r>
            <a:r>
              <a:rPr lang="en-US" sz="2200" dirty="0" err="1"/>
              <a:t>bên</a:t>
            </a:r>
            <a:r>
              <a:rPr lang="en-US" sz="2200" dirty="0"/>
              <a:t> </a:t>
            </a:r>
            <a:r>
              <a:rPr lang="en-US" sz="2200" dirty="0" err="1"/>
              <a:t>dưới</a:t>
            </a:r>
            <a:r>
              <a:rPr lang="en-US" sz="1800" dirty="0"/>
              <a:t>:</a:t>
            </a:r>
            <a:endParaRPr lang="en-US" sz="1800" dirty="0"/>
          </a:p>
          <a:p>
            <a:pPr>
              <a:lnSpc>
                <a:spcPct val="120000"/>
              </a:lnSpc>
              <a:spcBef>
                <a:spcPts val="200"/>
              </a:spcBef>
              <a:spcAft>
                <a:spcPts val="200"/>
              </a:spcAft>
              <a:buNone/>
              <a:tabLst>
                <a:tab pos="701675" algn="l"/>
              </a:tabLst>
            </a:pPr>
            <a:r>
              <a:rPr lang="en-US" sz="1900" dirty="0">
                <a:latin typeface="Courier New" panose="02070309020205020404" pitchFamily="49" charset="0"/>
                <a:cs typeface="Courier New" panose="02070309020205020404" pitchFamily="49" charset="0"/>
              </a:rPr>
              <a:t>		</a:t>
            </a:r>
            <a:r>
              <a:rPr lang="en-US" sz="1900" dirty="0">
                <a:solidFill>
                  <a:srgbClr val="000000"/>
                </a:solidFill>
                <a:latin typeface="Courier New" panose="02070309020205020404" pitchFamily="49" charset="0"/>
              </a:rPr>
              <a:t>wait(mutex);</a:t>
            </a:r>
            <a:endParaRPr lang="en-US" sz="1900" dirty="0">
              <a:solidFill>
                <a:srgbClr val="000000"/>
              </a:solidFill>
              <a:latin typeface="Courier New" panose="02070309020205020404" pitchFamily="49" charset="0"/>
            </a:endParaRPr>
          </a:p>
          <a:p>
            <a:pPr>
              <a:lnSpc>
                <a:spcPct val="120000"/>
              </a:lnSpc>
              <a:spcBef>
                <a:spcPts val="200"/>
              </a:spcBef>
              <a:spcAft>
                <a:spcPts val="200"/>
              </a:spcAft>
              <a:buNone/>
              <a:tabLst>
                <a:tab pos="701675" algn="l"/>
              </a:tabLst>
            </a:pPr>
            <a:r>
              <a:rPr lang="en-US" sz="1900" dirty="0">
                <a:solidFill>
                  <a:srgbClr val="000000"/>
                </a:solidFill>
                <a:latin typeface="Courier New" panose="02070309020205020404" pitchFamily="49" charset="0"/>
              </a:rPr>
              <a:t>		…			 </a:t>
            </a:r>
            <a:endParaRPr lang="en-US" sz="1900" dirty="0">
              <a:solidFill>
                <a:srgbClr val="000000"/>
              </a:solidFill>
              <a:latin typeface="Courier New" panose="02070309020205020404" pitchFamily="49" charset="0"/>
            </a:endParaRPr>
          </a:p>
          <a:p>
            <a:pPr>
              <a:lnSpc>
                <a:spcPct val="120000"/>
              </a:lnSpc>
              <a:spcBef>
                <a:spcPts val="200"/>
              </a:spcBef>
              <a:spcAft>
                <a:spcPts val="200"/>
              </a:spcAft>
              <a:buNone/>
              <a:tabLst>
                <a:tab pos="701675" algn="l"/>
              </a:tabLst>
            </a:pPr>
            <a:r>
              <a:rPr lang="en-US" sz="1900" dirty="0">
                <a:solidFill>
                  <a:srgbClr val="000000"/>
                </a:solidFill>
                <a:latin typeface="Courier New" panose="02070309020205020404" pitchFamily="49" charset="0"/>
              </a:rPr>
              <a:t>		body of P;</a:t>
            </a:r>
            <a:endParaRPr lang="en-US" sz="1900" dirty="0">
              <a:solidFill>
                <a:srgbClr val="000000"/>
              </a:solidFill>
              <a:latin typeface="Courier New" panose="02070309020205020404" pitchFamily="49" charset="0"/>
            </a:endParaRPr>
          </a:p>
          <a:p>
            <a:pPr>
              <a:lnSpc>
                <a:spcPct val="120000"/>
              </a:lnSpc>
              <a:spcBef>
                <a:spcPts val="200"/>
              </a:spcBef>
              <a:spcAft>
                <a:spcPts val="200"/>
              </a:spcAft>
              <a:buNone/>
              <a:tabLst>
                <a:tab pos="701675" algn="l"/>
              </a:tabLst>
            </a:pPr>
            <a:r>
              <a:rPr lang="en-US" sz="1900" dirty="0">
                <a:solidFill>
                  <a:srgbClr val="000000"/>
                </a:solidFill>
                <a:latin typeface="Courier New" panose="02070309020205020404" pitchFamily="49" charset="0"/>
              </a:rPr>
              <a:t>		…     </a:t>
            </a:r>
            <a:endParaRPr lang="en-US" sz="1900" dirty="0">
              <a:solidFill>
                <a:srgbClr val="000000"/>
              </a:solidFill>
              <a:latin typeface="Courier New" panose="02070309020205020404" pitchFamily="49" charset="0"/>
            </a:endParaRPr>
          </a:p>
          <a:p>
            <a:pPr>
              <a:lnSpc>
                <a:spcPct val="120000"/>
              </a:lnSpc>
              <a:spcBef>
                <a:spcPts val="200"/>
              </a:spcBef>
              <a:spcAft>
                <a:spcPts val="200"/>
              </a:spcAft>
              <a:buNone/>
              <a:tabLst>
                <a:tab pos="701675" algn="l"/>
              </a:tabLst>
            </a:pPr>
            <a:r>
              <a:rPr lang="en-US" sz="1900" dirty="0">
                <a:solidFill>
                  <a:srgbClr val="000000"/>
                </a:solidFill>
                <a:latin typeface="Courier New" panose="02070309020205020404" pitchFamily="49" charset="0"/>
              </a:rPr>
              <a:t>		signal(mutex);</a:t>
            </a:r>
            <a:endParaRPr lang="en-US" sz="1900" dirty="0">
              <a:solidFill>
                <a:srgbClr val="000000"/>
              </a:solidFill>
              <a:latin typeface="Courier New" panose="02070309020205020404" pitchFamily="49" charset="0"/>
            </a:endParaRPr>
          </a:p>
        </p:txBody>
      </p:sp>
      <p:sp>
        <p:nvSpPr>
          <p:cNvPr id="4" name="Footer Placeholder 3"/>
          <p:cNvSpPr>
            <a:spLocks noGrp="1"/>
          </p:cNvSpPr>
          <p:nvPr>
            <p:ph type="ftr" sz="quarter" idx="11"/>
          </p:nvPr>
        </p:nvSpPr>
        <p:spPr/>
        <p:txBody>
          <a:bodyPr/>
          <a:lstStyle/>
          <a:p>
            <a:r>
              <a:rPr lang="vi-VN"/>
              <a:t>Thực hiện bởi Trường Đại học Công nghệ Thông tin, ĐHQG-HCM</a:t>
            </a:r>
            <a:endParaRPr lang="en-US" dirty="0"/>
          </a:p>
        </p:txBody>
      </p:sp>
      <p:sp>
        <p:nvSpPr>
          <p:cNvPr id="5" name="Slide Number Placeholder 4"/>
          <p:cNvSpPr>
            <a:spLocks noGrp="1"/>
          </p:cNvSpPr>
          <p:nvPr>
            <p:ph type="sldNum" sz="quarter" idx="12"/>
          </p:nvPr>
        </p:nvSpPr>
        <p:spPr/>
        <p:txBody>
          <a:bodyPr/>
          <a:lstStyle/>
          <a:p>
            <a:fld id="{D8B0B3AC-44A8-D142-AAF6-9A453466E1A4}" type="slidenum">
              <a:rPr lang="en-US" smtClean="0"/>
            </a:fld>
            <a:endParaRPr lang="en-US" dirty="0"/>
          </a:p>
        </p:txBody>
      </p:sp>
      <p:pic>
        <p:nvPicPr>
          <p:cNvPr id="12" name="Picture 1"/>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1285027" y="1604323"/>
            <a:ext cx="3207572" cy="30491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12"/>
          <p:cNvSpPr txBox="1"/>
          <p:nvPr/>
        </p:nvSpPr>
        <p:spPr>
          <a:xfrm>
            <a:off x="919681" y="4693788"/>
            <a:ext cx="3272050" cy="394147"/>
          </a:xfrm>
          <a:prstGeom prst="rect">
            <a:avLst/>
          </a:prstGeom>
          <a:noFill/>
        </p:spPr>
        <p:txBody>
          <a:bodyPr wrap="none" rtlCol="0">
            <a:spAutoFit/>
          </a:bodyPr>
          <a:lstStyle/>
          <a:p>
            <a:pPr algn="ctr">
              <a:lnSpc>
                <a:spcPct val="120000"/>
              </a:lnSpc>
              <a:spcBef>
                <a:spcPts val="200"/>
              </a:spcBef>
              <a:spcAft>
                <a:spcPts val="200"/>
              </a:spcAft>
            </a:pPr>
            <a:r>
              <a:rPr lang="en-US" i="1" dirty="0">
                <a:latin typeface="Arial" panose="020B0604020202020204" pitchFamily="34" charset="0"/>
                <a:cs typeface="Arial" panose="020B0604020202020204" pitchFamily="34" charset="0"/>
              </a:rPr>
              <a:t>Mô hình một monitor đơn giản</a:t>
            </a:r>
            <a:endParaRPr lang="en-US" i="1" dirty="0">
              <a:latin typeface="Arial" panose="020B0604020202020204" pitchFamily="34" charset="0"/>
              <a:cs typeface="Arial" panose="020B0604020202020204" pitchFamily="34" charset="0"/>
            </a:endParaRPr>
          </a:p>
        </p:txBody>
      </p:sp>
      <p:sp>
        <p:nvSpPr>
          <p:cNvPr id="16" name="TextBox 15"/>
          <p:cNvSpPr txBox="1"/>
          <p:nvPr/>
        </p:nvSpPr>
        <p:spPr>
          <a:xfrm>
            <a:off x="5160474" y="1788160"/>
            <a:ext cx="3900427" cy="394147"/>
          </a:xfrm>
          <a:prstGeom prst="rect">
            <a:avLst/>
          </a:prstGeom>
          <a:gradFill flip="none" rotWithShape="1">
            <a:gsLst>
              <a:gs pos="0">
                <a:srgbClr val="00C6FF"/>
              </a:gs>
              <a:gs pos="100000">
                <a:srgbClr val="0072FF"/>
              </a:gs>
            </a:gsLst>
            <a:lin ang="2700000" scaled="1"/>
            <a:tileRect/>
          </a:gradFill>
        </p:spPr>
        <p:txBody>
          <a:bodyPr wrap="none" rtlCol="0">
            <a:spAutoFit/>
          </a:bodyPr>
          <a:lstStyle/>
          <a:p>
            <a:pPr>
              <a:lnSpc>
                <a:spcPct val="120000"/>
              </a:lnSpc>
              <a:spcBef>
                <a:spcPts val="200"/>
              </a:spcBef>
              <a:spcAft>
                <a:spcPts val="200"/>
              </a:spcAft>
            </a:pPr>
            <a:r>
              <a:rPr lang="en-US" b="1" dirty="0">
                <a:solidFill>
                  <a:schemeClr val="bg1"/>
                </a:solidFill>
                <a:latin typeface="Arial" panose="020B0604020202020204" pitchFamily="34" charset="0"/>
                <a:cs typeface="Arial" panose="020B0604020202020204" pitchFamily="34" charset="0"/>
              </a:rPr>
              <a:t>Hiện thực monitor với semaphore</a:t>
            </a:r>
            <a:endParaRPr lang="en-US" b="1" dirty="0">
              <a:solidFill>
                <a:schemeClr val="bg1"/>
              </a:solidFill>
              <a:latin typeface="Arial" panose="020B0604020202020204" pitchFamily="34" charset="0"/>
              <a:cs typeface="Arial" panose="020B0604020202020204" pitchFamily="34"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59:morph option="byWord"/>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anim calcmode="lin" valueType="num">
                                      <p:cBhvr additive="base">
                                        <p:cTn id="7" dur="5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5">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5">
                                            <p:txEl>
                                              <p:pRg st="1" end="1"/>
                                            </p:txEl>
                                          </p:spTgt>
                                        </p:tgtEl>
                                        <p:attrNameLst>
                                          <p:attrName>style.visibility</p:attrName>
                                        </p:attrNameLst>
                                      </p:cBhvr>
                                      <p:to>
                                        <p:strVal val="visible"/>
                                      </p:to>
                                    </p:set>
                                    <p:anim calcmode="lin" valueType="num">
                                      <p:cBhvr additive="base">
                                        <p:cTn id="11" dur="500" fill="hold"/>
                                        <p:tgtEl>
                                          <p:spTgt spid="15">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5">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5">
                                            <p:txEl>
                                              <p:pRg st="2" end="2"/>
                                            </p:txEl>
                                          </p:spTgt>
                                        </p:tgtEl>
                                        <p:attrNameLst>
                                          <p:attrName>style.visibility</p:attrName>
                                        </p:attrNameLst>
                                      </p:cBhvr>
                                      <p:to>
                                        <p:strVal val="visible"/>
                                      </p:to>
                                    </p:set>
                                    <p:anim calcmode="lin" valueType="num">
                                      <p:cBhvr additive="base">
                                        <p:cTn id="15" dur="500" fill="hold"/>
                                        <p:tgtEl>
                                          <p:spTgt spid="15">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1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15">
                                            <p:txEl>
                                              <p:pRg st="3" end="3"/>
                                            </p:txEl>
                                          </p:spTgt>
                                        </p:tgtEl>
                                        <p:attrNameLst>
                                          <p:attrName>style.visibility</p:attrName>
                                        </p:attrNameLst>
                                      </p:cBhvr>
                                      <p:to>
                                        <p:strVal val="visible"/>
                                      </p:to>
                                    </p:set>
                                    <p:anim calcmode="lin" valueType="num">
                                      <p:cBhvr additive="base">
                                        <p:cTn id="21" dur="500" fill="hold"/>
                                        <p:tgtEl>
                                          <p:spTgt spid="15">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15">
                                            <p:txEl>
                                              <p:pRg st="3" end="3"/>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15">
                                            <p:txEl>
                                              <p:pRg st="4" end="4"/>
                                            </p:txEl>
                                          </p:spTgt>
                                        </p:tgtEl>
                                        <p:attrNameLst>
                                          <p:attrName>style.visibility</p:attrName>
                                        </p:attrNameLst>
                                      </p:cBhvr>
                                      <p:to>
                                        <p:strVal val="visible"/>
                                      </p:to>
                                    </p:set>
                                    <p:anim calcmode="lin" valueType="num">
                                      <p:cBhvr additive="base">
                                        <p:cTn id="25" dur="500" fill="hold"/>
                                        <p:tgtEl>
                                          <p:spTgt spid="15">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5">
                                            <p:txEl>
                                              <p:pRg st="4" end="4"/>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15">
                                            <p:txEl>
                                              <p:pRg st="5" end="5"/>
                                            </p:txEl>
                                          </p:spTgt>
                                        </p:tgtEl>
                                        <p:attrNameLst>
                                          <p:attrName>style.visibility</p:attrName>
                                        </p:attrNameLst>
                                      </p:cBhvr>
                                      <p:to>
                                        <p:strVal val="visible"/>
                                      </p:to>
                                    </p:set>
                                    <p:anim calcmode="lin" valueType="num">
                                      <p:cBhvr additive="base">
                                        <p:cTn id="29" dur="500" fill="hold"/>
                                        <p:tgtEl>
                                          <p:spTgt spid="15">
                                            <p:txEl>
                                              <p:pRg st="5" end="5"/>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15">
                                            <p:txEl>
                                              <p:pRg st="5" end="5"/>
                                            </p:txEl>
                                          </p:spTgt>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15">
                                            <p:txEl>
                                              <p:pRg st="6" end="6"/>
                                            </p:txEl>
                                          </p:spTgt>
                                        </p:tgtEl>
                                        <p:attrNameLst>
                                          <p:attrName>style.visibility</p:attrName>
                                        </p:attrNameLst>
                                      </p:cBhvr>
                                      <p:to>
                                        <p:strVal val="visible"/>
                                      </p:to>
                                    </p:set>
                                    <p:anim calcmode="lin" valueType="num">
                                      <p:cBhvr additive="base">
                                        <p:cTn id="33" dur="500" fill="hold"/>
                                        <p:tgtEl>
                                          <p:spTgt spid="15">
                                            <p:txEl>
                                              <p:pRg st="6" end="6"/>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15">
                                            <p:txEl>
                                              <p:pRg st="6" end="6"/>
                                            </p:txEl>
                                          </p:spTgt>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15">
                                            <p:txEl>
                                              <p:pRg st="7" end="7"/>
                                            </p:txEl>
                                          </p:spTgt>
                                        </p:tgtEl>
                                        <p:attrNameLst>
                                          <p:attrName>style.visibility</p:attrName>
                                        </p:attrNameLst>
                                      </p:cBhvr>
                                      <p:to>
                                        <p:strVal val="visible"/>
                                      </p:to>
                                    </p:set>
                                    <p:anim calcmode="lin" valueType="num">
                                      <p:cBhvr additive="base">
                                        <p:cTn id="37" dur="500" fill="hold"/>
                                        <p:tgtEl>
                                          <p:spTgt spid="15">
                                            <p:txEl>
                                              <p:pRg st="7" end="7"/>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5">
                                            <p:txEl>
                                              <p:pRg st="7" end="7"/>
                                            </p:txEl>
                                          </p:spTgt>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15">
                                            <p:txEl>
                                              <p:pRg st="8" end="8"/>
                                            </p:txEl>
                                          </p:spTgt>
                                        </p:tgtEl>
                                        <p:attrNameLst>
                                          <p:attrName>style.visibility</p:attrName>
                                        </p:attrNameLst>
                                      </p:cBhvr>
                                      <p:to>
                                        <p:strVal val="visible"/>
                                      </p:to>
                                    </p:set>
                                    <p:anim calcmode="lin" valueType="num">
                                      <p:cBhvr additive="base">
                                        <p:cTn id="41" dur="500" fill="hold"/>
                                        <p:tgtEl>
                                          <p:spTgt spid="15">
                                            <p:txEl>
                                              <p:pRg st="8" end="8"/>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15">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5.8.1. Định nghĩa monitor</a:t>
            </a:r>
            <a:endParaRPr lang="en-US" dirty="0"/>
          </a:p>
        </p:txBody>
      </p:sp>
      <p:sp>
        <p:nvSpPr>
          <p:cNvPr id="10" name="Content Placeholder 9"/>
          <p:cNvSpPr>
            <a:spLocks noGrp="1"/>
          </p:cNvSpPr>
          <p:nvPr>
            <p:ph idx="1"/>
          </p:nvPr>
        </p:nvSpPr>
        <p:spPr>
          <a:xfrm>
            <a:off x="5299295" y="2411619"/>
            <a:ext cx="5973023" cy="3192475"/>
          </a:xfrm>
        </p:spPr>
        <p:txBody>
          <a:bodyPr>
            <a:noAutofit/>
          </a:bodyPr>
          <a:lstStyle/>
          <a:p>
            <a:r>
              <a:rPr lang="vi-VN" sz="2000" dirty="0"/>
              <a:t>Tiến trình “vào monitor” bằng cách gọi một trong các thủ tục được định nghĩa trong monitor</a:t>
            </a:r>
            <a:r>
              <a:rPr lang="en-US" sz="2000" dirty="0"/>
              <a:t>.</a:t>
            </a:r>
            <a:endParaRPr lang="vi-VN" sz="2000" dirty="0"/>
          </a:p>
          <a:p>
            <a:r>
              <a:rPr lang="vi-VN" sz="2000" dirty="0"/>
              <a:t>Chỉ có một tiến trình có thể vào monitor tại một thời điểm </a:t>
            </a:r>
            <a:r>
              <a:rPr lang="vi-VN" sz="2000" dirty="0">
                <a:sym typeface="Wingdings" panose="05000000000000000000" pitchFamily="2" charset="2"/>
              </a:rPr>
              <a:t></a:t>
            </a:r>
            <a:r>
              <a:rPr lang="vi-VN" sz="2000" dirty="0"/>
              <a:t> mutual exclusion được bảo đảm</a:t>
            </a:r>
            <a:r>
              <a:rPr lang="en-US" sz="2000" dirty="0"/>
              <a:t>.</a:t>
            </a:r>
            <a:endParaRPr lang="vi-VN" sz="2000" dirty="0"/>
          </a:p>
          <a:p>
            <a:r>
              <a:rPr lang="vi-VN" sz="2000" dirty="0"/>
              <a:t>Tuy nhiên, cấu trúc của monitor không thực sự mạnh mẽ cho các mô hình đồng bộ khác </a:t>
            </a:r>
            <a:r>
              <a:rPr lang="vi-VN" sz="2000" dirty="0">
                <a:sym typeface="Wingdings" panose="05000000000000000000" pitchFamily="2" charset="2"/>
              </a:rPr>
              <a:t> cần định nghĩa thêm cơ chế đồng bộ  </a:t>
            </a:r>
            <a:r>
              <a:rPr lang="vi-VN" sz="2000" b="1" dirty="0">
                <a:gradFill>
                  <a:gsLst>
                    <a:gs pos="0">
                      <a:srgbClr val="00C6FF"/>
                    </a:gs>
                    <a:gs pos="100000">
                      <a:srgbClr val="0072FF"/>
                    </a:gs>
                  </a:gsLst>
                  <a:lin ang="2700000" scaled="1"/>
                </a:gradFill>
                <a:sym typeface="Wingdings" panose="05000000000000000000" pitchFamily="2" charset="2"/>
              </a:rPr>
              <a:t>cấu trúc condition</a:t>
            </a:r>
            <a:r>
              <a:rPr lang="en-US" sz="2000" b="1" dirty="0">
                <a:gradFill>
                  <a:gsLst>
                    <a:gs pos="0">
                      <a:srgbClr val="00C6FF"/>
                    </a:gs>
                    <a:gs pos="100000">
                      <a:srgbClr val="0072FF"/>
                    </a:gs>
                  </a:gsLst>
                  <a:lin ang="2700000" scaled="1"/>
                </a:gradFill>
                <a:sym typeface="Wingdings" panose="05000000000000000000" pitchFamily="2" charset="2"/>
              </a:rPr>
              <a:t>.</a:t>
            </a:r>
            <a:endParaRPr lang="en-US" sz="2000" b="1" dirty="0">
              <a:gradFill>
                <a:gsLst>
                  <a:gs pos="0">
                    <a:srgbClr val="00C6FF"/>
                  </a:gs>
                  <a:gs pos="100000">
                    <a:srgbClr val="0072FF"/>
                  </a:gs>
                </a:gsLst>
                <a:lin ang="2700000" scaled="1"/>
              </a:gradFill>
            </a:endParaRPr>
          </a:p>
        </p:txBody>
      </p:sp>
      <p:sp>
        <p:nvSpPr>
          <p:cNvPr id="4" name="Footer Placeholder 3"/>
          <p:cNvSpPr>
            <a:spLocks noGrp="1"/>
          </p:cNvSpPr>
          <p:nvPr>
            <p:ph type="ftr" sz="quarter" idx="11"/>
          </p:nvPr>
        </p:nvSpPr>
        <p:spPr/>
        <p:txBody>
          <a:bodyPr/>
          <a:lstStyle/>
          <a:p>
            <a:r>
              <a:rPr lang="vi-VN"/>
              <a:t>Thực hiện bởi Trường Đại học Công nghệ Thông tin, ĐHQG-HCM</a:t>
            </a:r>
            <a:endParaRPr lang="en-US" dirty="0"/>
          </a:p>
        </p:txBody>
      </p:sp>
      <p:sp>
        <p:nvSpPr>
          <p:cNvPr id="5" name="Slide Number Placeholder 4"/>
          <p:cNvSpPr>
            <a:spLocks noGrp="1"/>
          </p:cNvSpPr>
          <p:nvPr>
            <p:ph type="sldNum" sz="quarter" idx="12"/>
          </p:nvPr>
        </p:nvSpPr>
        <p:spPr/>
        <p:txBody>
          <a:bodyPr/>
          <a:lstStyle/>
          <a:p>
            <a:fld id="{D8B0B3AC-44A8-D142-AAF6-9A453466E1A4}" type="slidenum">
              <a:rPr lang="en-US" smtClean="0"/>
            </a:fld>
            <a:endParaRPr lang="en-US" dirty="0"/>
          </a:p>
        </p:txBody>
      </p:sp>
      <p:sp>
        <p:nvSpPr>
          <p:cNvPr id="11" name="TextBox 10"/>
          <p:cNvSpPr txBox="1"/>
          <p:nvPr/>
        </p:nvSpPr>
        <p:spPr>
          <a:xfrm>
            <a:off x="5330325" y="1788160"/>
            <a:ext cx="2595582" cy="394147"/>
          </a:xfrm>
          <a:prstGeom prst="rect">
            <a:avLst/>
          </a:prstGeom>
          <a:gradFill flip="none" rotWithShape="1">
            <a:gsLst>
              <a:gs pos="0">
                <a:srgbClr val="00C6FF"/>
              </a:gs>
              <a:gs pos="100000">
                <a:srgbClr val="0072FF"/>
              </a:gs>
            </a:gsLst>
            <a:lin ang="2700000" scaled="1"/>
            <a:tileRect/>
          </a:gradFill>
        </p:spPr>
        <p:txBody>
          <a:bodyPr wrap="none" rtlCol="0">
            <a:spAutoFit/>
          </a:bodyPr>
          <a:lstStyle/>
          <a:p>
            <a:pPr>
              <a:lnSpc>
                <a:spcPct val="120000"/>
              </a:lnSpc>
              <a:spcBef>
                <a:spcPts val="200"/>
              </a:spcBef>
              <a:spcAft>
                <a:spcPts val="200"/>
              </a:spcAft>
            </a:pPr>
            <a:r>
              <a:rPr lang="en-US" b="1" dirty="0">
                <a:solidFill>
                  <a:schemeClr val="bg1"/>
                </a:solidFill>
                <a:latin typeface="Arial" panose="020B0604020202020204" pitchFamily="34" charset="0"/>
                <a:cs typeface="Arial" panose="020B0604020202020204" pitchFamily="34" charset="0"/>
              </a:rPr>
              <a:t>Đặc điểm của monitor</a:t>
            </a:r>
            <a:endParaRPr lang="en-US" b="1" dirty="0">
              <a:solidFill>
                <a:schemeClr val="bg1"/>
              </a:solidFill>
              <a:latin typeface="Arial" panose="020B0604020202020204" pitchFamily="34" charset="0"/>
              <a:cs typeface="Arial" panose="020B0604020202020204" pitchFamily="34" charset="0"/>
            </a:endParaRPr>
          </a:p>
        </p:txBody>
      </p:sp>
      <p:pic>
        <p:nvPicPr>
          <p:cNvPr id="12" name="Picture 1"/>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1285027" y="1604323"/>
            <a:ext cx="3207572" cy="30491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12"/>
          <p:cNvSpPr txBox="1"/>
          <p:nvPr/>
        </p:nvSpPr>
        <p:spPr>
          <a:xfrm>
            <a:off x="919681" y="4693788"/>
            <a:ext cx="3272050" cy="394147"/>
          </a:xfrm>
          <a:prstGeom prst="rect">
            <a:avLst/>
          </a:prstGeom>
          <a:noFill/>
        </p:spPr>
        <p:txBody>
          <a:bodyPr wrap="none" rtlCol="0">
            <a:spAutoFit/>
          </a:bodyPr>
          <a:lstStyle/>
          <a:p>
            <a:pPr algn="ctr">
              <a:lnSpc>
                <a:spcPct val="120000"/>
              </a:lnSpc>
              <a:spcBef>
                <a:spcPts val="200"/>
              </a:spcBef>
              <a:spcAft>
                <a:spcPts val="200"/>
              </a:spcAft>
            </a:pPr>
            <a:r>
              <a:rPr lang="en-US" i="1" dirty="0">
                <a:latin typeface="Arial" panose="020B0604020202020204" pitchFamily="34" charset="0"/>
                <a:cs typeface="Arial" panose="020B0604020202020204" pitchFamily="34" charset="0"/>
              </a:rPr>
              <a:t>Mô hình một monitor đơn giản</a:t>
            </a:r>
            <a:endParaRPr lang="en-US" i="1" dirty="0">
              <a:latin typeface="Arial" panose="020B0604020202020204" pitchFamily="34" charset="0"/>
              <a:cs typeface="Arial" panose="020B0604020202020204" pitchFamily="34"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59:morph option="byWord"/>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 calcmode="lin" valueType="num">
                                      <p:cBhvr additive="base">
                                        <p:cTn id="7" dur="50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0">
                                            <p:txEl>
                                              <p:pRg st="1" end="1"/>
                                            </p:txEl>
                                          </p:spTgt>
                                        </p:tgtEl>
                                        <p:attrNameLst>
                                          <p:attrName>style.visibility</p:attrName>
                                        </p:attrNameLst>
                                      </p:cBhvr>
                                      <p:to>
                                        <p:strVal val="visible"/>
                                      </p:to>
                                    </p:set>
                                    <p:anim calcmode="lin" valueType="num">
                                      <p:cBhvr additive="base">
                                        <p:cTn id="13" dur="500" fill="hold"/>
                                        <p:tgtEl>
                                          <p:spTgt spid="10">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0">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0">
                                            <p:txEl>
                                              <p:pRg st="2" end="2"/>
                                            </p:txEl>
                                          </p:spTgt>
                                        </p:tgtEl>
                                        <p:attrNameLst>
                                          <p:attrName>style.visibility</p:attrName>
                                        </p:attrNameLst>
                                      </p:cBhvr>
                                      <p:to>
                                        <p:strVal val="visible"/>
                                      </p:to>
                                    </p:set>
                                    <p:anim calcmode="lin" valueType="num">
                                      <p:cBhvr additive="base">
                                        <p:cTn id="19" dur="500" fill="hold"/>
                                        <p:tgtEl>
                                          <p:spTgt spid="10">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0">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8B0B3AC-44A8-D142-AAF6-9A453466E1A4}" type="slidenum">
              <a:rPr lang="en-US" smtClean="0"/>
            </a:fld>
            <a:endParaRPr lang="en-US" dirty="0"/>
          </a:p>
        </p:txBody>
      </p:sp>
      <p:sp>
        <p:nvSpPr>
          <p:cNvPr id="3" name="Text Placeholder 2"/>
          <p:cNvSpPr>
            <a:spLocks noGrp="1"/>
          </p:cNvSpPr>
          <p:nvPr>
            <p:ph type="body" sz="quarter" idx="13"/>
          </p:nvPr>
        </p:nvSpPr>
        <p:spPr/>
        <p:txBody>
          <a:bodyPr/>
          <a:lstStyle/>
          <a:p>
            <a:r>
              <a:rPr lang="en-US" dirty="0"/>
              <a:t>MONITOR</a:t>
            </a:r>
            <a:endParaRPr lang="en-US" dirty="0"/>
          </a:p>
        </p:txBody>
      </p:sp>
      <p:sp>
        <p:nvSpPr>
          <p:cNvPr id="4" name="Text Placeholder 3"/>
          <p:cNvSpPr>
            <a:spLocks noGrp="1"/>
          </p:cNvSpPr>
          <p:nvPr>
            <p:ph type="body" sz="quarter" idx="14"/>
          </p:nvPr>
        </p:nvSpPr>
        <p:spPr/>
        <p:txBody>
          <a:bodyPr/>
          <a:lstStyle/>
          <a:p>
            <a:r>
              <a:rPr lang="en-US" dirty="0"/>
              <a:t>5.8.2. Condition variable</a:t>
            </a:r>
            <a:endParaRPr lang="en-US" dirty="0"/>
          </a:p>
        </p:txBody>
      </p:sp>
      <p:sp>
        <p:nvSpPr>
          <p:cNvPr id="5" name="Text Placeholder 4"/>
          <p:cNvSpPr>
            <a:spLocks noGrp="1"/>
          </p:cNvSpPr>
          <p:nvPr>
            <p:ph type="body" sz="quarter" idx="15"/>
          </p:nvPr>
        </p:nvSpPr>
        <p:spPr>
          <a:xfrm>
            <a:off x="1470930" y="3924167"/>
            <a:ext cx="7147030" cy="1223566"/>
          </a:xfrm>
        </p:spPr>
        <p:txBody>
          <a:bodyPr>
            <a:normAutofit/>
          </a:bodyPr>
          <a:lstStyle/>
          <a:p>
            <a:pPr algn="just"/>
            <a:r>
              <a:rPr lang="en-US" dirty="0"/>
              <a:t>Condition variable (biến điều kiện) là các biến có kiểu dữ liệu là condition. Chỉ có 2 thao tác có thể được thực hiện trên các biển kiểu condition đó là wait() và signal(). Condition variable cho phép lập trình viên hiện thực các mô hình đồng bộ riêng biệt theo đúng nhu cầu của từng chương trình.</a:t>
            </a:r>
            <a:endParaRPr lang="en-US" dirty="0"/>
          </a:p>
        </p:txBody>
      </p:sp>
      <p:sp>
        <p:nvSpPr>
          <p:cNvPr id="6" name="Text Placeholder 5"/>
          <p:cNvSpPr>
            <a:spLocks noGrp="1"/>
          </p:cNvSpPr>
          <p:nvPr>
            <p:ph type="body" sz="quarter" idx="16"/>
          </p:nvPr>
        </p:nvSpPr>
        <p:spPr/>
        <p:txBody>
          <a:bodyPr>
            <a:normAutofit lnSpcReduction="10000"/>
          </a:bodyPr>
          <a:lstStyle/>
          <a:p>
            <a:r>
              <a:rPr lang="en-US" dirty="0"/>
              <a:t>08.</a:t>
            </a:r>
            <a:endParaRPr lang="en-US" dirty="0"/>
          </a:p>
        </p:txBody>
      </p:sp>
      <p:sp>
        <p:nvSpPr>
          <p:cNvPr id="8" name="Footer Placeholder 7"/>
          <p:cNvSpPr>
            <a:spLocks noGrp="1"/>
          </p:cNvSpPr>
          <p:nvPr>
            <p:ph type="ftr" sz="quarter" idx="18"/>
          </p:nvPr>
        </p:nvSpPr>
        <p:spPr/>
        <p:txBody>
          <a:bodyPr/>
          <a:lstStyle/>
          <a:p>
            <a:r>
              <a:rPr lang="vi-VN"/>
              <a:t>Thực hiện bởi Trường Đại học Công nghệ Thông tin, ĐHQG-HCM</a:t>
            </a:r>
            <a:endParaRPr lang="vi-VN"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59:morph option="byWord"/>
      </p:transition>
    </mc:Choice>
    <mc:Fallback>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5.8.2. Condition variable</a:t>
            </a:r>
            <a:endParaRPr lang="en-US" dirty="0"/>
          </a:p>
        </p:txBody>
      </p:sp>
      <p:sp>
        <p:nvSpPr>
          <p:cNvPr id="3" name="Content Placeholder 2"/>
          <p:cNvSpPr>
            <a:spLocks noGrp="1"/>
          </p:cNvSpPr>
          <p:nvPr>
            <p:ph idx="1"/>
          </p:nvPr>
        </p:nvSpPr>
        <p:spPr/>
        <p:txBody>
          <a:bodyPr>
            <a:noAutofit/>
          </a:bodyPr>
          <a:lstStyle/>
          <a:p>
            <a:pPr algn="l"/>
            <a:r>
              <a:rPr lang="en-US" sz="2000" dirty="0"/>
              <a:t>Nhằm cho phép tiến trình đợi “trong monitor”, chỉ có thể được truy cập bên trong monitor.</a:t>
            </a:r>
            <a:endParaRPr lang="en-US" sz="2000" dirty="0"/>
          </a:p>
          <a:p>
            <a:pPr algn="l"/>
            <a:r>
              <a:rPr lang="en-US" sz="2000" dirty="0"/>
              <a:t>Khai báo:</a:t>
            </a:r>
            <a:br>
              <a:rPr lang="en-US" sz="2000" dirty="0"/>
            </a:br>
            <a:r>
              <a:rPr lang="en-US" sz="2000" b="1" dirty="0">
                <a:gradFill>
                  <a:gsLst>
                    <a:gs pos="0">
                      <a:srgbClr val="00C6FF"/>
                    </a:gs>
                    <a:gs pos="100000">
                      <a:srgbClr val="0072FF"/>
                    </a:gs>
                  </a:gsLst>
                  <a:lin ang="2700000" scaled="1"/>
                </a:gradFill>
                <a:latin typeface="Courier New" panose="02070309020205020404" pitchFamily="49" charset="0"/>
                <a:cs typeface="Courier New" panose="02070309020205020404" pitchFamily="49" charset="0"/>
              </a:rPr>
              <a:t>condition x, y;</a:t>
            </a:r>
            <a:endParaRPr lang="en-US" sz="2000" b="1" dirty="0">
              <a:gradFill>
                <a:gsLst>
                  <a:gs pos="0">
                    <a:srgbClr val="00C6FF"/>
                  </a:gs>
                  <a:gs pos="100000">
                    <a:srgbClr val="0072FF"/>
                  </a:gs>
                </a:gsLst>
                <a:lin ang="2700000" scaled="1"/>
              </a:gradFill>
              <a:latin typeface="Courier New" panose="02070309020205020404" pitchFamily="49" charset="0"/>
              <a:cs typeface="Courier New" panose="02070309020205020404" pitchFamily="49" charset="0"/>
            </a:endParaRPr>
          </a:p>
          <a:p>
            <a:pPr algn="l"/>
            <a:r>
              <a:rPr lang="en-US" sz="2000" dirty="0"/>
              <a:t>Chỉ có thể thao tác lên condition variable bằng 02 thao tác:</a:t>
            </a:r>
            <a:endParaRPr lang="en-US" sz="2000" dirty="0"/>
          </a:p>
          <a:p>
            <a:pPr lvl="1" algn="l"/>
            <a:r>
              <a:rPr lang="en-US" sz="2000" b="1" dirty="0">
                <a:gradFill>
                  <a:gsLst>
                    <a:gs pos="0">
                      <a:srgbClr val="00C6FF"/>
                    </a:gs>
                    <a:gs pos="100000">
                      <a:srgbClr val="0072FF"/>
                    </a:gs>
                  </a:gsLst>
                  <a:lin ang="2700000" scaled="1"/>
                </a:gradFill>
                <a:latin typeface="Courier New" panose="02070309020205020404" pitchFamily="49" charset="0"/>
                <a:cs typeface="Courier New" panose="02070309020205020404" pitchFamily="49" charset="0"/>
              </a:rPr>
              <a:t>x.wait() </a:t>
            </a:r>
            <a:r>
              <a:rPr lang="en-US" sz="2000" dirty="0"/>
              <a:t>– tiến trình thực thi thao tác này sẽ bị </a:t>
            </a:r>
            <a:r>
              <a:rPr lang="en-US" sz="2000" i="1" dirty="0"/>
              <a:t>block trên condition variable x</a:t>
            </a:r>
            <a:r>
              <a:rPr lang="en-US" sz="2000" dirty="0"/>
              <a:t> cho đến khi thao tác x.signal() được thực thi</a:t>
            </a:r>
            <a:r>
              <a:rPr lang="en-US" sz="2000" dirty="0"/>
              <a:t>.</a:t>
            </a:r>
            <a:endParaRPr lang="en-US" sz="2000" dirty="0"/>
          </a:p>
          <a:p>
            <a:pPr lvl="1" algn="l"/>
            <a:r>
              <a:rPr lang="en-US" sz="2000" b="1" dirty="0">
                <a:gradFill>
                  <a:gsLst>
                    <a:gs pos="0">
                      <a:srgbClr val="00C6FF"/>
                    </a:gs>
                    <a:gs pos="100000">
                      <a:srgbClr val="0072FF"/>
                    </a:gs>
                  </a:gsLst>
                  <a:lin ang="2700000" scaled="1"/>
                </a:gradFill>
                <a:latin typeface="Courier New" panose="02070309020205020404" pitchFamily="49" charset="0"/>
                <a:cs typeface="Courier New" panose="02070309020205020404" pitchFamily="49" charset="0"/>
              </a:rPr>
              <a:t>x.signal() </a:t>
            </a:r>
            <a:r>
              <a:rPr lang="en-US" sz="2000" dirty="0"/>
              <a:t>– phục hồi quá trình thực thi của một tiến trình (nếu có) bị block trên condition variable x</a:t>
            </a:r>
            <a:r>
              <a:rPr lang="en-US" sz="2000" dirty="0"/>
              <a:t>.</a:t>
            </a:r>
            <a:endParaRPr lang="en-US" sz="2000" dirty="0"/>
          </a:p>
          <a:p>
            <a:pPr lvl="2" algn="l"/>
            <a:r>
              <a:rPr lang="en-US" i="1" dirty="0"/>
              <a:t>Nếu có nhiều tiến trình bị block: chỉ một tiến trình được phục hồi</a:t>
            </a:r>
            <a:r>
              <a:rPr lang="en-US" i="1" dirty="0"/>
              <a:t>.</a:t>
            </a:r>
            <a:endParaRPr lang="en-US" i="1" dirty="0"/>
          </a:p>
          <a:p>
            <a:pPr lvl="2" algn="l"/>
            <a:r>
              <a:rPr lang="en-US" i="1" dirty="0"/>
              <a:t>Nếu không có tiến tình nào bị block: không có tác dụng</a:t>
            </a:r>
            <a:r>
              <a:rPr lang="en-US" i="1" dirty="0"/>
              <a:t>.</a:t>
            </a:r>
            <a:endParaRPr lang="en-US" i="1" dirty="0"/>
          </a:p>
        </p:txBody>
      </p:sp>
      <p:sp>
        <p:nvSpPr>
          <p:cNvPr id="4" name="Footer Placeholder 3"/>
          <p:cNvSpPr>
            <a:spLocks noGrp="1"/>
          </p:cNvSpPr>
          <p:nvPr>
            <p:ph type="ftr" sz="quarter" idx="11"/>
          </p:nvPr>
        </p:nvSpPr>
        <p:spPr/>
        <p:txBody>
          <a:bodyPr/>
          <a:lstStyle/>
          <a:p>
            <a:r>
              <a:rPr lang="vi-VN"/>
              <a:t>Thực hiện bởi Trường Đại học Công nghệ Thông tin, ĐHQG-HCM</a:t>
            </a:r>
            <a:endParaRPr lang="en-US" dirty="0"/>
          </a:p>
        </p:txBody>
      </p:sp>
      <p:sp>
        <p:nvSpPr>
          <p:cNvPr id="5" name="Slide Number Placeholder 4"/>
          <p:cNvSpPr>
            <a:spLocks noGrp="1"/>
          </p:cNvSpPr>
          <p:nvPr>
            <p:ph type="sldNum" sz="quarter" idx="12"/>
          </p:nvPr>
        </p:nvSpPr>
        <p:spPr/>
        <p:txBody>
          <a:bodyPr/>
          <a:lstStyle/>
          <a:p>
            <a:fld id="{D8B0B3AC-44A8-D142-AAF6-9A453466E1A4}" type="slidenum">
              <a:rPr lang="en-US" smtClean="0"/>
            </a:fld>
            <a:endParaRPr 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59:morph option="byWord"/>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3">
                                            <p:txEl>
                                              <p:pRg st="6" end="6"/>
                                            </p:txEl>
                                          </p:spTgt>
                                        </p:tgtEl>
                                        <p:attrNameLst>
                                          <p:attrName>style.visibility</p:attrName>
                                        </p:attrNameLst>
                                      </p:cBhvr>
                                      <p:to>
                                        <p:strVal val="visible"/>
                                      </p:to>
                                    </p:set>
                                    <p:anim calcmode="lin" valueType="num">
                                      <p:cBhvr additive="base">
                                        <p:cTn id="41"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5.8.2. Condition variable</a:t>
            </a:r>
            <a:endParaRPr lang="en-US" dirty="0"/>
          </a:p>
        </p:txBody>
      </p:sp>
      <p:sp>
        <p:nvSpPr>
          <p:cNvPr id="3" name="Content Placeholder 2"/>
          <p:cNvSpPr>
            <a:spLocks noGrp="1"/>
          </p:cNvSpPr>
          <p:nvPr>
            <p:ph idx="1"/>
          </p:nvPr>
        </p:nvSpPr>
        <p:spPr>
          <a:xfrm>
            <a:off x="838200" y="2400499"/>
            <a:ext cx="6205396" cy="3497137"/>
          </a:xfrm>
        </p:spPr>
        <p:txBody>
          <a:bodyPr>
            <a:noAutofit/>
          </a:bodyPr>
          <a:lstStyle/>
          <a:p>
            <a:pPr algn="l"/>
            <a:r>
              <a:rPr lang="vi-VN" sz="2000" dirty="0"/>
              <a:t>Các tiến trình có thể đợi ở </a:t>
            </a:r>
            <a:r>
              <a:rPr lang="vi-VN" sz="2000" b="1" dirty="0"/>
              <a:t>entry queue </a:t>
            </a:r>
            <a:r>
              <a:rPr lang="vi-VN" sz="2000" dirty="0"/>
              <a:t>hoặc đợi ở các </a:t>
            </a:r>
            <a:r>
              <a:rPr lang="vi-VN" sz="2000" b="1" dirty="0"/>
              <a:t>condition queue </a:t>
            </a:r>
            <a:r>
              <a:rPr lang="vi-VN" sz="2000" dirty="0"/>
              <a:t>(x, y,…)</a:t>
            </a:r>
            <a:r>
              <a:rPr lang="en-US" sz="2000" dirty="0"/>
              <a:t>.</a:t>
            </a:r>
            <a:endParaRPr lang="vi-VN" sz="2000" dirty="0"/>
          </a:p>
          <a:p>
            <a:pPr algn="l"/>
            <a:r>
              <a:rPr lang="vi-VN" sz="2000" dirty="0"/>
              <a:t>Khi thực hiện lệnh </a:t>
            </a:r>
            <a:r>
              <a:rPr lang="vi-VN" sz="2000" dirty="0">
                <a:latin typeface="Courier New" panose="02070309020205020404" pitchFamily="49" charset="0"/>
                <a:cs typeface="Courier New" panose="02070309020205020404" pitchFamily="49" charset="0"/>
              </a:rPr>
              <a:t>x.wait()</a:t>
            </a:r>
            <a:r>
              <a:rPr lang="vi-VN" sz="2000" dirty="0"/>
              <a:t>, tiến trình sẽ được chuyển vào </a:t>
            </a:r>
            <a:r>
              <a:rPr lang="vi-VN" sz="2000" b="1" dirty="0"/>
              <a:t>condition queue x</a:t>
            </a:r>
            <a:r>
              <a:rPr lang="en-US" sz="2000" b="1" dirty="0"/>
              <a:t>.</a:t>
            </a:r>
            <a:endParaRPr lang="vi-VN" sz="2000" b="1" dirty="0"/>
          </a:p>
          <a:p>
            <a:pPr algn="l"/>
            <a:r>
              <a:rPr lang="vi-VN" sz="2000" dirty="0"/>
              <a:t>Lệnh </a:t>
            </a:r>
            <a:r>
              <a:rPr lang="vi-VN" sz="2000" dirty="0">
                <a:latin typeface="Courier New" panose="02070309020205020404" pitchFamily="49" charset="0"/>
                <a:cs typeface="Courier New" panose="02070309020205020404" pitchFamily="49" charset="0"/>
              </a:rPr>
              <a:t>x.signal()</a:t>
            </a:r>
            <a:r>
              <a:rPr lang="vi-VN" sz="2000" dirty="0"/>
              <a:t> chuyển một tiến trình từ condition queue x vào monitor</a:t>
            </a:r>
            <a:r>
              <a:rPr lang="en-US" sz="2000" dirty="0"/>
              <a:t>.</a:t>
            </a:r>
            <a:endParaRPr lang="vi-VN" sz="2000" dirty="0"/>
          </a:p>
          <a:p>
            <a:pPr algn="l"/>
            <a:r>
              <a:rPr lang="vi-VN" sz="2000" dirty="0"/>
              <a:t>Khi đó, để bảo đảm mutual exclusion, tiến trình gọi </a:t>
            </a:r>
            <a:r>
              <a:rPr lang="vi-VN" sz="2000" dirty="0">
                <a:latin typeface="Courier New" panose="02070309020205020404" pitchFamily="49" charset="0"/>
                <a:cs typeface="Courier New" panose="02070309020205020404" pitchFamily="49" charset="0"/>
              </a:rPr>
              <a:t>x.signal()</a:t>
            </a:r>
            <a:r>
              <a:rPr lang="vi-VN" sz="2000" dirty="0"/>
              <a:t> sẽ bị blocked và được đưa vào urgent queue</a:t>
            </a:r>
            <a:r>
              <a:rPr lang="en-US" sz="2000" dirty="0"/>
              <a:t>.</a:t>
            </a:r>
            <a:endParaRPr lang="vi-VN" sz="2000" dirty="0"/>
          </a:p>
        </p:txBody>
      </p:sp>
      <p:sp>
        <p:nvSpPr>
          <p:cNvPr id="4" name="Footer Placeholder 3"/>
          <p:cNvSpPr>
            <a:spLocks noGrp="1"/>
          </p:cNvSpPr>
          <p:nvPr>
            <p:ph type="ftr" sz="quarter" idx="11"/>
          </p:nvPr>
        </p:nvSpPr>
        <p:spPr/>
        <p:txBody>
          <a:bodyPr/>
          <a:lstStyle/>
          <a:p>
            <a:r>
              <a:rPr lang="vi-VN"/>
              <a:t>Thực hiện bởi Trường Đại học Công nghệ Thông tin, ĐHQG-HCM</a:t>
            </a:r>
            <a:endParaRPr lang="en-US" dirty="0"/>
          </a:p>
        </p:txBody>
      </p:sp>
      <p:sp>
        <p:nvSpPr>
          <p:cNvPr id="5" name="Slide Number Placeholder 4"/>
          <p:cNvSpPr>
            <a:spLocks noGrp="1"/>
          </p:cNvSpPr>
          <p:nvPr>
            <p:ph type="sldNum" sz="quarter" idx="12"/>
          </p:nvPr>
        </p:nvSpPr>
        <p:spPr/>
        <p:txBody>
          <a:bodyPr/>
          <a:lstStyle/>
          <a:p>
            <a:fld id="{D8B0B3AC-44A8-D142-AAF6-9A453466E1A4}" type="slidenum">
              <a:rPr lang="en-US" smtClean="0"/>
            </a:fld>
            <a:endParaRPr lang="en-US" dirty="0"/>
          </a:p>
        </p:txBody>
      </p:sp>
      <p:pic>
        <p:nvPicPr>
          <p:cNvPr id="7" name="Picture 1"/>
          <p:cNvPicPr>
            <a:picLocks noChangeAspect="1"/>
          </p:cNvPicPr>
          <p:nvPr/>
        </p:nvPicPr>
        <p:blipFill>
          <a:blip r:embed="rId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043596" y="2344666"/>
            <a:ext cx="4903304" cy="3390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p:cNvSpPr txBox="1"/>
          <p:nvPr/>
        </p:nvSpPr>
        <p:spPr>
          <a:xfrm>
            <a:off x="838200" y="1788160"/>
            <a:ext cx="3711272" cy="394147"/>
          </a:xfrm>
          <a:prstGeom prst="rect">
            <a:avLst/>
          </a:prstGeom>
          <a:gradFill flip="none" rotWithShape="1">
            <a:gsLst>
              <a:gs pos="0">
                <a:srgbClr val="00C6FF"/>
              </a:gs>
              <a:gs pos="100000">
                <a:srgbClr val="0072FF"/>
              </a:gs>
            </a:gsLst>
            <a:lin ang="2700000" scaled="1"/>
            <a:tileRect/>
          </a:gradFill>
        </p:spPr>
        <p:txBody>
          <a:bodyPr wrap="none" rtlCol="0">
            <a:spAutoFit/>
          </a:bodyPr>
          <a:lstStyle/>
          <a:p>
            <a:pPr>
              <a:lnSpc>
                <a:spcPct val="120000"/>
              </a:lnSpc>
              <a:spcBef>
                <a:spcPts val="200"/>
              </a:spcBef>
              <a:spcAft>
                <a:spcPts val="200"/>
              </a:spcAft>
            </a:pPr>
            <a:r>
              <a:rPr lang="en-US" b="1" dirty="0">
                <a:solidFill>
                  <a:schemeClr val="bg1"/>
                </a:solidFill>
                <a:latin typeface="Arial" panose="020B0604020202020204" pitchFamily="34" charset="0"/>
                <a:cs typeface="Arial" panose="020B0604020202020204" pitchFamily="34" charset="0"/>
              </a:rPr>
              <a:t>Đặc điểm của condition variable</a:t>
            </a:r>
            <a:endParaRPr lang="en-US" b="1" dirty="0">
              <a:solidFill>
                <a:schemeClr val="bg1"/>
              </a:solidFill>
              <a:latin typeface="Arial" panose="020B0604020202020204" pitchFamily="34" charset="0"/>
              <a:cs typeface="Arial" panose="020B0604020202020204" pitchFamily="34"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59:morph option="byWord"/>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8B0B3AC-44A8-D142-AAF6-9A453466E1A4}" type="slidenum">
              <a:rPr lang="en-US" smtClean="0"/>
            </a:fld>
            <a:endParaRPr lang="en-US" dirty="0"/>
          </a:p>
        </p:txBody>
      </p:sp>
      <p:sp>
        <p:nvSpPr>
          <p:cNvPr id="3" name="Text Placeholder 2"/>
          <p:cNvSpPr>
            <a:spLocks noGrp="1"/>
          </p:cNvSpPr>
          <p:nvPr>
            <p:ph type="body" sz="quarter" idx="13"/>
          </p:nvPr>
        </p:nvSpPr>
        <p:spPr/>
        <p:txBody>
          <a:bodyPr/>
          <a:lstStyle/>
          <a:p>
            <a:r>
              <a:rPr lang="en-US" dirty="0"/>
              <a:t>SEMAPHORE</a:t>
            </a:r>
            <a:endParaRPr lang="en-US" dirty="0"/>
          </a:p>
        </p:txBody>
      </p:sp>
      <p:sp>
        <p:nvSpPr>
          <p:cNvPr id="4" name="Text Placeholder 3"/>
          <p:cNvSpPr>
            <a:spLocks noGrp="1"/>
          </p:cNvSpPr>
          <p:nvPr>
            <p:ph type="body" sz="quarter" idx="14"/>
          </p:nvPr>
        </p:nvSpPr>
        <p:spPr/>
        <p:txBody>
          <a:bodyPr/>
          <a:lstStyle/>
          <a:p>
            <a:r>
              <a:rPr lang="en-US" dirty="0"/>
              <a:t>5.7.1. Định nghĩa semaphore</a:t>
            </a:r>
            <a:endParaRPr lang="en-US" dirty="0"/>
          </a:p>
        </p:txBody>
      </p:sp>
      <p:sp>
        <p:nvSpPr>
          <p:cNvPr id="5" name="Text Placeholder 4"/>
          <p:cNvSpPr>
            <a:spLocks noGrp="1"/>
          </p:cNvSpPr>
          <p:nvPr>
            <p:ph type="body" sz="quarter" idx="15"/>
          </p:nvPr>
        </p:nvSpPr>
        <p:spPr>
          <a:xfrm>
            <a:off x="1470930" y="3924167"/>
            <a:ext cx="7147030" cy="1094505"/>
          </a:xfrm>
        </p:spPr>
        <p:txBody>
          <a:bodyPr>
            <a:normAutofit/>
          </a:bodyPr>
          <a:lstStyle/>
          <a:p>
            <a:pPr algn="just"/>
            <a:r>
              <a:rPr lang="en-US" dirty="0"/>
              <a:t>Bên cạnh mutex locks, semaphore cũng là một trong những công cụ đồng bộ phổ biến được nhiều hệ điều hành cung cấp. Với semaphore, lập trình viên có thể ứng dụng trong nhiều trường hợp khác nhau bao gồm đồng bộ thứ tự thực thi của các tiến trình/tiểu trình, thứ tự thực thi của các thao tác nằm trên nhiều tiến trình/tiểu trình khác nhau, và đảm bảo loại trừ tương hỗ.</a:t>
            </a:r>
            <a:endParaRPr lang="en-US" dirty="0"/>
          </a:p>
        </p:txBody>
      </p:sp>
      <p:sp>
        <p:nvSpPr>
          <p:cNvPr id="6" name="Text Placeholder 5"/>
          <p:cNvSpPr>
            <a:spLocks noGrp="1"/>
          </p:cNvSpPr>
          <p:nvPr>
            <p:ph type="body" sz="quarter" idx="16"/>
          </p:nvPr>
        </p:nvSpPr>
        <p:spPr/>
        <p:txBody>
          <a:bodyPr>
            <a:normAutofit lnSpcReduction="10000"/>
          </a:bodyPr>
          <a:lstStyle/>
          <a:p>
            <a:r>
              <a:rPr lang="en-US" dirty="0"/>
              <a:t>07.</a:t>
            </a:r>
            <a:endParaRPr lang="en-US" dirty="0"/>
          </a:p>
        </p:txBody>
      </p:sp>
      <p:sp>
        <p:nvSpPr>
          <p:cNvPr id="8" name="Footer Placeholder 7"/>
          <p:cNvSpPr>
            <a:spLocks noGrp="1"/>
          </p:cNvSpPr>
          <p:nvPr>
            <p:ph type="ftr" sz="quarter" idx="18"/>
          </p:nvPr>
        </p:nvSpPr>
        <p:spPr/>
        <p:txBody>
          <a:bodyPr/>
          <a:lstStyle/>
          <a:p>
            <a:r>
              <a:rPr lang="vi-VN"/>
              <a:t>Thực hiện bởi Trường Đại học Công nghệ Thông tin, ĐHQG-HCM</a:t>
            </a:r>
            <a:endParaRPr lang="vi-VN"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59:morph option="byWord"/>
      </p:transition>
    </mc:Choice>
    <mc:Fallback>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5.8.2. Condition variable</a:t>
            </a:r>
            <a:endParaRPr lang="en-US" dirty="0"/>
          </a:p>
        </p:txBody>
      </p:sp>
      <p:sp>
        <p:nvSpPr>
          <p:cNvPr id="9" name="Content Placeholder 8"/>
          <p:cNvSpPr>
            <a:spLocks noGrp="1"/>
          </p:cNvSpPr>
          <p:nvPr>
            <p:ph idx="1"/>
          </p:nvPr>
        </p:nvSpPr>
        <p:spPr>
          <a:xfrm>
            <a:off x="838200" y="2366144"/>
            <a:ext cx="4903305" cy="3810819"/>
          </a:xfrm>
        </p:spPr>
        <p:txBody>
          <a:bodyPr/>
          <a:lstStyle/>
          <a:p>
            <a:pPr algn="just">
              <a:lnSpc>
                <a:spcPct val="120000"/>
              </a:lnSpc>
              <a:spcBef>
                <a:spcPts val="200"/>
              </a:spcBef>
              <a:spcAft>
                <a:spcPts val="200"/>
              </a:spcAft>
            </a:pPr>
            <a:r>
              <a:rPr lang="en-US" dirty="0">
                <a:latin typeface="Arial" panose="020B0604020202020204" pitchFamily="34" charset="0"/>
                <a:cs typeface="Arial" panose="020B0604020202020204" pitchFamily="34" charset="0"/>
              </a:rPr>
              <a:t>Đồng bộ P1 và P2 sao cho S1 luôn luôn thực thi trước S2</a:t>
            </a:r>
            <a:endParaRPr lang="en-US"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11"/>
          </p:nvPr>
        </p:nvSpPr>
        <p:spPr/>
        <p:txBody>
          <a:bodyPr/>
          <a:lstStyle/>
          <a:p>
            <a:r>
              <a:rPr lang="vi-VN"/>
              <a:t>Thực hiện bởi Trường Đại học Công nghệ Thông tin, ĐHQG-HCM</a:t>
            </a:r>
            <a:endParaRPr lang="en-US" dirty="0"/>
          </a:p>
        </p:txBody>
      </p:sp>
      <p:sp>
        <p:nvSpPr>
          <p:cNvPr id="5" name="Slide Number Placeholder 4"/>
          <p:cNvSpPr>
            <a:spLocks noGrp="1"/>
          </p:cNvSpPr>
          <p:nvPr>
            <p:ph type="sldNum" sz="quarter" idx="12"/>
          </p:nvPr>
        </p:nvSpPr>
        <p:spPr/>
        <p:txBody>
          <a:bodyPr/>
          <a:lstStyle/>
          <a:p>
            <a:fld id="{D8B0B3AC-44A8-D142-AAF6-9A453466E1A4}" type="slidenum">
              <a:rPr lang="en-US" smtClean="0"/>
            </a:fld>
            <a:endParaRPr lang="en-US" dirty="0"/>
          </a:p>
        </p:txBody>
      </p:sp>
      <p:sp>
        <p:nvSpPr>
          <p:cNvPr id="8" name="TextBox 7"/>
          <p:cNvSpPr txBox="1"/>
          <p:nvPr/>
        </p:nvSpPr>
        <p:spPr>
          <a:xfrm>
            <a:off x="838200" y="1788160"/>
            <a:ext cx="3172663" cy="394147"/>
          </a:xfrm>
          <a:prstGeom prst="rect">
            <a:avLst/>
          </a:prstGeom>
          <a:gradFill flip="none" rotWithShape="1">
            <a:gsLst>
              <a:gs pos="0">
                <a:srgbClr val="00C6FF"/>
              </a:gs>
              <a:gs pos="100000">
                <a:srgbClr val="0072FF"/>
              </a:gs>
            </a:gsLst>
            <a:lin ang="2700000" scaled="1"/>
            <a:tileRect/>
          </a:gradFill>
        </p:spPr>
        <p:txBody>
          <a:bodyPr wrap="none" rtlCol="0">
            <a:spAutoFit/>
          </a:bodyPr>
          <a:lstStyle/>
          <a:p>
            <a:pPr>
              <a:lnSpc>
                <a:spcPct val="120000"/>
              </a:lnSpc>
              <a:spcBef>
                <a:spcPts val="200"/>
              </a:spcBef>
              <a:spcAft>
                <a:spcPts val="200"/>
              </a:spcAft>
            </a:pPr>
            <a:r>
              <a:rPr lang="en-US" b="1" dirty="0">
                <a:solidFill>
                  <a:schemeClr val="bg1"/>
                </a:solidFill>
                <a:latin typeface="Arial" panose="020B0604020202020204" pitchFamily="34" charset="0"/>
                <a:cs typeface="Arial" panose="020B0604020202020204" pitchFamily="34" charset="0"/>
              </a:rPr>
              <a:t>Sử dụng condition variable</a:t>
            </a:r>
            <a:endParaRPr lang="en-US" b="1" dirty="0">
              <a:solidFill>
                <a:schemeClr val="bg1"/>
              </a:solidFill>
              <a:latin typeface="Arial" panose="020B0604020202020204" pitchFamily="34" charset="0"/>
              <a:cs typeface="Arial" panose="020B0604020202020204" pitchFamily="34" charset="0"/>
            </a:endParaRPr>
          </a:p>
        </p:txBody>
      </p:sp>
      <p:sp>
        <p:nvSpPr>
          <p:cNvPr id="10" name="TextBox 9"/>
          <p:cNvSpPr txBox="1"/>
          <p:nvPr/>
        </p:nvSpPr>
        <p:spPr>
          <a:xfrm>
            <a:off x="1163921" y="4538125"/>
            <a:ext cx="460382" cy="410882"/>
          </a:xfrm>
          <a:prstGeom prst="rect">
            <a:avLst/>
          </a:prstGeom>
          <a:solidFill>
            <a:schemeClr val="bg1"/>
          </a:solidFill>
          <a:ln>
            <a:solidFill>
              <a:schemeClr val="bg1">
                <a:lumMod val="75000"/>
              </a:schemeClr>
            </a:solidFill>
          </a:ln>
        </p:spPr>
        <p:txBody>
          <a:bodyPr wrap="none" rtlCol="0">
            <a:spAutoFit/>
          </a:bodyPr>
          <a:lstStyle/>
          <a:p>
            <a:pPr>
              <a:lnSpc>
                <a:spcPct val="120000"/>
              </a:lnSpc>
              <a:spcBef>
                <a:spcPts val="200"/>
              </a:spcBef>
              <a:spcAft>
                <a:spcPts val="200"/>
              </a:spcAft>
            </a:pPr>
            <a:r>
              <a:rPr lang="en-US" dirty="0">
                <a:latin typeface="Courier New" panose="02070309020205020404" pitchFamily="49" charset="0"/>
                <a:cs typeface="Courier New" panose="02070309020205020404" pitchFamily="49" charset="0"/>
              </a:rPr>
              <a:t>S1</a:t>
            </a:r>
            <a:endParaRPr lang="en-US" dirty="0">
              <a:latin typeface="Courier New" panose="02070309020205020404" pitchFamily="49" charset="0"/>
              <a:cs typeface="Courier New" panose="02070309020205020404" pitchFamily="49" charset="0"/>
            </a:endParaRPr>
          </a:p>
        </p:txBody>
      </p:sp>
      <p:sp>
        <p:nvSpPr>
          <p:cNvPr id="11" name="TextBox 10"/>
          <p:cNvSpPr txBox="1"/>
          <p:nvPr/>
        </p:nvSpPr>
        <p:spPr>
          <a:xfrm>
            <a:off x="3748459" y="4538125"/>
            <a:ext cx="460382" cy="410882"/>
          </a:xfrm>
          <a:prstGeom prst="rect">
            <a:avLst/>
          </a:prstGeom>
          <a:solidFill>
            <a:schemeClr val="bg1"/>
          </a:solidFill>
          <a:ln>
            <a:solidFill>
              <a:schemeClr val="bg1">
                <a:lumMod val="75000"/>
              </a:schemeClr>
            </a:solidFill>
          </a:ln>
        </p:spPr>
        <p:txBody>
          <a:bodyPr wrap="none" rtlCol="0">
            <a:spAutoFit/>
          </a:bodyPr>
          <a:lstStyle/>
          <a:p>
            <a:pPr>
              <a:lnSpc>
                <a:spcPct val="120000"/>
              </a:lnSpc>
              <a:spcBef>
                <a:spcPts val="200"/>
              </a:spcBef>
              <a:spcAft>
                <a:spcPts val="200"/>
              </a:spcAft>
            </a:pPr>
            <a:r>
              <a:rPr lang="en-US" dirty="0">
                <a:latin typeface="Courier New" panose="02070309020205020404" pitchFamily="49" charset="0"/>
                <a:cs typeface="Courier New" panose="02070309020205020404" pitchFamily="49" charset="0"/>
              </a:rPr>
              <a:t>S2</a:t>
            </a:r>
            <a:endParaRPr lang="en-US" dirty="0">
              <a:latin typeface="Courier New" panose="02070309020205020404" pitchFamily="49" charset="0"/>
              <a:cs typeface="Courier New" panose="02070309020205020404" pitchFamily="49" charset="0"/>
            </a:endParaRPr>
          </a:p>
        </p:txBody>
      </p:sp>
      <p:sp>
        <p:nvSpPr>
          <p:cNvPr id="12" name="TextBox 11"/>
          <p:cNvSpPr txBox="1"/>
          <p:nvPr/>
        </p:nvSpPr>
        <p:spPr>
          <a:xfrm>
            <a:off x="1160957" y="4143915"/>
            <a:ext cx="466794" cy="394210"/>
          </a:xfrm>
          <a:prstGeom prst="rect">
            <a:avLst/>
          </a:prstGeom>
          <a:solidFill>
            <a:schemeClr val="bg1">
              <a:lumMod val="75000"/>
            </a:schemeClr>
          </a:solidFill>
          <a:ln>
            <a:solidFill>
              <a:schemeClr val="bg1">
                <a:lumMod val="75000"/>
              </a:schemeClr>
            </a:solidFill>
          </a:ln>
        </p:spPr>
        <p:txBody>
          <a:bodyPr wrap="none" rtlCol="0">
            <a:spAutoFit/>
          </a:bodyPr>
          <a:lstStyle/>
          <a:p>
            <a:pPr algn="just">
              <a:lnSpc>
                <a:spcPct val="120000"/>
              </a:lnSpc>
              <a:spcBef>
                <a:spcPts val="200"/>
              </a:spcBef>
              <a:spcAft>
                <a:spcPts val="200"/>
              </a:spcAft>
            </a:pPr>
            <a:r>
              <a:rPr lang="en-US" b="1" dirty="0">
                <a:solidFill>
                  <a:schemeClr val="bg1"/>
                </a:solidFill>
                <a:latin typeface="Arial" panose="020B0604020202020204" pitchFamily="34" charset="0"/>
                <a:cs typeface="Arial" panose="020B0604020202020204" pitchFamily="34" charset="0"/>
              </a:rPr>
              <a:t>P1</a:t>
            </a:r>
            <a:endParaRPr lang="en-US" b="1" dirty="0">
              <a:solidFill>
                <a:schemeClr val="bg1"/>
              </a:solidFill>
              <a:latin typeface="Arial" panose="020B0604020202020204" pitchFamily="34" charset="0"/>
              <a:cs typeface="Arial" panose="020B0604020202020204" pitchFamily="34" charset="0"/>
            </a:endParaRPr>
          </a:p>
        </p:txBody>
      </p:sp>
      <p:sp>
        <p:nvSpPr>
          <p:cNvPr id="13" name="TextBox 12"/>
          <p:cNvSpPr txBox="1"/>
          <p:nvPr/>
        </p:nvSpPr>
        <p:spPr>
          <a:xfrm>
            <a:off x="3748459" y="4143915"/>
            <a:ext cx="466794" cy="394210"/>
          </a:xfrm>
          <a:prstGeom prst="rect">
            <a:avLst/>
          </a:prstGeom>
          <a:solidFill>
            <a:schemeClr val="bg1">
              <a:lumMod val="75000"/>
            </a:schemeClr>
          </a:solidFill>
          <a:ln>
            <a:solidFill>
              <a:schemeClr val="bg1">
                <a:lumMod val="75000"/>
              </a:schemeClr>
            </a:solidFill>
          </a:ln>
        </p:spPr>
        <p:txBody>
          <a:bodyPr wrap="none" rtlCol="0">
            <a:spAutoFit/>
          </a:bodyPr>
          <a:lstStyle/>
          <a:p>
            <a:pPr algn="just">
              <a:lnSpc>
                <a:spcPct val="120000"/>
              </a:lnSpc>
              <a:spcBef>
                <a:spcPts val="200"/>
              </a:spcBef>
              <a:spcAft>
                <a:spcPts val="200"/>
              </a:spcAft>
            </a:pPr>
            <a:r>
              <a:rPr lang="en-US" b="1" dirty="0">
                <a:solidFill>
                  <a:schemeClr val="bg1"/>
                </a:solidFill>
                <a:latin typeface="Arial" panose="020B0604020202020204" pitchFamily="34" charset="0"/>
                <a:cs typeface="Arial" panose="020B0604020202020204" pitchFamily="34" charset="0"/>
              </a:rPr>
              <a:t>P2</a:t>
            </a:r>
            <a:endParaRPr lang="en-US" b="1" dirty="0">
              <a:solidFill>
                <a:schemeClr val="bg1"/>
              </a:solidFill>
              <a:latin typeface="Arial" panose="020B0604020202020204" pitchFamily="34" charset="0"/>
              <a:cs typeface="Arial" panose="020B0604020202020204" pitchFamily="34" charset="0"/>
            </a:endParaRPr>
          </a:p>
        </p:txBody>
      </p:sp>
      <p:sp>
        <p:nvSpPr>
          <p:cNvPr id="14" name="Triangle 13"/>
          <p:cNvSpPr/>
          <p:nvPr/>
        </p:nvSpPr>
        <p:spPr>
          <a:xfrm rot="5400000">
            <a:off x="944078" y="4703644"/>
            <a:ext cx="114660" cy="98845"/>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15" name="Triangle 14"/>
          <p:cNvSpPr/>
          <p:nvPr/>
        </p:nvSpPr>
        <p:spPr>
          <a:xfrm rot="5400000">
            <a:off x="3528616" y="4703645"/>
            <a:ext cx="114660" cy="98845"/>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20" name="TextBox 19"/>
          <p:cNvSpPr txBox="1"/>
          <p:nvPr/>
        </p:nvSpPr>
        <p:spPr>
          <a:xfrm>
            <a:off x="6947418" y="2901772"/>
            <a:ext cx="460382" cy="410882"/>
          </a:xfrm>
          <a:prstGeom prst="rect">
            <a:avLst/>
          </a:prstGeom>
          <a:solidFill>
            <a:schemeClr val="bg1"/>
          </a:solidFill>
          <a:ln>
            <a:gradFill>
              <a:gsLst>
                <a:gs pos="0">
                  <a:srgbClr val="00C6FF"/>
                </a:gs>
                <a:gs pos="100000">
                  <a:srgbClr val="0072FF"/>
                </a:gs>
              </a:gsLst>
              <a:lin ang="5400000" scaled="1"/>
            </a:gradFill>
          </a:ln>
        </p:spPr>
        <p:txBody>
          <a:bodyPr wrap="none" rtlCol="0">
            <a:spAutoFit/>
          </a:bodyPr>
          <a:lstStyle/>
          <a:p>
            <a:pPr>
              <a:lnSpc>
                <a:spcPct val="120000"/>
              </a:lnSpc>
              <a:spcBef>
                <a:spcPts val="200"/>
              </a:spcBef>
              <a:spcAft>
                <a:spcPts val="200"/>
              </a:spcAft>
            </a:pPr>
            <a:r>
              <a:rPr lang="en-US" b="1" dirty="0">
                <a:gradFill>
                  <a:gsLst>
                    <a:gs pos="0">
                      <a:srgbClr val="00C6FF"/>
                    </a:gs>
                    <a:gs pos="100000">
                      <a:srgbClr val="0072FF"/>
                    </a:gs>
                  </a:gsLst>
                  <a:lin ang="5400000" scaled="1"/>
                </a:gradFill>
                <a:latin typeface="Courier New" panose="02070309020205020404" pitchFamily="49" charset="0"/>
                <a:cs typeface="Courier New" panose="02070309020205020404" pitchFamily="49" charset="0"/>
              </a:rPr>
              <a:t>F1</a:t>
            </a:r>
            <a:endParaRPr lang="en-US" b="1" dirty="0">
              <a:gradFill>
                <a:gsLst>
                  <a:gs pos="0">
                    <a:srgbClr val="00C6FF"/>
                  </a:gs>
                  <a:gs pos="100000">
                    <a:srgbClr val="0072FF"/>
                  </a:gs>
                </a:gsLst>
                <a:lin ang="5400000" scaled="1"/>
              </a:gradFill>
              <a:latin typeface="Courier New" panose="02070309020205020404" pitchFamily="49" charset="0"/>
              <a:cs typeface="Courier New" panose="02070309020205020404" pitchFamily="49" charset="0"/>
            </a:endParaRPr>
          </a:p>
        </p:txBody>
      </p:sp>
      <p:sp>
        <p:nvSpPr>
          <p:cNvPr id="33" name="Rounded Rectangle 32"/>
          <p:cNvSpPr/>
          <p:nvPr/>
        </p:nvSpPr>
        <p:spPr>
          <a:xfrm>
            <a:off x="5920965" y="3545347"/>
            <a:ext cx="5884753" cy="2792079"/>
          </a:xfrm>
          <a:prstGeom prst="roundRect">
            <a:avLst>
              <a:gd name="adj" fmla="val 3048"/>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21" name="TextBox 20"/>
          <p:cNvSpPr txBox="1"/>
          <p:nvPr/>
        </p:nvSpPr>
        <p:spPr>
          <a:xfrm>
            <a:off x="9252966" y="2901772"/>
            <a:ext cx="460382" cy="410882"/>
          </a:xfrm>
          <a:prstGeom prst="rect">
            <a:avLst/>
          </a:prstGeom>
          <a:solidFill>
            <a:schemeClr val="bg1"/>
          </a:solidFill>
          <a:ln>
            <a:gradFill>
              <a:gsLst>
                <a:gs pos="0">
                  <a:schemeClr val="accent2"/>
                </a:gs>
                <a:gs pos="100000">
                  <a:schemeClr val="accent3"/>
                </a:gs>
              </a:gsLst>
              <a:lin ang="5400000" scaled="1"/>
            </a:gradFill>
          </a:ln>
        </p:spPr>
        <p:txBody>
          <a:bodyPr wrap="none" rtlCol="0">
            <a:spAutoFit/>
          </a:bodyPr>
          <a:lstStyle/>
          <a:p>
            <a:pPr>
              <a:lnSpc>
                <a:spcPct val="120000"/>
              </a:lnSpc>
              <a:spcBef>
                <a:spcPts val="200"/>
              </a:spcBef>
              <a:spcAft>
                <a:spcPts val="200"/>
              </a:spcAft>
            </a:pPr>
            <a:r>
              <a:rPr lang="en-US" b="1" dirty="0">
                <a:gradFill>
                  <a:gsLst>
                    <a:gs pos="0">
                      <a:schemeClr val="accent2"/>
                    </a:gs>
                    <a:gs pos="100000">
                      <a:schemeClr val="accent3"/>
                    </a:gs>
                  </a:gsLst>
                  <a:lin ang="5400000" scaled="1"/>
                </a:gradFill>
                <a:latin typeface="Courier New" panose="02070309020205020404" pitchFamily="49" charset="0"/>
                <a:cs typeface="Courier New" panose="02070309020205020404" pitchFamily="49" charset="0"/>
              </a:rPr>
              <a:t>F2</a:t>
            </a:r>
            <a:endParaRPr lang="en-US" b="1" dirty="0">
              <a:gradFill>
                <a:gsLst>
                  <a:gs pos="0">
                    <a:schemeClr val="accent2"/>
                  </a:gs>
                  <a:gs pos="100000">
                    <a:schemeClr val="accent3"/>
                  </a:gs>
                </a:gsLst>
                <a:lin ang="5400000" scaled="1"/>
              </a:gradFill>
              <a:latin typeface="Courier New" panose="02070309020205020404" pitchFamily="49" charset="0"/>
              <a:cs typeface="Courier New" panose="02070309020205020404" pitchFamily="49" charset="0"/>
            </a:endParaRPr>
          </a:p>
        </p:txBody>
      </p:sp>
      <p:sp>
        <p:nvSpPr>
          <p:cNvPr id="22" name="TextBox 21"/>
          <p:cNvSpPr txBox="1"/>
          <p:nvPr/>
        </p:nvSpPr>
        <p:spPr>
          <a:xfrm>
            <a:off x="6944454" y="2507562"/>
            <a:ext cx="466794" cy="394210"/>
          </a:xfrm>
          <a:prstGeom prst="rect">
            <a:avLst/>
          </a:prstGeom>
          <a:gradFill>
            <a:gsLst>
              <a:gs pos="0">
                <a:srgbClr val="00C6FF"/>
              </a:gs>
              <a:gs pos="100000">
                <a:srgbClr val="0072FF"/>
              </a:gs>
            </a:gsLst>
            <a:lin ang="5400000" scaled="1"/>
          </a:gradFill>
          <a:ln>
            <a:gradFill>
              <a:gsLst>
                <a:gs pos="0">
                  <a:srgbClr val="00C6FF"/>
                </a:gs>
                <a:gs pos="100000">
                  <a:srgbClr val="0072FF"/>
                </a:gs>
              </a:gsLst>
              <a:lin ang="5400000" scaled="1"/>
            </a:gradFill>
          </a:ln>
        </p:spPr>
        <p:txBody>
          <a:bodyPr wrap="none" rtlCol="0">
            <a:spAutoFit/>
          </a:bodyPr>
          <a:lstStyle/>
          <a:p>
            <a:pPr algn="just">
              <a:lnSpc>
                <a:spcPct val="120000"/>
              </a:lnSpc>
              <a:spcBef>
                <a:spcPts val="200"/>
              </a:spcBef>
              <a:spcAft>
                <a:spcPts val="200"/>
              </a:spcAft>
            </a:pPr>
            <a:r>
              <a:rPr lang="en-US" b="1" dirty="0">
                <a:solidFill>
                  <a:schemeClr val="bg1"/>
                </a:solidFill>
                <a:latin typeface="Arial" panose="020B0604020202020204" pitchFamily="34" charset="0"/>
                <a:cs typeface="Arial" panose="020B0604020202020204" pitchFamily="34" charset="0"/>
              </a:rPr>
              <a:t>P1</a:t>
            </a:r>
            <a:endParaRPr lang="en-US" b="1" dirty="0">
              <a:solidFill>
                <a:schemeClr val="bg1"/>
              </a:solidFill>
              <a:latin typeface="Arial" panose="020B0604020202020204" pitchFamily="34" charset="0"/>
              <a:cs typeface="Arial" panose="020B0604020202020204" pitchFamily="34" charset="0"/>
            </a:endParaRPr>
          </a:p>
        </p:txBody>
      </p:sp>
      <p:sp>
        <p:nvSpPr>
          <p:cNvPr id="23" name="TextBox 22"/>
          <p:cNvSpPr txBox="1"/>
          <p:nvPr/>
        </p:nvSpPr>
        <p:spPr>
          <a:xfrm>
            <a:off x="9252966" y="2507562"/>
            <a:ext cx="466794" cy="394210"/>
          </a:xfrm>
          <a:prstGeom prst="rect">
            <a:avLst/>
          </a:prstGeom>
          <a:gradFill>
            <a:gsLst>
              <a:gs pos="0">
                <a:schemeClr val="accent2"/>
              </a:gs>
              <a:gs pos="100000">
                <a:schemeClr val="accent3"/>
              </a:gs>
            </a:gsLst>
            <a:lin ang="5400000" scaled="1"/>
          </a:gradFill>
          <a:ln>
            <a:gradFill>
              <a:gsLst>
                <a:gs pos="0">
                  <a:schemeClr val="accent2"/>
                </a:gs>
                <a:gs pos="100000">
                  <a:schemeClr val="accent3"/>
                </a:gs>
              </a:gsLst>
              <a:lin ang="5400000" scaled="1"/>
            </a:gradFill>
          </a:ln>
        </p:spPr>
        <p:txBody>
          <a:bodyPr wrap="none" rtlCol="0">
            <a:spAutoFit/>
          </a:bodyPr>
          <a:lstStyle/>
          <a:p>
            <a:pPr algn="just">
              <a:lnSpc>
                <a:spcPct val="120000"/>
              </a:lnSpc>
              <a:spcBef>
                <a:spcPts val="200"/>
              </a:spcBef>
              <a:spcAft>
                <a:spcPts val="200"/>
              </a:spcAft>
            </a:pPr>
            <a:r>
              <a:rPr lang="en-US" b="1" dirty="0">
                <a:solidFill>
                  <a:schemeClr val="bg1"/>
                </a:solidFill>
                <a:latin typeface="Arial" panose="020B0604020202020204" pitchFamily="34" charset="0"/>
                <a:cs typeface="Arial" panose="020B0604020202020204" pitchFamily="34" charset="0"/>
              </a:rPr>
              <a:t>P2</a:t>
            </a:r>
            <a:endParaRPr lang="en-US" b="1" dirty="0">
              <a:solidFill>
                <a:schemeClr val="bg1"/>
              </a:solidFill>
              <a:latin typeface="Arial" panose="020B0604020202020204" pitchFamily="34" charset="0"/>
              <a:cs typeface="Arial" panose="020B0604020202020204" pitchFamily="34" charset="0"/>
            </a:endParaRPr>
          </a:p>
        </p:txBody>
      </p:sp>
      <p:sp>
        <p:nvSpPr>
          <p:cNvPr id="24" name="Triangle 23"/>
          <p:cNvSpPr/>
          <p:nvPr/>
        </p:nvSpPr>
        <p:spPr>
          <a:xfrm rot="5400000">
            <a:off x="6727575" y="3067291"/>
            <a:ext cx="114660" cy="98845"/>
          </a:xfrm>
          <a:prstGeom prst="triangle">
            <a:avLst/>
          </a:prstGeom>
          <a:gradFill>
            <a:gsLst>
              <a:gs pos="0">
                <a:srgbClr val="00C6FF"/>
              </a:gs>
              <a:gs pos="100000">
                <a:srgbClr val="0072FF"/>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25" name="Triangle 24"/>
          <p:cNvSpPr/>
          <p:nvPr/>
        </p:nvSpPr>
        <p:spPr>
          <a:xfrm rot="5400000">
            <a:off x="9033123" y="3067292"/>
            <a:ext cx="114660" cy="98845"/>
          </a:xfrm>
          <a:prstGeom prst="triangle">
            <a:avLst/>
          </a:prstGeom>
          <a:gradFill>
            <a:gsLst>
              <a:gs pos="0">
                <a:schemeClr val="accent2"/>
              </a:gs>
              <a:gs pos="100000">
                <a:schemeClr val="accent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26" name="TextBox 25"/>
          <p:cNvSpPr txBox="1"/>
          <p:nvPr/>
        </p:nvSpPr>
        <p:spPr>
          <a:xfrm>
            <a:off x="6942730" y="4896669"/>
            <a:ext cx="1838965" cy="1178271"/>
          </a:xfrm>
          <a:prstGeom prst="rect">
            <a:avLst/>
          </a:prstGeom>
          <a:solidFill>
            <a:schemeClr val="bg1"/>
          </a:solidFill>
          <a:ln>
            <a:gradFill>
              <a:gsLst>
                <a:gs pos="0">
                  <a:srgbClr val="00C6FF"/>
                </a:gs>
                <a:gs pos="100000">
                  <a:srgbClr val="0072FF"/>
                </a:gs>
              </a:gsLst>
              <a:lin ang="5400000" scaled="1"/>
            </a:gradFill>
          </a:ln>
        </p:spPr>
        <p:txBody>
          <a:bodyPr wrap="none" rtlCol="0">
            <a:spAutoFit/>
          </a:bodyPr>
          <a:lstStyle>
            <a:defPPr>
              <a:defRPr lang="en-US"/>
            </a:defPPr>
            <a:lvl1pPr>
              <a:lnSpc>
                <a:spcPct val="120000"/>
              </a:lnSpc>
              <a:spcBef>
                <a:spcPts val="200"/>
              </a:spcBef>
              <a:spcAft>
                <a:spcPts val="200"/>
              </a:spcAft>
              <a:defRPr>
                <a:latin typeface="Courier New" panose="02070309020205020404" pitchFamily="49" charset="0"/>
                <a:cs typeface="Courier New" panose="02070309020205020404" pitchFamily="49" charset="0"/>
              </a:defRPr>
            </a:lvl1pPr>
          </a:lstStyle>
          <a:p>
            <a:r>
              <a:rPr lang="en-US" dirty="0"/>
              <a:t>S1;</a:t>
            </a:r>
            <a:endParaRPr lang="en-US" dirty="0"/>
          </a:p>
          <a:p>
            <a:r>
              <a:rPr lang="en-US" dirty="0"/>
              <a:t>done = true;</a:t>
            </a:r>
            <a:endParaRPr lang="en-US" dirty="0"/>
          </a:p>
          <a:p>
            <a:r>
              <a:rPr lang="en-US" dirty="0"/>
              <a:t>x.signal()</a:t>
            </a:r>
            <a:endParaRPr lang="en-US" dirty="0"/>
          </a:p>
        </p:txBody>
      </p:sp>
      <p:sp>
        <p:nvSpPr>
          <p:cNvPr id="27" name="TextBox 26"/>
          <p:cNvSpPr txBox="1"/>
          <p:nvPr/>
        </p:nvSpPr>
        <p:spPr>
          <a:xfrm>
            <a:off x="6939766" y="4502459"/>
            <a:ext cx="466794" cy="394210"/>
          </a:xfrm>
          <a:prstGeom prst="rect">
            <a:avLst/>
          </a:prstGeom>
          <a:gradFill>
            <a:gsLst>
              <a:gs pos="0">
                <a:srgbClr val="00C6FF"/>
              </a:gs>
              <a:gs pos="100000">
                <a:srgbClr val="0072FF"/>
              </a:gs>
            </a:gsLst>
            <a:lin ang="5400000" scaled="1"/>
          </a:gradFill>
          <a:ln>
            <a:gradFill>
              <a:gsLst>
                <a:gs pos="0">
                  <a:srgbClr val="00C6FF"/>
                </a:gs>
                <a:gs pos="100000">
                  <a:srgbClr val="0072FF"/>
                </a:gs>
              </a:gsLst>
              <a:lin ang="5400000" scaled="1"/>
            </a:gradFill>
          </a:ln>
        </p:spPr>
        <p:txBody>
          <a:bodyPr wrap="none" rtlCol="0">
            <a:spAutoFit/>
          </a:bodyPr>
          <a:lstStyle/>
          <a:p>
            <a:pPr>
              <a:lnSpc>
                <a:spcPct val="120000"/>
              </a:lnSpc>
              <a:spcBef>
                <a:spcPts val="200"/>
              </a:spcBef>
              <a:spcAft>
                <a:spcPts val="200"/>
              </a:spcAft>
            </a:pPr>
            <a:r>
              <a:rPr lang="en-US" b="1" dirty="0">
                <a:solidFill>
                  <a:schemeClr val="bg1"/>
                </a:solidFill>
                <a:latin typeface="Arial" panose="020B0604020202020204" pitchFamily="34" charset="0"/>
                <a:cs typeface="Arial" panose="020B0604020202020204" pitchFamily="34" charset="0"/>
              </a:rPr>
              <a:t>F1</a:t>
            </a:r>
            <a:endParaRPr lang="en-US" b="1" dirty="0">
              <a:solidFill>
                <a:schemeClr val="bg1"/>
              </a:solidFill>
              <a:latin typeface="Arial" panose="020B0604020202020204" pitchFamily="34" charset="0"/>
              <a:cs typeface="Arial" panose="020B0604020202020204" pitchFamily="34" charset="0"/>
            </a:endParaRPr>
          </a:p>
        </p:txBody>
      </p:sp>
      <p:sp>
        <p:nvSpPr>
          <p:cNvPr id="28" name="Triangle 27"/>
          <p:cNvSpPr/>
          <p:nvPr/>
        </p:nvSpPr>
        <p:spPr>
          <a:xfrm rot="5400000">
            <a:off x="6722887" y="5062188"/>
            <a:ext cx="114660" cy="98845"/>
          </a:xfrm>
          <a:prstGeom prst="triangle">
            <a:avLst/>
          </a:prstGeom>
          <a:gradFill>
            <a:gsLst>
              <a:gs pos="0">
                <a:srgbClr val="00C6FF"/>
              </a:gs>
              <a:gs pos="100000">
                <a:srgbClr val="0072FF"/>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latin typeface="Arial" panose="020B0604020202020204" pitchFamily="34" charset="0"/>
              <a:cs typeface="Arial" panose="020B0604020202020204" pitchFamily="34" charset="0"/>
            </a:endParaRPr>
          </a:p>
        </p:txBody>
      </p:sp>
      <p:sp>
        <p:nvSpPr>
          <p:cNvPr id="29" name="TextBox 28"/>
          <p:cNvSpPr txBox="1"/>
          <p:nvPr/>
        </p:nvSpPr>
        <p:spPr>
          <a:xfrm>
            <a:off x="9255930" y="4896669"/>
            <a:ext cx="2390398" cy="1178271"/>
          </a:xfrm>
          <a:prstGeom prst="rect">
            <a:avLst/>
          </a:prstGeom>
          <a:solidFill>
            <a:schemeClr val="bg1"/>
          </a:solidFill>
          <a:ln>
            <a:gradFill>
              <a:gsLst>
                <a:gs pos="0">
                  <a:schemeClr val="accent2"/>
                </a:gs>
                <a:gs pos="100000">
                  <a:schemeClr val="accent3"/>
                </a:gs>
              </a:gsLst>
              <a:lin ang="5400000" scaled="1"/>
            </a:gradFill>
          </a:ln>
        </p:spPr>
        <p:txBody>
          <a:bodyPr wrap="none" rtlCol="0">
            <a:spAutoFit/>
          </a:bodyPr>
          <a:lstStyle/>
          <a:p>
            <a:pPr>
              <a:lnSpc>
                <a:spcPct val="120000"/>
              </a:lnSpc>
              <a:spcBef>
                <a:spcPts val="200"/>
              </a:spcBef>
              <a:spcAft>
                <a:spcPts val="200"/>
              </a:spcAft>
            </a:pPr>
            <a:r>
              <a:rPr lang="en-US" dirty="0">
                <a:latin typeface="Courier New" panose="02070309020205020404" pitchFamily="49" charset="0"/>
                <a:cs typeface="Courier New" panose="02070309020205020404" pitchFamily="49" charset="0"/>
              </a:rPr>
              <a:t>if done == false</a:t>
            </a:r>
            <a:endParaRPr lang="en-US" dirty="0">
              <a:latin typeface="Courier New" panose="02070309020205020404" pitchFamily="49" charset="0"/>
              <a:cs typeface="Courier New" panose="02070309020205020404" pitchFamily="49" charset="0"/>
            </a:endParaRPr>
          </a:p>
          <a:p>
            <a:pPr>
              <a:lnSpc>
                <a:spcPct val="120000"/>
              </a:lnSpc>
              <a:spcBef>
                <a:spcPts val="200"/>
              </a:spcBef>
              <a:spcAft>
                <a:spcPts val="200"/>
              </a:spcAft>
            </a:pPr>
            <a:r>
              <a:rPr lang="en-US" dirty="0">
                <a:latin typeface="Courier New" panose="02070309020205020404" pitchFamily="49" charset="0"/>
                <a:cs typeface="Courier New" panose="02070309020205020404" pitchFamily="49" charset="0"/>
              </a:rPr>
              <a:t>	x.wait()</a:t>
            </a:r>
            <a:endParaRPr lang="en-US" dirty="0">
              <a:latin typeface="Courier New" panose="02070309020205020404" pitchFamily="49" charset="0"/>
              <a:cs typeface="Courier New" panose="02070309020205020404" pitchFamily="49" charset="0"/>
            </a:endParaRPr>
          </a:p>
          <a:p>
            <a:pPr>
              <a:lnSpc>
                <a:spcPct val="120000"/>
              </a:lnSpc>
              <a:spcBef>
                <a:spcPts val="200"/>
              </a:spcBef>
              <a:spcAft>
                <a:spcPts val="200"/>
              </a:spcAft>
            </a:pPr>
            <a:r>
              <a:rPr lang="en-US" dirty="0">
                <a:latin typeface="Courier New" panose="02070309020205020404" pitchFamily="49" charset="0"/>
                <a:cs typeface="Courier New" panose="02070309020205020404" pitchFamily="49" charset="0"/>
              </a:rPr>
              <a:t>S2;</a:t>
            </a:r>
            <a:endParaRPr lang="en-US" dirty="0">
              <a:latin typeface="Courier New" panose="02070309020205020404" pitchFamily="49" charset="0"/>
              <a:cs typeface="Courier New" panose="02070309020205020404" pitchFamily="49" charset="0"/>
            </a:endParaRPr>
          </a:p>
        </p:txBody>
      </p:sp>
      <p:sp>
        <p:nvSpPr>
          <p:cNvPr id="30" name="TextBox 29"/>
          <p:cNvSpPr txBox="1"/>
          <p:nvPr/>
        </p:nvSpPr>
        <p:spPr>
          <a:xfrm>
            <a:off x="9252966" y="4502459"/>
            <a:ext cx="466794" cy="394210"/>
          </a:xfrm>
          <a:prstGeom prst="rect">
            <a:avLst/>
          </a:prstGeom>
          <a:gradFill>
            <a:gsLst>
              <a:gs pos="0">
                <a:schemeClr val="accent2"/>
              </a:gs>
              <a:gs pos="100000">
                <a:schemeClr val="accent3"/>
              </a:gs>
            </a:gsLst>
            <a:lin ang="5400000" scaled="1"/>
          </a:gradFill>
          <a:ln>
            <a:gradFill>
              <a:gsLst>
                <a:gs pos="0">
                  <a:schemeClr val="accent2"/>
                </a:gs>
                <a:gs pos="100000">
                  <a:schemeClr val="accent3"/>
                </a:gs>
              </a:gsLst>
              <a:lin ang="5400000" scaled="1"/>
            </a:gradFill>
          </a:ln>
        </p:spPr>
        <p:txBody>
          <a:bodyPr wrap="none" rtlCol="0">
            <a:spAutoFit/>
          </a:bodyPr>
          <a:lstStyle/>
          <a:p>
            <a:pPr>
              <a:lnSpc>
                <a:spcPct val="120000"/>
              </a:lnSpc>
              <a:spcBef>
                <a:spcPts val="200"/>
              </a:spcBef>
              <a:spcAft>
                <a:spcPts val="200"/>
              </a:spcAft>
            </a:pPr>
            <a:r>
              <a:rPr lang="en-US" b="1" dirty="0">
                <a:solidFill>
                  <a:schemeClr val="bg1"/>
                </a:solidFill>
                <a:latin typeface="Arial" panose="020B0604020202020204" pitchFamily="34" charset="0"/>
                <a:cs typeface="Arial" panose="020B0604020202020204" pitchFamily="34" charset="0"/>
              </a:rPr>
              <a:t>F2</a:t>
            </a:r>
            <a:endParaRPr lang="en-US" b="1" dirty="0">
              <a:solidFill>
                <a:schemeClr val="bg1"/>
              </a:solidFill>
              <a:latin typeface="Arial" panose="020B0604020202020204" pitchFamily="34" charset="0"/>
              <a:cs typeface="Arial" panose="020B0604020202020204" pitchFamily="34" charset="0"/>
            </a:endParaRPr>
          </a:p>
        </p:txBody>
      </p:sp>
      <p:sp>
        <p:nvSpPr>
          <p:cNvPr id="31" name="Triangle 30"/>
          <p:cNvSpPr/>
          <p:nvPr/>
        </p:nvSpPr>
        <p:spPr>
          <a:xfrm rot="5400000">
            <a:off x="9036087" y="5062188"/>
            <a:ext cx="114660" cy="98845"/>
          </a:xfrm>
          <a:prstGeom prst="triangle">
            <a:avLst/>
          </a:prstGeom>
          <a:gradFill>
            <a:gsLst>
              <a:gs pos="0">
                <a:schemeClr val="accent2"/>
              </a:gs>
              <a:gs pos="100000">
                <a:schemeClr val="accent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latin typeface="Arial" panose="020B0604020202020204" pitchFamily="34" charset="0"/>
              <a:cs typeface="Arial" panose="020B0604020202020204" pitchFamily="34" charset="0"/>
            </a:endParaRPr>
          </a:p>
        </p:txBody>
      </p:sp>
      <p:sp>
        <p:nvSpPr>
          <p:cNvPr id="32" name="TextBox 31"/>
          <p:cNvSpPr txBox="1"/>
          <p:nvPr/>
        </p:nvSpPr>
        <p:spPr>
          <a:xfrm>
            <a:off x="6829640" y="3591537"/>
            <a:ext cx="2803973" cy="794576"/>
          </a:xfrm>
          <a:prstGeom prst="rect">
            <a:avLst/>
          </a:prstGeom>
          <a:noFill/>
        </p:spPr>
        <p:txBody>
          <a:bodyPr wrap="none" rtlCol="0">
            <a:spAutoFit/>
          </a:bodyPr>
          <a:lstStyle/>
          <a:p>
            <a:pPr algn="just">
              <a:lnSpc>
                <a:spcPct val="120000"/>
              </a:lnSpc>
              <a:spcBef>
                <a:spcPts val="200"/>
              </a:spcBef>
              <a:spcAft>
                <a:spcPts val="200"/>
              </a:spcAft>
            </a:pPr>
            <a:r>
              <a:rPr lang="en-US" dirty="0">
                <a:latin typeface="Courier New" panose="02070309020205020404" pitchFamily="49" charset="0"/>
                <a:cs typeface="Courier New" panose="02070309020205020404" pitchFamily="49" charset="0"/>
              </a:rPr>
              <a:t>condition x; x = 0;</a:t>
            </a:r>
            <a:endParaRPr lang="en-US" dirty="0">
              <a:latin typeface="Courier New" panose="02070309020205020404" pitchFamily="49" charset="0"/>
              <a:cs typeface="Courier New" panose="02070309020205020404" pitchFamily="49" charset="0"/>
            </a:endParaRPr>
          </a:p>
          <a:p>
            <a:pPr algn="just">
              <a:lnSpc>
                <a:spcPct val="120000"/>
              </a:lnSpc>
              <a:spcBef>
                <a:spcPts val="200"/>
              </a:spcBef>
              <a:spcAft>
                <a:spcPts val="200"/>
              </a:spcAft>
            </a:pPr>
            <a:r>
              <a:rPr lang="en-US" dirty="0">
                <a:latin typeface="Courier New" panose="02070309020205020404" pitchFamily="49" charset="0"/>
                <a:cs typeface="Courier New" panose="02070309020205020404" pitchFamily="49" charset="0"/>
              </a:rPr>
              <a:t>boolean done;</a:t>
            </a:r>
            <a:endParaRPr lang="en-US" dirty="0">
              <a:latin typeface="Courier New" panose="02070309020205020404" pitchFamily="49" charset="0"/>
              <a:cs typeface="Courier New" panose="02070309020205020404" pitchFamily="49" charset="0"/>
            </a:endParaRPr>
          </a:p>
        </p:txBody>
      </p:sp>
      <p:sp>
        <p:nvSpPr>
          <p:cNvPr id="34" name="TextBox 33"/>
          <p:cNvSpPr txBox="1"/>
          <p:nvPr/>
        </p:nvSpPr>
        <p:spPr>
          <a:xfrm rot="16200000">
            <a:off x="5228339" y="4634529"/>
            <a:ext cx="2113656" cy="628955"/>
          </a:xfrm>
          <a:prstGeom prst="rect">
            <a:avLst/>
          </a:prstGeom>
          <a:noFill/>
        </p:spPr>
        <p:txBody>
          <a:bodyPr wrap="none" rtlCol="0">
            <a:spAutoFit/>
          </a:bodyPr>
          <a:lstStyle/>
          <a:p>
            <a:pPr algn="just">
              <a:lnSpc>
                <a:spcPct val="120000"/>
              </a:lnSpc>
              <a:spcBef>
                <a:spcPts val="200"/>
              </a:spcBef>
              <a:spcAft>
                <a:spcPts val="200"/>
              </a:spcAft>
            </a:pPr>
            <a:r>
              <a:rPr lang="en-US" sz="3200" b="1" dirty="0">
                <a:solidFill>
                  <a:schemeClr val="accent6">
                    <a:lumMod val="60000"/>
                    <a:lumOff val="40000"/>
                  </a:schemeClr>
                </a:solidFill>
                <a:latin typeface="Arial" panose="020B0604020202020204" pitchFamily="34" charset="0"/>
                <a:cs typeface="Arial" panose="020B0604020202020204" pitchFamily="34" charset="0"/>
              </a:rPr>
              <a:t>MONITOR</a:t>
            </a:r>
            <a:endParaRPr lang="en-US" sz="3200" b="1" dirty="0">
              <a:solidFill>
                <a:schemeClr val="accent6">
                  <a:lumMod val="60000"/>
                  <a:lumOff val="40000"/>
                </a:schemeClr>
              </a:solidFill>
              <a:latin typeface="Arial" panose="020B0604020202020204" pitchFamily="34" charset="0"/>
              <a:cs typeface="Arial" panose="020B0604020202020204" pitchFamily="34"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59:morph option="byWord"/>
      </p:transition>
    </mc:Choice>
    <mc:Fallback>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8B0B3AC-44A8-D142-AAF6-9A453466E1A4}" type="slidenum">
              <a:rPr lang="en-US" smtClean="0"/>
            </a:fld>
            <a:endParaRPr lang="en-US" dirty="0"/>
          </a:p>
        </p:txBody>
      </p:sp>
      <p:sp>
        <p:nvSpPr>
          <p:cNvPr id="3" name="Text Placeholder 2"/>
          <p:cNvSpPr>
            <a:spLocks noGrp="1"/>
          </p:cNvSpPr>
          <p:nvPr>
            <p:ph type="body" sz="quarter" idx="13"/>
          </p:nvPr>
        </p:nvSpPr>
        <p:spPr/>
        <p:txBody>
          <a:bodyPr/>
          <a:lstStyle/>
          <a:p>
            <a:r>
              <a:rPr lang="en-US" dirty="0"/>
              <a:t>LIVENESS</a:t>
            </a:r>
            <a:endParaRPr lang="en-US" dirty="0"/>
          </a:p>
        </p:txBody>
      </p:sp>
      <p:sp>
        <p:nvSpPr>
          <p:cNvPr id="5" name="Text Placeholder 4"/>
          <p:cNvSpPr>
            <a:spLocks noGrp="1"/>
          </p:cNvSpPr>
          <p:nvPr>
            <p:ph type="body" sz="quarter" idx="14"/>
          </p:nvPr>
        </p:nvSpPr>
        <p:spPr>
          <a:xfrm>
            <a:off x="1470930" y="3266535"/>
            <a:ext cx="7147030" cy="1223566"/>
          </a:xfrm>
        </p:spPr>
        <p:txBody>
          <a:bodyPr>
            <a:normAutofit fontScale="55000" lnSpcReduction="20000"/>
          </a:bodyPr>
          <a:lstStyle/>
          <a:p>
            <a:pPr algn="just">
              <a:lnSpc>
                <a:spcPct val="140000"/>
              </a:lnSpc>
            </a:pPr>
            <a:r>
              <a:rPr lang="en-US" dirty="0"/>
              <a:t>Quá trình đồng bộ tiến trình có thể gây ra các lỗi nghiêm trọng trong việc làm tiến trình bị “kẹt” và không thể tiếp tục chạy. Liveness là thuật ngữ để chỉ một tập các đặc điểm mà hệ thống phải thỏa mãn để đảm bảo rằng các tiến trình thực sự đang chạy.</a:t>
            </a:r>
            <a:endParaRPr lang="en-US" dirty="0"/>
          </a:p>
        </p:txBody>
      </p:sp>
      <p:sp>
        <p:nvSpPr>
          <p:cNvPr id="6" name="Text Placeholder 5"/>
          <p:cNvSpPr>
            <a:spLocks noGrp="1"/>
          </p:cNvSpPr>
          <p:nvPr>
            <p:ph type="body" sz="quarter" idx="15"/>
          </p:nvPr>
        </p:nvSpPr>
        <p:spPr/>
        <p:txBody>
          <a:bodyPr>
            <a:normAutofit/>
          </a:bodyPr>
          <a:lstStyle/>
          <a:p>
            <a:r>
              <a:rPr lang="en-US" dirty="0"/>
              <a:t>09.</a:t>
            </a:r>
            <a:endParaRPr lang="en-US" dirty="0"/>
          </a:p>
        </p:txBody>
      </p:sp>
      <p:sp>
        <p:nvSpPr>
          <p:cNvPr id="8" name="Footer Placeholder 7"/>
          <p:cNvSpPr>
            <a:spLocks noGrp="1"/>
          </p:cNvSpPr>
          <p:nvPr>
            <p:ph type="ftr" sz="quarter" idx="18"/>
          </p:nvPr>
        </p:nvSpPr>
        <p:spPr/>
        <p:txBody>
          <a:bodyPr/>
          <a:lstStyle/>
          <a:p>
            <a:r>
              <a:rPr lang="vi-VN"/>
              <a:t>Thực hiện bởi Trường Đại học Công nghệ Thông tin, ĐHQG-HCM</a:t>
            </a:r>
            <a:endParaRPr lang="vi-VN" dirty="0"/>
          </a:p>
        </p:txBody>
      </p:sp>
      <p:sp>
        <p:nvSpPr>
          <p:cNvPr id="4" name="Text Placeholder 5"/>
          <p:cNvSpPr>
            <a:spLocks noGrp="1"/>
          </p:cNvSpPr>
          <p:nvPr>
            <p:ph type="body" sz="quarter" idx="16"/>
          </p:nvPr>
        </p:nvSpPr>
        <p:spPr>
          <a:xfrm>
            <a:off x="8896576" y="5231902"/>
            <a:ext cx="2521280" cy="1577819"/>
          </a:xfrm>
        </p:spPr>
        <p:txBody>
          <a:bodyPr>
            <a:normAutofit lnSpcReduction="10000"/>
          </a:bodyPr>
          <a:lstStyle/>
          <a:p>
            <a:r>
              <a:rPr lang="en-US" dirty="0"/>
              <a:t>0</a:t>
            </a:r>
            <a:r>
              <a:rPr lang="en-US" dirty="0"/>
              <a:t>9</a:t>
            </a:r>
            <a:r>
              <a:rPr lang="en-US" dirty="0"/>
              <a:t>.</a:t>
            </a:r>
            <a:endParaRPr 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59:morph option="byWord"/>
      </p:transition>
    </mc:Choice>
    <mc:Fallback>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5.9 Liveness</a:t>
            </a:r>
            <a:endParaRPr lang="en-US" dirty="0"/>
          </a:p>
        </p:txBody>
      </p:sp>
      <p:sp>
        <p:nvSpPr>
          <p:cNvPr id="3" name="Content Placeholder 2"/>
          <p:cNvSpPr>
            <a:spLocks noGrp="1"/>
          </p:cNvSpPr>
          <p:nvPr>
            <p:ph idx="1"/>
          </p:nvPr>
        </p:nvSpPr>
        <p:spPr/>
        <p:txBody>
          <a:bodyPr/>
          <a:lstStyle/>
          <a:p>
            <a:r>
              <a:rPr lang="en-US" dirty="0"/>
              <a:t>Tiến trình có thể phải chờ vô thời hạn để cố gắng yêu cầu các công cụ đồng bộ như mutex hay semaphore </a:t>
            </a:r>
            <a:r>
              <a:rPr lang="en-US" dirty="0">
                <a:sym typeface="Wingdings" panose="05000000000000000000" pitchFamily="2" charset="2"/>
              </a:rPr>
              <a:t> vi phạm tiêu chí </a:t>
            </a:r>
            <a:r>
              <a:rPr lang="en-US" b="1" dirty="0">
                <a:sym typeface="Wingdings" panose="05000000000000000000" pitchFamily="2" charset="2"/>
              </a:rPr>
              <a:t>progress</a:t>
            </a:r>
            <a:r>
              <a:rPr lang="en-US" dirty="0">
                <a:sym typeface="Wingdings" panose="05000000000000000000" pitchFamily="2" charset="2"/>
              </a:rPr>
              <a:t> và </a:t>
            </a:r>
            <a:r>
              <a:rPr lang="en-US" b="1" dirty="0">
                <a:sym typeface="Wingdings" panose="05000000000000000000" pitchFamily="2" charset="2"/>
              </a:rPr>
              <a:t>bounded waiting</a:t>
            </a:r>
            <a:r>
              <a:rPr lang="en-US" dirty="0">
                <a:sym typeface="Wingdings" panose="05000000000000000000" pitchFamily="2" charset="2"/>
              </a:rPr>
              <a:t>.</a:t>
            </a:r>
            <a:endParaRPr lang="en-US" dirty="0">
              <a:sym typeface="Wingdings" panose="05000000000000000000" pitchFamily="2" charset="2"/>
            </a:endParaRPr>
          </a:p>
          <a:p>
            <a:r>
              <a:rPr lang="en-US" b="1" dirty="0">
                <a:gradFill flip="none" rotWithShape="1">
                  <a:gsLst>
                    <a:gs pos="0">
                      <a:schemeClr val="accent3"/>
                    </a:gs>
                    <a:gs pos="100000">
                      <a:schemeClr val="accent5"/>
                    </a:gs>
                  </a:gsLst>
                  <a:lin ang="2700000" scaled="1"/>
                  <a:tileRect/>
                </a:gradFill>
                <a:sym typeface="Wingdings" panose="05000000000000000000" pitchFamily="2" charset="2"/>
              </a:rPr>
              <a:t>Liveness</a:t>
            </a:r>
            <a:r>
              <a:rPr lang="en-US" dirty="0">
                <a:sym typeface="Wingdings" panose="05000000000000000000" pitchFamily="2" charset="2"/>
              </a:rPr>
              <a:t> là thuật ngữ để chỉ một tập các đặc điểm mà hệ thống phải thỏa mãn để đảm bảo tiến trình thực sự chạy.</a:t>
            </a:r>
            <a:endParaRPr lang="en-US" dirty="0">
              <a:sym typeface="Wingdings" panose="05000000000000000000" pitchFamily="2" charset="2"/>
            </a:endParaRPr>
          </a:p>
          <a:p>
            <a:r>
              <a:rPr lang="en-US" dirty="0">
                <a:sym typeface="Wingdings" panose="05000000000000000000" pitchFamily="2" charset="2"/>
              </a:rPr>
              <a:t>Chờ đợi không giới hạn là một ví dụ tiêu biểu cho việc liveness thất bại (tiến trình không còn chạy).</a:t>
            </a:r>
            <a:endParaRPr lang="en-US" dirty="0"/>
          </a:p>
        </p:txBody>
      </p:sp>
      <p:sp>
        <p:nvSpPr>
          <p:cNvPr id="4" name="Footer Placeholder 3"/>
          <p:cNvSpPr>
            <a:spLocks noGrp="1"/>
          </p:cNvSpPr>
          <p:nvPr>
            <p:ph type="ftr" sz="quarter" idx="11"/>
          </p:nvPr>
        </p:nvSpPr>
        <p:spPr/>
        <p:txBody>
          <a:bodyPr/>
          <a:lstStyle/>
          <a:p>
            <a:r>
              <a:rPr lang="vi-VN"/>
              <a:t>Thực hiện bởi Trường Đại học Công nghệ Thông tin, ĐHQG-HCM</a:t>
            </a:r>
            <a:endParaRPr lang="en-US" dirty="0"/>
          </a:p>
        </p:txBody>
      </p:sp>
      <p:sp>
        <p:nvSpPr>
          <p:cNvPr id="5" name="Slide Number Placeholder 4"/>
          <p:cNvSpPr>
            <a:spLocks noGrp="1"/>
          </p:cNvSpPr>
          <p:nvPr>
            <p:ph type="sldNum" sz="quarter" idx="12"/>
          </p:nvPr>
        </p:nvSpPr>
        <p:spPr/>
        <p:txBody>
          <a:bodyPr/>
          <a:lstStyle/>
          <a:p>
            <a:fld id="{D8B0B3AC-44A8-D142-AAF6-9A453466E1A4}" type="slidenum">
              <a:rPr lang="en-US" smtClean="0"/>
            </a:fld>
            <a:endParaRPr lang="en-US" dirty="0"/>
          </a:p>
        </p:txBody>
      </p:sp>
      <p:sp>
        <p:nvSpPr>
          <p:cNvPr id="6" name="Text Box 5"/>
          <p:cNvSpPr txBox="1"/>
          <p:nvPr/>
        </p:nvSpPr>
        <p:spPr>
          <a:xfrm>
            <a:off x="4042410" y="866775"/>
            <a:ext cx="6038215" cy="423545"/>
          </a:xfrm>
          <a:prstGeom prst="rect">
            <a:avLst/>
          </a:prstGeom>
          <a:noFill/>
        </p:spPr>
        <p:txBody>
          <a:bodyPr wrap="square" rtlCol="0">
            <a:spAutoFit/>
          </a:bodyPr>
          <a:p>
            <a:pPr algn="just">
              <a:lnSpc>
                <a:spcPct val="120000"/>
              </a:lnSpc>
              <a:spcBef>
                <a:spcPts val="200"/>
              </a:spcBef>
              <a:spcAft>
                <a:spcPts val="200"/>
              </a:spcAft>
            </a:pPr>
            <a:r>
              <a:rPr lang="vi-VN" altLang="en-US" dirty="0" smtClean="0">
                <a:latin typeface="Arial" panose="020B0604020202020204" pitchFamily="34" charset="0"/>
                <a:cs typeface="Arial" panose="020B0604020202020204" pitchFamily="34" charset="0"/>
              </a:rPr>
              <a:t>báo hệ điều hành đang progress(ko có cản trở </a:t>
            </a:r>
            <a:r>
              <a:rPr lang="vi-VN" altLang="en-US" dirty="0" smtClean="0">
                <a:latin typeface="Arial" panose="020B0604020202020204" pitchFamily="34" charset="0"/>
                <a:cs typeface="Arial" panose="020B0604020202020204" pitchFamily="34" charset="0"/>
              </a:rPr>
              <a:t>gì)</a:t>
            </a:r>
            <a:endParaRPr lang="vi-VN" altLang="en-US" dirty="0" smtClean="0">
              <a:latin typeface="Arial" panose="020B0604020202020204" pitchFamily="34" charset="0"/>
              <a:cs typeface="Arial" panose="020B0604020202020204" pitchFamily="34"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59:morph option="byWord"/>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5.9 Liveness</a:t>
            </a:r>
            <a:endParaRPr lang="en-US" dirty="0"/>
          </a:p>
        </p:txBody>
      </p:sp>
      <p:sp>
        <p:nvSpPr>
          <p:cNvPr id="4" name="Footer Placeholder 3"/>
          <p:cNvSpPr>
            <a:spLocks noGrp="1"/>
          </p:cNvSpPr>
          <p:nvPr>
            <p:ph type="ftr" sz="quarter" idx="11"/>
          </p:nvPr>
        </p:nvSpPr>
        <p:spPr/>
        <p:txBody>
          <a:bodyPr/>
          <a:lstStyle/>
          <a:p>
            <a:r>
              <a:rPr lang="vi-VN"/>
              <a:t>Thực hiện bởi Trường Đại học Công nghệ Thông tin, ĐHQG-HCM</a:t>
            </a:r>
            <a:endParaRPr lang="en-US" dirty="0"/>
          </a:p>
        </p:txBody>
      </p:sp>
      <p:sp>
        <p:nvSpPr>
          <p:cNvPr id="5" name="Slide Number Placeholder 4"/>
          <p:cNvSpPr>
            <a:spLocks noGrp="1"/>
          </p:cNvSpPr>
          <p:nvPr>
            <p:ph type="sldNum" sz="quarter" idx="12"/>
          </p:nvPr>
        </p:nvSpPr>
        <p:spPr/>
        <p:txBody>
          <a:bodyPr/>
          <a:lstStyle/>
          <a:p>
            <a:fld id="{D8B0B3AC-44A8-D142-AAF6-9A453466E1A4}" type="slidenum">
              <a:rPr lang="en-US" smtClean="0"/>
            </a:fld>
            <a:endParaRPr lang="en-US" dirty="0"/>
          </a:p>
        </p:txBody>
      </p:sp>
      <p:sp>
        <p:nvSpPr>
          <p:cNvPr id="11" name="TextBox 10"/>
          <p:cNvSpPr txBox="1"/>
          <p:nvPr/>
        </p:nvSpPr>
        <p:spPr>
          <a:xfrm>
            <a:off x="928951" y="1604323"/>
            <a:ext cx="1492716" cy="394147"/>
          </a:xfrm>
          <a:prstGeom prst="rect">
            <a:avLst/>
          </a:prstGeom>
          <a:gradFill>
            <a:gsLst>
              <a:gs pos="0">
                <a:schemeClr val="accent3"/>
              </a:gs>
              <a:gs pos="99000">
                <a:schemeClr val="accent5"/>
              </a:gs>
            </a:gsLst>
            <a:lin ang="2700000" scaled="1"/>
          </a:gradFill>
        </p:spPr>
        <p:txBody>
          <a:bodyPr wrap="none" rtlCol="0">
            <a:spAutoFit/>
          </a:bodyPr>
          <a:lstStyle/>
          <a:p>
            <a:pPr algn="just">
              <a:lnSpc>
                <a:spcPct val="120000"/>
              </a:lnSpc>
              <a:spcBef>
                <a:spcPts val="200"/>
              </a:spcBef>
              <a:spcAft>
                <a:spcPts val="200"/>
              </a:spcAft>
            </a:pPr>
            <a:r>
              <a:rPr lang="en-US" b="1" dirty="0">
                <a:solidFill>
                  <a:schemeClr val="bg1"/>
                </a:solidFill>
                <a:latin typeface="Arial" panose="020B0604020202020204" pitchFamily="34" charset="0"/>
                <a:cs typeface="Arial" panose="020B0604020202020204" pitchFamily="34" charset="0"/>
                <a:sym typeface="Wingdings" panose="05000000000000000000" pitchFamily="2" charset="2"/>
              </a:rPr>
              <a:t>DEADLOCK</a:t>
            </a:r>
            <a:endParaRPr lang="en-US" b="1" dirty="0">
              <a:solidFill>
                <a:schemeClr val="bg1"/>
              </a:solidFill>
              <a:latin typeface="Arial" panose="020B0604020202020204" pitchFamily="34" charset="0"/>
              <a:cs typeface="Arial" panose="020B0604020202020204" pitchFamily="34" charset="0"/>
            </a:endParaRPr>
          </a:p>
        </p:txBody>
      </p:sp>
      <p:sp>
        <p:nvSpPr>
          <p:cNvPr id="12" name="TextBox 11"/>
          <p:cNvSpPr txBox="1"/>
          <p:nvPr/>
        </p:nvSpPr>
        <p:spPr>
          <a:xfrm>
            <a:off x="2512417" y="1495165"/>
            <a:ext cx="9048857" cy="1166410"/>
          </a:xfrm>
          <a:prstGeom prst="rect">
            <a:avLst/>
          </a:prstGeom>
          <a:noFill/>
        </p:spPr>
        <p:txBody>
          <a:bodyPr wrap="square" rtlCol="0">
            <a:spAutoFit/>
          </a:bodyPr>
          <a:lstStyle/>
          <a:p>
            <a:pPr>
              <a:lnSpc>
                <a:spcPct val="120000"/>
              </a:lnSpc>
              <a:spcBef>
                <a:spcPts val="200"/>
              </a:spcBef>
              <a:spcAft>
                <a:spcPts val="200"/>
              </a:spcAft>
            </a:pPr>
            <a:r>
              <a:rPr lang="en-US" sz="2000" dirty="0">
                <a:latin typeface="Arial" panose="020B0604020202020204" pitchFamily="34" charset="0"/>
                <a:cs typeface="Arial" panose="020B0604020202020204" pitchFamily="34" charset="0"/>
              </a:rPr>
              <a:t>là tình trạng </a:t>
            </a:r>
            <a:r>
              <a:rPr lang="en-US" sz="2000" b="1" dirty="0">
                <a:latin typeface="Arial" panose="020B0604020202020204" pitchFamily="34" charset="0"/>
                <a:cs typeface="Arial" panose="020B0604020202020204" pitchFamily="34" charset="0"/>
              </a:rPr>
              <a:t>hai hay nhiều tiến trình </a:t>
            </a:r>
            <a:r>
              <a:rPr lang="en-US" sz="2000" dirty="0">
                <a:latin typeface="Arial" panose="020B0604020202020204" pitchFamily="34" charset="0"/>
                <a:cs typeface="Arial" panose="020B0604020202020204" pitchFamily="34" charset="0"/>
              </a:rPr>
              <a:t>đang </a:t>
            </a:r>
            <a:r>
              <a:rPr lang="en-US" sz="2000" b="1" dirty="0">
                <a:latin typeface="Arial" panose="020B0604020202020204" pitchFamily="34" charset="0"/>
                <a:cs typeface="Arial" panose="020B0604020202020204" pitchFamily="34" charset="0"/>
              </a:rPr>
              <a:t>chờ đợi không giới hạn </a:t>
            </a:r>
            <a:r>
              <a:rPr lang="en-US" sz="2000" dirty="0">
                <a:latin typeface="Arial" panose="020B0604020202020204" pitchFamily="34" charset="0"/>
                <a:cs typeface="Arial" panose="020B0604020202020204" pitchFamily="34" charset="0"/>
              </a:rPr>
              <a:t>cho một sự kiện mà sự kiện này chỉ có thể được thực hiện bởi một trong các tiến trình đang chờ ở trên.</a:t>
            </a:r>
            <a:endParaRPr lang="en-US" sz="2000" dirty="0">
              <a:latin typeface="Arial" panose="020B0604020202020204" pitchFamily="34" charset="0"/>
              <a:cs typeface="Arial" panose="020B0604020202020204" pitchFamily="34" charset="0"/>
            </a:endParaRPr>
          </a:p>
        </p:txBody>
      </p:sp>
      <p:sp>
        <p:nvSpPr>
          <p:cNvPr id="13" name="TextBox 12"/>
          <p:cNvSpPr txBox="1"/>
          <p:nvPr/>
        </p:nvSpPr>
        <p:spPr>
          <a:xfrm>
            <a:off x="1050135" y="3998241"/>
            <a:ext cx="1563248" cy="1945661"/>
          </a:xfrm>
          <a:prstGeom prst="rect">
            <a:avLst/>
          </a:prstGeom>
          <a:solidFill>
            <a:schemeClr val="bg1"/>
          </a:solidFill>
          <a:ln>
            <a:solidFill>
              <a:schemeClr val="accent1"/>
            </a:solidFill>
          </a:ln>
        </p:spPr>
        <p:txBody>
          <a:bodyPr wrap="none" rtlCol="0">
            <a:spAutoFit/>
          </a:bodyPr>
          <a:lstStyle/>
          <a:p>
            <a:pPr>
              <a:lnSpc>
                <a:spcPct val="120000"/>
              </a:lnSpc>
              <a:spcBef>
                <a:spcPts val="200"/>
              </a:spcBef>
              <a:spcAft>
                <a:spcPts val="200"/>
              </a:spcAft>
            </a:pPr>
            <a:r>
              <a:rPr lang="en-US" dirty="0">
                <a:latin typeface="Courier New" panose="02070309020205020404" pitchFamily="49" charset="0"/>
                <a:cs typeface="Courier New" panose="02070309020205020404" pitchFamily="49" charset="0"/>
              </a:rPr>
              <a:t>wait(S);</a:t>
            </a:r>
            <a:endParaRPr lang="en-US" dirty="0">
              <a:latin typeface="Courier New" panose="02070309020205020404" pitchFamily="49" charset="0"/>
              <a:cs typeface="Courier New" panose="02070309020205020404" pitchFamily="49" charset="0"/>
            </a:endParaRPr>
          </a:p>
          <a:p>
            <a:pPr>
              <a:lnSpc>
                <a:spcPct val="120000"/>
              </a:lnSpc>
              <a:spcBef>
                <a:spcPts val="200"/>
              </a:spcBef>
              <a:spcAft>
                <a:spcPts val="200"/>
              </a:spcAft>
            </a:pPr>
            <a:r>
              <a:rPr lang="en-US" dirty="0">
                <a:latin typeface="Courier New" panose="02070309020205020404" pitchFamily="49" charset="0"/>
                <a:cs typeface="Courier New" panose="02070309020205020404" pitchFamily="49" charset="0"/>
              </a:rPr>
              <a:t>wait(Q);</a:t>
            </a:r>
            <a:endParaRPr lang="en-US" dirty="0">
              <a:latin typeface="Courier New" panose="02070309020205020404" pitchFamily="49" charset="0"/>
              <a:cs typeface="Courier New" panose="02070309020205020404" pitchFamily="49" charset="0"/>
            </a:endParaRPr>
          </a:p>
          <a:p>
            <a:pPr>
              <a:lnSpc>
                <a:spcPct val="120000"/>
              </a:lnSpc>
              <a:spcBef>
                <a:spcPts val="200"/>
              </a:spcBef>
              <a:spcAft>
                <a:spcPts val="200"/>
              </a:spcAft>
            </a:pPr>
            <a:r>
              <a:rPr lang="en-US" dirty="0">
                <a:latin typeface="Courier New" panose="02070309020205020404" pitchFamily="49" charset="0"/>
                <a:cs typeface="Courier New" panose="02070309020205020404" pitchFamily="49" charset="0"/>
              </a:rPr>
              <a:t>   ...</a:t>
            </a:r>
            <a:endParaRPr lang="en-US" dirty="0">
              <a:latin typeface="Courier New" panose="02070309020205020404" pitchFamily="49" charset="0"/>
              <a:cs typeface="Courier New" panose="02070309020205020404" pitchFamily="49" charset="0"/>
            </a:endParaRPr>
          </a:p>
          <a:p>
            <a:pPr>
              <a:lnSpc>
                <a:spcPct val="120000"/>
              </a:lnSpc>
              <a:spcBef>
                <a:spcPts val="200"/>
              </a:spcBef>
              <a:spcAft>
                <a:spcPts val="200"/>
              </a:spcAft>
            </a:pPr>
            <a:r>
              <a:rPr lang="en-US" dirty="0">
                <a:latin typeface="Courier New" panose="02070309020205020404" pitchFamily="49" charset="0"/>
                <a:cs typeface="Courier New" panose="02070309020205020404" pitchFamily="49" charset="0"/>
              </a:rPr>
              <a:t>signal(S);</a:t>
            </a:r>
            <a:endParaRPr lang="en-US" dirty="0">
              <a:latin typeface="Courier New" panose="02070309020205020404" pitchFamily="49" charset="0"/>
              <a:cs typeface="Courier New" panose="02070309020205020404" pitchFamily="49" charset="0"/>
            </a:endParaRPr>
          </a:p>
          <a:p>
            <a:pPr>
              <a:lnSpc>
                <a:spcPct val="120000"/>
              </a:lnSpc>
              <a:spcBef>
                <a:spcPts val="200"/>
              </a:spcBef>
              <a:spcAft>
                <a:spcPts val="200"/>
              </a:spcAft>
            </a:pPr>
            <a:r>
              <a:rPr lang="en-US" dirty="0">
                <a:latin typeface="Courier New" panose="02070309020205020404" pitchFamily="49" charset="0"/>
                <a:cs typeface="Courier New" panose="02070309020205020404" pitchFamily="49" charset="0"/>
              </a:rPr>
              <a:t>signal(Q);</a:t>
            </a:r>
            <a:endParaRPr lang="en-US" dirty="0">
              <a:latin typeface="Courier New" panose="02070309020205020404" pitchFamily="49" charset="0"/>
              <a:cs typeface="Courier New" panose="02070309020205020404" pitchFamily="49" charset="0"/>
            </a:endParaRPr>
          </a:p>
        </p:txBody>
      </p:sp>
      <p:sp>
        <p:nvSpPr>
          <p:cNvPr id="14" name="TextBox 13"/>
          <p:cNvSpPr txBox="1"/>
          <p:nvPr/>
        </p:nvSpPr>
        <p:spPr>
          <a:xfrm>
            <a:off x="3212269" y="3998241"/>
            <a:ext cx="1563248" cy="1945661"/>
          </a:xfrm>
          <a:prstGeom prst="rect">
            <a:avLst/>
          </a:prstGeom>
          <a:solidFill>
            <a:schemeClr val="bg1"/>
          </a:solidFill>
          <a:ln>
            <a:solidFill>
              <a:schemeClr val="accent3"/>
            </a:solidFill>
          </a:ln>
        </p:spPr>
        <p:txBody>
          <a:bodyPr wrap="none" rtlCol="0">
            <a:spAutoFit/>
          </a:bodyPr>
          <a:lstStyle/>
          <a:p>
            <a:pPr>
              <a:lnSpc>
                <a:spcPct val="120000"/>
              </a:lnSpc>
              <a:spcBef>
                <a:spcPts val="200"/>
              </a:spcBef>
              <a:spcAft>
                <a:spcPts val="200"/>
              </a:spcAft>
            </a:pPr>
            <a:r>
              <a:rPr lang="en-US" dirty="0">
                <a:latin typeface="Courier New" panose="02070309020205020404" pitchFamily="49" charset="0"/>
                <a:cs typeface="Courier New" panose="02070309020205020404" pitchFamily="49" charset="0"/>
              </a:rPr>
              <a:t>wait(Q);</a:t>
            </a:r>
            <a:endParaRPr lang="en-US" dirty="0">
              <a:latin typeface="Courier New" panose="02070309020205020404" pitchFamily="49" charset="0"/>
              <a:cs typeface="Courier New" panose="02070309020205020404" pitchFamily="49" charset="0"/>
            </a:endParaRPr>
          </a:p>
          <a:p>
            <a:pPr>
              <a:lnSpc>
                <a:spcPct val="120000"/>
              </a:lnSpc>
              <a:spcBef>
                <a:spcPts val="200"/>
              </a:spcBef>
              <a:spcAft>
                <a:spcPts val="200"/>
              </a:spcAft>
            </a:pPr>
            <a:r>
              <a:rPr lang="en-US" dirty="0">
                <a:latin typeface="Courier New" panose="02070309020205020404" pitchFamily="49" charset="0"/>
                <a:cs typeface="Courier New" panose="02070309020205020404" pitchFamily="49" charset="0"/>
              </a:rPr>
              <a:t>wait(S);</a:t>
            </a:r>
            <a:endParaRPr lang="en-US" dirty="0">
              <a:latin typeface="Courier New" panose="02070309020205020404" pitchFamily="49" charset="0"/>
              <a:cs typeface="Courier New" panose="02070309020205020404" pitchFamily="49" charset="0"/>
            </a:endParaRPr>
          </a:p>
          <a:p>
            <a:pPr>
              <a:lnSpc>
                <a:spcPct val="120000"/>
              </a:lnSpc>
              <a:spcBef>
                <a:spcPts val="200"/>
              </a:spcBef>
              <a:spcAft>
                <a:spcPts val="200"/>
              </a:spcAft>
            </a:pPr>
            <a:r>
              <a:rPr lang="en-US" dirty="0">
                <a:latin typeface="Courier New" panose="02070309020205020404" pitchFamily="49" charset="0"/>
                <a:cs typeface="Courier New" panose="02070309020205020404" pitchFamily="49" charset="0"/>
              </a:rPr>
              <a:t>   ...</a:t>
            </a:r>
            <a:endParaRPr lang="en-US" dirty="0">
              <a:latin typeface="Courier New" panose="02070309020205020404" pitchFamily="49" charset="0"/>
              <a:cs typeface="Courier New" panose="02070309020205020404" pitchFamily="49" charset="0"/>
            </a:endParaRPr>
          </a:p>
          <a:p>
            <a:pPr>
              <a:lnSpc>
                <a:spcPct val="120000"/>
              </a:lnSpc>
              <a:spcBef>
                <a:spcPts val="200"/>
              </a:spcBef>
              <a:spcAft>
                <a:spcPts val="200"/>
              </a:spcAft>
            </a:pPr>
            <a:r>
              <a:rPr lang="en-US" dirty="0">
                <a:latin typeface="Courier New" panose="02070309020205020404" pitchFamily="49" charset="0"/>
                <a:cs typeface="Courier New" panose="02070309020205020404" pitchFamily="49" charset="0"/>
              </a:rPr>
              <a:t>signal(Q);</a:t>
            </a:r>
            <a:endParaRPr lang="en-US" dirty="0">
              <a:latin typeface="Courier New" panose="02070309020205020404" pitchFamily="49" charset="0"/>
              <a:cs typeface="Courier New" panose="02070309020205020404" pitchFamily="49" charset="0"/>
            </a:endParaRPr>
          </a:p>
          <a:p>
            <a:pPr>
              <a:lnSpc>
                <a:spcPct val="120000"/>
              </a:lnSpc>
              <a:spcBef>
                <a:spcPts val="200"/>
              </a:spcBef>
              <a:spcAft>
                <a:spcPts val="200"/>
              </a:spcAft>
            </a:pPr>
            <a:r>
              <a:rPr lang="en-US" dirty="0">
                <a:latin typeface="Courier New" panose="02070309020205020404" pitchFamily="49" charset="0"/>
                <a:cs typeface="Courier New" panose="02070309020205020404" pitchFamily="49" charset="0"/>
              </a:rPr>
              <a:t>signal(S);</a:t>
            </a:r>
            <a:endParaRPr lang="en-US" dirty="0">
              <a:latin typeface="Courier New" panose="02070309020205020404" pitchFamily="49" charset="0"/>
              <a:cs typeface="Courier New" panose="02070309020205020404" pitchFamily="49" charset="0"/>
            </a:endParaRPr>
          </a:p>
        </p:txBody>
      </p:sp>
      <p:sp>
        <p:nvSpPr>
          <p:cNvPr id="15" name="TextBox 14"/>
          <p:cNvSpPr txBox="1"/>
          <p:nvPr/>
        </p:nvSpPr>
        <p:spPr>
          <a:xfrm>
            <a:off x="1047171" y="3604031"/>
            <a:ext cx="466794" cy="394210"/>
          </a:xfrm>
          <a:prstGeom prst="rect">
            <a:avLst/>
          </a:prstGeom>
          <a:gradFill>
            <a:gsLst>
              <a:gs pos="0">
                <a:srgbClr val="00C6FF"/>
              </a:gs>
              <a:gs pos="100000">
                <a:srgbClr val="0072FF"/>
              </a:gs>
            </a:gsLst>
            <a:lin ang="5400000" scaled="1"/>
          </a:gradFill>
          <a:ln>
            <a:solidFill>
              <a:schemeClr val="accent1"/>
            </a:solidFill>
          </a:ln>
        </p:spPr>
        <p:txBody>
          <a:bodyPr wrap="none" rtlCol="0">
            <a:spAutoFit/>
          </a:bodyPr>
          <a:lstStyle/>
          <a:p>
            <a:pPr algn="just">
              <a:lnSpc>
                <a:spcPct val="120000"/>
              </a:lnSpc>
              <a:spcBef>
                <a:spcPts val="200"/>
              </a:spcBef>
              <a:spcAft>
                <a:spcPts val="200"/>
              </a:spcAft>
            </a:pPr>
            <a:r>
              <a:rPr lang="en-US" b="1" dirty="0">
                <a:solidFill>
                  <a:schemeClr val="bg1"/>
                </a:solidFill>
                <a:latin typeface="Arial" panose="020B0604020202020204" pitchFamily="34" charset="0"/>
                <a:cs typeface="Arial" panose="020B0604020202020204" pitchFamily="34" charset="0"/>
              </a:rPr>
              <a:t>P1</a:t>
            </a:r>
            <a:endParaRPr lang="en-US" b="1" dirty="0">
              <a:solidFill>
                <a:schemeClr val="bg1"/>
              </a:solidFill>
              <a:latin typeface="Arial" panose="020B0604020202020204" pitchFamily="34" charset="0"/>
              <a:cs typeface="Arial" panose="020B0604020202020204" pitchFamily="34" charset="0"/>
            </a:endParaRPr>
          </a:p>
        </p:txBody>
      </p:sp>
      <p:sp>
        <p:nvSpPr>
          <p:cNvPr id="16" name="TextBox 15"/>
          <p:cNvSpPr txBox="1"/>
          <p:nvPr/>
        </p:nvSpPr>
        <p:spPr>
          <a:xfrm>
            <a:off x="3212269" y="3604031"/>
            <a:ext cx="466794" cy="394210"/>
          </a:xfrm>
          <a:prstGeom prst="rect">
            <a:avLst/>
          </a:prstGeom>
          <a:gradFill>
            <a:gsLst>
              <a:gs pos="0">
                <a:schemeClr val="accent2"/>
              </a:gs>
              <a:gs pos="100000">
                <a:schemeClr val="accent3"/>
              </a:gs>
            </a:gsLst>
            <a:lin ang="5400000" scaled="1"/>
          </a:gradFill>
          <a:ln>
            <a:solidFill>
              <a:schemeClr val="accent3"/>
            </a:solidFill>
          </a:ln>
        </p:spPr>
        <p:txBody>
          <a:bodyPr wrap="none" rtlCol="0">
            <a:spAutoFit/>
          </a:bodyPr>
          <a:lstStyle/>
          <a:p>
            <a:pPr algn="just">
              <a:lnSpc>
                <a:spcPct val="120000"/>
              </a:lnSpc>
              <a:spcBef>
                <a:spcPts val="200"/>
              </a:spcBef>
              <a:spcAft>
                <a:spcPts val="200"/>
              </a:spcAft>
            </a:pPr>
            <a:r>
              <a:rPr lang="en-US" b="1" dirty="0">
                <a:solidFill>
                  <a:schemeClr val="bg1"/>
                </a:solidFill>
                <a:latin typeface="Arial" panose="020B0604020202020204" pitchFamily="34" charset="0"/>
                <a:cs typeface="Arial" panose="020B0604020202020204" pitchFamily="34" charset="0"/>
              </a:rPr>
              <a:t>P2</a:t>
            </a:r>
            <a:endParaRPr lang="en-US" b="1" dirty="0">
              <a:solidFill>
                <a:schemeClr val="bg1"/>
              </a:solidFill>
              <a:latin typeface="Arial" panose="020B0604020202020204" pitchFamily="34" charset="0"/>
              <a:cs typeface="Arial" panose="020B0604020202020204" pitchFamily="34" charset="0"/>
            </a:endParaRPr>
          </a:p>
        </p:txBody>
      </p:sp>
      <p:sp>
        <p:nvSpPr>
          <p:cNvPr id="17" name="Triangle 16"/>
          <p:cNvSpPr/>
          <p:nvPr/>
        </p:nvSpPr>
        <p:spPr>
          <a:xfrm rot="5400000">
            <a:off x="830292" y="4163760"/>
            <a:ext cx="114660" cy="98845"/>
          </a:xfrm>
          <a:prstGeom prst="triangle">
            <a:avLst/>
          </a:prstGeom>
          <a:gradFill>
            <a:gsLst>
              <a:gs pos="0">
                <a:srgbClr val="00C6FF"/>
              </a:gs>
              <a:gs pos="100000">
                <a:srgbClr val="0072FF"/>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18" name="Triangle 17"/>
          <p:cNvSpPr/>
          <p:nvPr/>
        </p:nvSpPr>
        <p:spPr>
          <a:xfrm rot="5400000">
            <a:off x="2992426" y="4163761"/>
            <a:ext cx="114660" cy="98845"/>
          </a:xfrm>
          <a:prstGeom prst="triangle">
            <a:avLst/>
          </a:prstGeom>
          <a:gradFill>
            <a:gsLst>
              <a:gs pos="0">
                <a:schemeClr val="accent2"/>
              </a:gs>
              <a:gs pos="100000">
                <a:schemeClr val="accent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19" name="Rectangle 18"/>
          <p:cNvSpPr/>
          <p:nvPr/>
        </p:nvSpPr>
        <p:spPr>
          <a:xfrm>
            <a:off x="5178582" y="2573389"/>
            <a:ext cx="6175218" cy="3718317"/>
          </a:xfrm>
          <a:prstGeom prst="rect">
            <a:avLst/>
          </a:prstGeom>
          <a:noFill/>
          <a:ln cap="rnd">
            <a:gradFill>
              <a:gsLst>
                <a:gs pos="0">
                  <a:schemeClr val="accent3"/>
                </a:gs>
                <a:gs pos="100000">
                  <a:schemeClr val="accent5"/>
                </a:gs>
              </a:gsLst>
              <a:lin ang="5400000" scaled="1"/>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20" name="TextBox 19"/>
          <p:cNvSpPr txBox="1"/>
          <p:nvPr/>
        </p:nvSpPr>
        <p:spPr>
          <a:xfrm>
            <a:off x="5290213" y="2650126"/>
            <a:ext cx="3858749" cy="427746"/>
          </a:xfrm>
          <a:prstGeom prst="rect">
            <a:avLst/>
          </a:prstGeom>
          <a:noFill/>
        </p:spPr>
        <p:txBody>
          <a:bodyPr wrap="none" rtlCol="0">
            <a:spAutoFit/>
          </a:bodyPr>
          <a:lstStyle/>
          <a:p>
            <a:pPr>
              <a:lnSpc>
                <a:spcPct val="120000"/>
              </a:lnSpc>
              <a:spcBef>
                <a:spcPts val="200"/>
              </a:spcBef>
              <a:spcAft>
                <a:spcPts val="200"/>
              </a:spcAft>
            </a:pPr>
            <a:r>
              <a:rPr lang="en-US" sz="2000" dirty="0">
                <a:latin typeface="Arial" panose="020B0604020202020204" pitchFamily="34" charset="0"/>
                <a:cs typeface="Arial" panose="020B0604020202020204" pitchFamily="34" charset="0"/>
              </a:rPr>
              <a:t>Một số dạng khác của deadlock:</a:t>
            </a:r>
            <a:endParaRPr lang="en-US" sz="2000" dirty="0">
              <a:latin typeface="Arial" panose="020B0604020202020204" pitchFamily="34" charset="0"/>
              <a:cs typeface="Arial" panose="020B0604020202020204" pitchFamily="34" charset="0"/>
            </a:endParaRPr>
          </a:p>
        </p:txBody>
      </p:sp>
      <p:sp>
        <p:nvSpPr>
          <p:cNvPr id="21" name="TextBox 20"/>
          <p:cNvSpPr txBox="1"/>
          <p:nvPr/>
        </p:nvSpPr>
        <p:spPr>
          <a:xfrm>
            <a:off x="5320940" y="3033122"/>
            <a:ext cx="6032860" cy="3258584"/>
          </a:xfrm>
          <a:prstGeom prst="rect">
            <a:avLst/>
          </a:prstGeom>
          <a:noFill/>
        </p:spPr>
        <p:txBody>
          <a:bodyPr wrap="square" rtlCol="0">
            <a:spAutoFit/>
          </a:bodyPr>
          <a:lstStyle/>
          <a:p>
            <a:pPr marL="285750" indent="-285750">
              <a:lnSpc>
                <a:spcPct val="120000"/>
              </a:lnSpc>
              <a:spcBef>
                <a:spcPts val="200"/>
              </a:spcBef>
              <a:spcAft>
                <a:spcPts val="200"/>
              </a:spcAft>
              <a:buFont typeface="Arial" panose="020B0604020202020204" pitchFamily="34" charset="0"/>
              <a:buChar char="•"/>
            </a:pPr>
            <a:r>
              <a:rPr lang="en-US" b="1" dirty="0">
                <a:gradFill flip="none" rotWithShape="1">
                  <a:gsLst>
                    <a:gs pos="0">
                      <a:schemeClr val="accent3"/>
                    </a:gs>
                    <a:gs pos="100000">
                      <a:schemeClr val="accent5"/>
                    </a:gs>
                  </a:gsLst>
                  <a:lin ang="2700000" scaled="1"/>
                  <a:tileRect/>
                </a:gradFill>
                <a:latin typeface="Arial" panose="020B0604020202020204" pitchFamily="34" charset="0"/>
                <a:cs typeface="Arial" panose="020B0604020202020204" pitchFamily="34" charset="0"/>
              </a:rPr>
              <a:t>Starvation – đói:</a:t>
            </a:r>
            <a:endParaRPr lang="en-US" b="1" dirty="0">
              <a:gradFill flip="none" rotWithShape="1">
                <a:gsLst>
                  <a:gs pos="0">
                    <a:schemeClr val="accent3"/>
                  </a:gs>
                  <a:gs pos="100000">
                    <a:schemeClr val="accent5"/>
                  </a:gs>
                </a:gsLst>
                <a:lin ang="2700000" scaled="1"/>
                <a:tileRect/>
              </a:gradFill>
              <a:latin typeface="Arial" panose="020B0604020202020204" pitchFamily="34" charset="0"/>
              <a:cs typeface="Arial" panose="020B0604020202020204" pitchFamily="34" charset="0"/>
            </a:endParaRPr>
          </a:p>
          <a:p>
            <a:pPr marL="742950" lvl="1" indent="-285750">
              <a:lnSpc>
                <a:spcPct val="120000"/>
              </a:lnSpc>
              <a:spcBef>
                <a:spcPts val="200"/>
              </a:spcBef>
              <a:spcAft>
                <a:spcPts val="200"/>
              </a:spcAft>
              <a:buFont typeface="Arial" panose="020B0604020202020204" pitchFamily="34" charset="0"/>
              <a:buChar char="•"/>
            </a:pPr>
            <a:r>
              <a:rPr lang="en-US" dirty="0">
                <a:latin typeface="Arial" panose="020B0604020202020204" pitchFamily="34" charset="0"/>
                <a:cs typeface="Arial" panose="020B0604020202020204" pitchFamily="34" charset="0"/>
              </a:rPr>
              <a:t>Một tiến trình có thể không bao giờ được thoát ra khỏi hàng đợi của semaphore mà nó đang chờ</a:t>
            </a:r>
            <a:r>
              <a:rPr lang="en-US"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a:p>
            <a:pPr marL="285750" indent="-285750">
              <a:lnSpc>
                <a:spcPct val="120000"/>
              </a:lnSpc>
              <a:spcBef>
                <a:spcPts val="200"/>
              </a:spcBef>
              <a:spcAft>
                <a:spcPts val="200"/>
              </a:spcAft>
              <a:buFont typeface="Arial" panose="020B0604020202020204" pitchFamily="34" charset="0"/>
              <a:buChar char="•"/>
            </a:pPr>
            <a:r>
              <a:rPr lang="en-US" b="1" dirty="0">
                <a:gradFill flip="none" rotWithShape="1">
                  <a:gsLst>
                    <a:gs pos="0">
                      <a:schemeClr val="accent3"/>
                    </a:gs>
                    <a:gs pos="100000">
                      <a:schemeClr val="accent5"/>
                    </a:gs>
                  </a:gsLst>
                  <a:lin ang="2700000" scaled="1"/>
                  <a:tileRect/>
                </a:gradFill>
                <a:latin typeface="Arial" panose="020B0604020202020204" pitchFamily="34" charset="0"/>
                <a:cs typeface="Arial" panose="020B0604020202020204" pitchFamily="34" charset="0"/>
              </a:rPr>
              <a:t>Priority inversion – nghịch đảo ưu tiên:</a:t>
            </a:r>
            <a:endParaRPr lang="en-US" b="1" dirty="0">
              <a:gradFill flip="none" rotWithShape="1">
                <a:gsLst>
                  <a:gs pos="0">
                    <a:schemeClr val="accent3"/>
                  </a:gs>
                  <a:gs pos="100000">
                    <a:schemeClr val="accent5"/>
                  </a:gs>
                </a:gsLst>
                <a:lin ang="2700000" scaled="1"/>
                <a:tileRect/>
              </a:gradFill>
              <a:latin typeface="Arial" panose="020B0604020202020204" pitchFamily="34" charset="0"/>
              <a:cs typeface="Arial" panose="020B0604020202020204" pitchFamily="34" charset="0"/>
            </a:endParaRPr>
          </a:p>
          <a:p>
            <a:pPr marL="742950" lvl="1" indent="-285750">
              <a:lnSpc>
                <a:spcPct val="120000"/>
              </a:lnSpc>
              <a:spcBef>
                <a:spcPts val="200"/>
              </a:spcBef>
              <a:spcAft>
                <a:spcPts val="200"/>
              </a:spcAft>
              <a:buFont typeface="Arial" panose="020B0604020202020204" pitchFamily="34" charset="0"/>
              <a:buChar char="•"/>
            </a:pPr>
            <a:r>
              <a:rPr lang="en-US" dirty="0">
                <a:latin typeface="Arial" panose="020B0604020202020204" pitchFamily="34" charset="0"/>
                <a:cs typeface="Arial" panose="020B0604020202020204" pitchFamily="34" charset="0"/>
              </a:rPr>
              <a:t>Vấn đề định thời khi tiến trình có độ ưu tiên thấp giữ khóa mà đang được cần bởi tiến trình có độ ưu tiên cao</a:t>
            </a:r>
            <a:r>
              <a:rPr lang="en-US"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a:p>
            <a:pPr marL="742950" lvl="1" indent="-285750">
              <a:lnSpc>
                <a:spcPct val="120000"/>
              </a:lnSpc>
              <a:spcBef>
                <a:spcPts val="200"/>
              </a:spcBef>
              <a:spcAft>
                <a:spcPts val="200"/>
              </a:spcAft>
              <a:buFont typeface="Arial" panose="020B0604020202020204" pitchFamily="34" charset="0"/>
              <a:buChar char="•"/>
            </a:pPr>
            <a:r>
              <a:rPr lang="en-US" dirty="0">
                <a:latin typeface="Arial" panose="020B0604020202020204" pitchFamily="34" charset="0"/>
                <a:cs typeface="Arial" panose="020B0604020202020204" pitchFamily="34" charset="0"/>
              </a:rPr>
              <a:t>Có thể được giải quyết bằng priority inheritance protocol</a:t>
            </a:r>
            <a:r>
              <a:rPr lang="en-US"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
        <p:nvSpPr>
          <p:cNvPr id="22" name="Down Arrow 21"/>
          <p:cNvSpPr/>
          <p:nvPr/>
        </p:nvSpPr>
        <p:spPr>
          <a:xfrm>
            <a:off x="1018061" y="2255420"/>
            <a:ext cx="495904" cy="1001165"/>
          </a:xfrm>
          <a:prstGeom prst="downArrow">
            <a:avLst/>
          </a:prstGeom>
          <a:gradFill>
            <a:gsLst>
              <a:gs pos="0">
                <a:schemeClr val="accent3"/>
              </a:gs>
              <a:gs pos="100000">
                <a:schemeClr val="accent5"/>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59:morph option="byWord"/>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ppt_x"/>
                                          </p:val>
                                        </p:tav>
                                        <p:tav tm="100000">
                                          <p:val>
                                            <p:strVal val="#ppt_x"/>
                                          </p:val>
                                        </p:tav>
                                      </p:tavLst>
                                    </p:anim>
                                    <p:anim calcmode="lin" valueType="num">
                                      <p:cBhvr additive="base">
                                        <p:cTn id="8"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1">
                                            <p:txEl>
                                              <p:pRg st="0" end="0"/>
                                            </p:txEl>
                                          </p:spTgt>
                                        </p:tgtEl>
                                        <p:attrNameLst>
                                          <p:attrName>style.visibility</p:attrName>
                                        </p:attrNameLst>
                                      </p:cBhvr>
                                      <p:to>
                                        <p:strVal val="visible"/>
                                      </p:to>
                                    </p:set>
                                    <p:anim calcmode="lin" valueType="num">
                                      <p:cBhvr additive="base">
                                        <p:cTn id="13" dur="500" fill="hold"/>
                                        <p:tgtEl>
                                          <p:spTgt spid="21">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1">
                                            <p:txEl>
                                              <p:pRg st="0" end="0"/>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21">
                                            <p:txEl>
                                              <p:pRg st="1" end="1"/>
                                            </p:txEl>
                                          </p:spTgt>
                                        </p:tgtEl>
                                        <p:attrNameLst>
                                          <p:attrName>style.visibility</p:attrName>
                                        </p:attrNameLst>
                                      </p:cBhvr>
                                      <p:to>
                                        <p:strVal val="visible"/>
                                      </p:to>
                                    </p:set>
                                    <p:anim calcmode="lin" valueType="num">
                                      <p:cBhvr additive="base">
                                        <p:cTn id="17" dur="500" fill="hold"/>
                                        <p:tgtEl>
                                          <p:spTgt spid="21">
                                            <p:txEl>
                                              <p:pRg st="1" end="1"/>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21">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21">
                                            <p:txEl>
                                              <p:pRg st="2" end="2"/>
                                            </p:txEl>
                                          </p:spTgt>
                                        </p:tgtEl>
                                        <p:attrNameLst>
                                          <p:attrName>style.visibility</p:attrName>
                                        </p:attrNameLst>
                                      </p:cBhvr>
                                      <p:to>
                                        <p:strVal val="visible"/>
                                      </p:to>
                                    </p:set>
                                    <p:anim calcmode="lin" valueType="num">
                                      <p:cBhvr additive="base">
                                        <p:cTn id="23" dur="500" fill="hold"/>
                                        <p:tgtEl>
                                          <p:spTgt spid="21">
                                            <p:txEl>
                                              <p:pRg st="2" end="2"/>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21">
                                            <p:txEl>
                                              <p:pRg st="2" end="2"/>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21">
                                            <p:txEl>
                                              <p:pRg st="3" end="3"/>
                                            </p:txEl>
                                          </p:spTgt>
                                        </p:tgtEl>
                                        <p:attrNameLst>
                                          <p:attrName>style.visibility</p:attrName>
                                        </p:attrNameLst>
                                      </p:cBhvr>
                                      <p:to>
                                        <p:strVal val="visible"/>
                                      </p:to>
                                    </p:set>
                                    <p:anim calcmode="lin" valueType="num">
                                      <p:cBhvr additive="base">
                                        <p:cTn id="27" dur="500" fill="hold"/>
                                        <p:tgtEl>
                                          <p:spTgt spid="21">
                                            <p:txEl>
                                              <p:pRg st="3" end="3"/>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21">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21">
                                            <p:txEl>
                                              <p:pRg st="4" end="4"/>
                                            </p:txEl>
                                          </p:spTgt>
                                        </p:tgtEl>
                                        <p:attrNameLst>
                                          <p:attrName>style.visibility</p:attrName>
                                        </p:attrNameLst>
                                      </p:cBhvr>
                                      <p:to>
                                        <p:strVal val="visible"/>
                                      </p:to>
                                    </p:set>
                                    <p:anim calcmode="lin" valueType="num">
                                      <p:cBhvr additive="base">
                                        <p:cTn id="33" dur="500" fill="hold"/>
                                        <p:tgtEl>
                                          <p:spTgt spid="21">
                                            <p:txEl>
                                              <p:pRg st="4" end="4"/>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21">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8B0B3AC-44A8-D142-AAF6-9A453466E1A4}" type="slidenum">
              <a:rPr lang="en-US" smtClean="0"/>
            </a:fld>
            <a:endParaRPr lang="en-US" dirty="0"/>
          </a:p>
        </p:txBody>
      </p:sp>
      <p:sp>
        <p:nvSpPr>
          <p:cNvPr id="3" name="Text Placeholder 2"/>
          <p:cNvSpPr>
            <a:spLocks noGrp="1"/>
          </p:cNvSpPr>
          <p:nvPr>
            <p:ph type="body" sz="quarter" idx="13"/>
          </p:nvPr>
        </p:nvSpPr>
        <p:spPr/>
        <p:txBody>
          <a:bodyPr>
            <a:normAutofit fontScale="85000" lnSpcReduction="10000"/>
          </a:bodyPr>
          <a:lstStyle/>
          <a:p>
            <a:r>
              <a:rPr lang="en-US" dirty="0"/>
              <a:t>BÀI TOÁN ĐỒNG BỘ BOUNDED-BUFFER</a:t>
            </a:r>
            <a:endParaRPr lang="en-US" dirty="0"/>
          </a:p>
        </p:txBody>
      </p:sp>
      <p:sp>
        <p:nvSpPr>
          <p:cNvPr id="9" name="Text Placeholder 8"/>
          <p:cNvSpPr>
            <a:spLocks noGrp="1"/>
          </p:cNvSpPr>
          <p:nvPr>
            <p:ph type="body" sz="quarter" idx="14"/>
          </p:nvPr>
        </p:nvSpPr>
        <p:spPr/>
        <p:txBody>
          <a:bodyPr/>
          <a:lstStyle/>
          <a:p>
            <a:r>
              <a:rPr lang="en-US" dirty="0"/>
              <a:t>5.</a:t>
            </a:r>
            <a:r>
              <a:rPr lang="en-US" dirty="0"/>
              <a:t>10</a:t>
            </a:r>
            <a:r>
              <a:rPr lang="en-US" dirty="0"/>
              <a:t>.1. Phát biểu bài toán bounded-buffer</a:t>
            </a:r>
            <a:endParaRPr lang="en-US" dirty="0"/>
          </a:p>
        </p:txBody>
      </p:sp>
      <p:sp>
        <p:nvSpPr>
          <p:cNvPr id="5" name="Text Placeholder 4"/>
          <p:cNvSpPr>
            <a:spLocks noGrp="1"/>
          </p:cNvSpPr>
          <p:nvPr>
            <p:ph type="body" sz="quarter" idx="15"/>
          </p:nvPr>
        </p:nvSpPr>
        <p:spPr>
          <a:xfrm>
            <a:off x="1470930" y="3924167"/>
            <a:ext cx="7425646" cy="1094505"/>
          </a:xfrm>
        </p:spPr>
        <p:txBody>
          <a:bodyPr>
            <a:normAutofit/>
          </a:bodyPr>
          <a:lstStyle/>
          <a:p>
            <a:pPr algn="just"/>
            <a:r>
              <a:rPr lang="en-US" dirty="0"/>
              <a:t>Bài toán bounded-buffer (đã được đề cập trong phần 5.1) mô tả một mảng có giới hạn số phần từ và 02 tiến trình lần lượt là Producer và Consumer có nhiệm vụ đồng thời ghi và xóa phần tử ra khỏi mảng. </a:t>
            </a:r>
            <a:endParaRPr lang="en-US" dirty="0"/>
          </a:p>
        </p:txBody>
      </p:sp>
      <p:sp>
        <p:nvSpPr>
          <p:cNvPr id="6" name="Text Placeholder 5"/>
          <p:cNvSpPr>
            <a:spLocks noGrp="1"/>
          </p:cNvSpPr>
          <p:nvPr>
            <p:ph type="body" sz="quarter" idx="16"/>
          </p:nvPr>
        </p:nvSpPr>
        <p:spPr/>
        <p:txBody>
          <a:bodyPr>
            <a:normAutofit lnSpcReduction="10000"/>
          </a:bodyPr>
          <a:lstStyle/>
          <a:p>
            <a:r>
              <a:rPr lang="en-US" dirty="0"/>
              <a:t>10</a:t>
            </a:r>
            <a:r>
              <a:rPr lang="en-US" dirty="0"/>
              <a:t>.</a:t>
            </a:r>
            <a:endParaRPr lang="en-US" dirty="0"/>
          </a:p>
        </p:txBody>
      </p:sp>
      <p:sp>
        <p:nvSpPr>
          <p:cNvPr id="8" name="Footer Placeholder 7"/>
          <p:cNvSpPr>
            <a:spLocks noGrp="1"/>
          </p:cNvSpPr>
          <p:nvPr>
            <p:ph type="ftr" sz="quarter" idx="18"/>
          </p:nvPr>
        </p:nvSpPr>
        <p:spPr/>
        <p:txBody>
          <a:bodyPr/>
          <a:lstStyle/>
          <a:p>
            <a:r>
              <a:rPr lang="vi-VN"/>
              <a:t>Thực hiện bởi Trường Đại học Công nghệ Thông tin, ĐHQG-HCM</a:t>
            </a:r>
            <a:endParaRPr lang="vi-VN"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59:morph option="byObject"/>
      </p:transition>
    </mc:Choice>
    <mc:Fallback>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5.</a:t>
            </a:r>
            <a:r>
              <a:rPr lang="en-US" dirty="0"/>
              <a:t>10</a:t>
            </a:r>
            <a:r>
              <a:rPr lang="en-US" dirty="0"/>
              <a:t>.1. Phát biểu bài toán bounded-buffer</a:t>
            </a:r>
            <a:endParaRPr lang="en-US" dirty="0"/>
          </a:p>
        </p:txBody>
      </p:sp>
      <p:sp>
        <p:nvSpPr>
          <p:cNvPr id="4" name="Footer Placeholder 3"/>
          <p:cNvSpPr>
            <a:spLocks noGrp="1"/>
          </p:cNvSpPr>
          <p:nvPr>
            <p:ph type="ftr" sz="quarter" idx="11"/>
          </p:nvPr>
        </p:nvSpPr>
        <p:spPr/>
        <p:txBody>
          <a:bodyPr/>
          <a:lstStyle/>
          <a:p>
            <a:r>
              <a:rPr lang="vi-VN"/>
              <a:t>Thực hiện bởi Trường Đại học Công nghệ Thông tin, ĐHQG-HCM</a:t>
            </a:r>
            <a:endParaRPr lang="en-US" dirty="0"/>
          </a:p>
        </p:txBody>
      </p:sp>
      <p:sp>
        <p:nvSpPr>
          <p:cNvPr id="5" name="Slide Number Placeholder 4"/>
          <p:cNvSpPr>
            <a:spLocks noGrp="1"/>
          </p:cNvSpPr>
          <p:nvPr>
            <p:ph type="sldNum" sz="quarter" idx="12"/>
          </p:nvPr>
        </p:nvSpPr>
        <p:spPr/>
        <p:txBody>
          <a:bodyPr/>
          <a:lstStyle/>
          <a:p>
            <a:fld id="{D8B0B3AC-44A8-D142-AAF6-9A453466E1A4}" type="slidenum">
              <a:rPr lang="en-US" smtClean="0"/>
            </a:fld>
            <a:endParaRPr lang="en-US" dirty="0"/>
          </a:p>
        </p:txBody>
      </p:sp>
      <p:sp>
        <p:nvSpPr>
          <p:cNvPr id="7" name="Rectangle 6"/>
          <p:cNvSpPr/>
          <p:nvPr/>
        </p:nvSpPr>
        <p:spPr>
          <a:xfrm>
            <a:off x="8547652" y="1978438"/>
            <a:ext cx="256233" cy="698360"/>
          </a:xfrm>
          <a:prstGeom prst="rect">
            <a:avLst/>
          </a:prstGeom>
          <a:gradFill>
            <a:gsLst>
              <a:gs pos="0">
                <a:srgbClr val="00C6FF"/>
              </a:gs>
              <a:gs pos="100000">
                <a:srgbClr val="0072FF"/>
              </a:gs>
            </a:gsLst>
            <a:lin ang="5400000" scaled="1"/>
          </a:gra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8834031" y="1978438"/>
            <a:ext cx="256233" cy="698360"/>
          </a:xfrm>
          <a:prstGeom prst="rect">
            <a:avLst/>
          </a:prstGeom>
          <a:gradFill>
            <a:gsLst>
              <a:gs pos="0">
                <a:srgbClr val="00C6FF"/>
              </a:gs>
              <a:gs pos="100000">
                <a:srgbClr val="0072FF"/>
              </a:gs>
            </a:gsLst>
            <a:lin ang="5400000" scaled="1"/>
          </a:gra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9120410" y="1978438"/>
            <a:ext cx="256233" cy="698360"/>
          </a:xfrm>
          <a:prstGeom prst="rect">
            <a:avLst/>
          </a:prstGeom>
          <a:gradFill>
            <a:gsLst>
              <a:gs pos="0">
                <a:srgbClr val="00C6FF"/>
              </a:gs>
              <a:gs pos="100000">
                <a:srgbClr val="0072FF"/>
              </a:gs>
            </a:gsLst>
            <a:lin ang="5400000" scaled="1"/>
          </a:gra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9406789" y="1978438"/>
            <a:ext cx="256233" cy="698360"/>
          </a:xfrm>
          <a:prstGeom prst="rect">
            <a:avLst/>
          </a:prstGeom>
          <a:gradFill>
            <a:gsLst>
              <a:gs pos="0">
                <a:srgbClr val="00C6FF"/>
              </a:gs>
              <a:gs pos="100000">
                <a:srgbClr val="0072FF"/>
              </a:gs>
            </a:gsLst>
            <a:lin ang="5400000" scaled="1"/>
          </a:gra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9693168" y="1978438"/>
            <a:ext cx="256233" cy="698360"/>
          </a:xfrm>
          <a:prstGeom prst="rect">
            <a:avLst/>
          </a:prstGeom>
          <a:gradFill>
            <a:gsLst>
              <a:gs pos="0">
                <a:srgbClr val="00C6FF"/>
              </a:gs>
              <a:gs pos="100000">
                <a:srgbClr val="0072FF"/>
              </a:gs>
            </a:gsLst>
            <a:lin ang="5400000" scaled="1"/>
          </a:gra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9979547" y="1978438"/>
            <a:ext cx="256233" cy="698360"/>
          </a:xfrm>
          <a:prstGeom prst="rect">
            <a:avLst/>
          </a:prstGeom>
          <a:gradFill>
            <a:gsLst>
              <a:gs pos="0">
                <a:srgbClr val="00C6FF"/>
              </a:gs>
              <a:gs pos="100000">
                <a:srgbClr val="0072FF"/>
              </a:gs>
            </a:gsLst>
            <a:lin ang="5400000" scaled="1"/>
          </a:gra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10265926" y="1978438"/>
            <a:ext cx="256233" cy="698360"/>
          </a:xfrm>
          <a:prstGeom prst="rect">
            <a:avLst/>
          </a:prstGeom>
          <a:gradFill>
            <a:gsLst>
              <a:gs pos="0">
                <a:srgbClr val="00C6FF"/>
              </a:gs>
              <a:gs pos="100000">
                <a:srgbClr val="0072FF"/>
              </a:gs>
            </a:gsLst>
            <a:lin ang="5400000" scaled="1"/>
          </a:gra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10552305" y="1978438"/>
            <a:ext cx="256233" cy="698360"/>
          </a:xfrm>
          <a:prstGeom prst="rect">
            <a:avLst/>
          </a:prstGeom>
          <a:gradFill>
            <a:gsLst>
              <a:gs pos="0">
                <a:srgbClr val="00C6FF"/>
              </a:gs>
              <a:gs pos="100000">
                <a:srgbClr val="0072FF"/>
              </a:gs>
            </a:gsLst>
            <a:lin ang="5400000" scaled="1"/>
          </a:gra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10838684" y="1978438"/>
            <a:ext cx="256233" cy="698360"/>
          </a:xfrm>
          <a:prstGeom prst="rect">
            <a:avLst/>
          </a:prstGeom>
          <a:solidFill>
            <a:schemeClr val="bg1"/>
          </a:soli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11125063" y="1978438"/>
            <a:ext cx="256233" cy="698360"/>
          </a:xfrm>
          <a:prstGeom prst="rect">
            <a:avLst/>
          </a:prstGeom>
          <a:solidFill>
            <a:schemeClr val="bg1"/>
          </a:soli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p:cNvSpPr txBox="1"/>
          <p:nvPr/>
        </p:nvSpPr>
        <p:spPr>
          <a:xfrm>
            <a:off x="838199" y="1753448"/>
            <a:ext cx="6695359" cy="830997"/>
          </a:xfrm>
          <a:prstGeom prst="rect">
            <a:avLst/>
          </a:prstGeom>
          <a:noFill/>
        </p:spPr>
        <p:txBody>
          <a:bodyPr wrap="square">
            <a:spAutoFit/>
          </a:bodyPr>
          <a:lstStyle/>
          <a:p>
            <a:pPr marL="285750" indent="-285750">
              <a:buFont typeface="Arial" panose="020B0604020202020204" pitchFamily="34" charset="0"/>
              <a:buChar char="•"/>
            </a:pPr>
            <a:r>
              <a:rPr lang="en-US" sz="2400" dirty="0">
                <a:latin typeface="Arial" panose="020B0604020202020204" pitchFamily="34" charset="0"/>
                <a:cs typeface="Arial" panose="020B0604020202020204" pitchFamily="34" charset="0"/>
              </a:rPr>
              <a:t>Một mảng buffer[] có tối đa n phần tử</a:t>
            </a:r>
            <a:br>
              <a:rPr lang="en-US" sz="2400" dirty="0">
                <a:latin typeface="Arial" panose="020B0604020202020204" pitchFamily="34" charset="0"/>
                <a:cs typeface="Arial" panose="020B0604020202020204" pitchFamily="34" charset="0"/>
              </a:rPr>
            </a:br>
            <a:r>
              <a:rPr lang="en-US" sz="2400" dirty="0">
                <a:latin typeface="Arial" panose="020B0604020202020204" pitchFamily="34" charset="0"/>
                <a:cs typeface="Arial" panose="020B0604020202020204" pitchFamily="34" charset="0"/>
              </a:rPr>
              <a:t>Số lượng phần tử trong mảng là count</a:t>
            </a:r>
            <a:endParaRPr lang="en-US" sz="2400" dirty="0">
              <a:latin typeface="Arial" panose="020B0604020202020204" pitchFamily="34" charset="0"/>
              <a:cs typeface="Arial" panose="020B0604020202020204" pitchFamily="34" charset="0"/>
            </a:endParaRPr>
          </a:p>
        </p:txBody>
      </p:sp>
      <p:sp>
        <p:nvSpPr>
          <p:cNvPr id="24" name="Right Brace 23"/>
          <p:cNvSpPr/>
          <p:nvPr/>
        </p:nvSpPr>
        <p:spPr>
          <a:xfrm rot="5400000">
            <a:off x="9921667" y="1454739"/>
            <a:ext cx="100410" cy="2818848"/>
          </a:xfrm>
          <a:prstGeom prst="rightBrace">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TextBox 24"/>
          <p:cNvSpPr txBox="1"/>
          <p:nvPr/>
        </p:nvSpPr>
        <p:spPr>
          <a:xfrm>
            <a:off x="9830094" y="2900288"/>
            <a:ext cx="277640" cy="304058"/>
          </a:xfrm>
          <a:prstGeom prst="rect">
            <a:avLst/>
          </a:prstGeom>
          <a:noFill/>
        </p:spPr>
        <p:txBody>
          <a:bodyPr wrap="none" rtlCol="0">
            <a:spAutoFit/>
          </a:bodyPr>
          <a:lstStyle/>
          <a:p>
            <a:pPr algn="ctr">
              <a:lnSpc>
                <a:spcPct val="120000"/>
              </a:lnSpc>
              <a:spcBef>
                <a:spcPts val="200"/>
              </a:spcBef>
              <a:spcAft>
                <a:spcPts val="200"/>
              </a:spcAft>
            </a:pPr>
            <a:r>
              <a:rPr lang="en-US" sz="1200" dirty="0">
                <a:latin typeface="Courier New" panose="02070309020205020404" pitchFamily="49" charset="0"/>
                <a:cs typeface="Courier New" panose="02070309020205020404" pitchFamily="49" charset="0"/>
              </a:rPr>
              <a:t>n</a:t>
            </a:r>
            <a:endParaRPr lang="en-US" sz="1200" dirty="0">
              <a:latin typeface="Arial" panose="020B0604020202020204" pitchFamily="34" charset="0"/>
              <a:cs typeface="Arial" panose="020B0604020202020204" pitchFamily="34" charset="0"/>
            </a:endParaRPr>
          </a:p>
        </p:txBody>
      </p:sp>
      <p:sp>
        <p:nvSpPr>
          <p:cNvPr id="28" name="TextBox 27"/>
          <p:cNvSpPr txBox="1"/>
          <p:nvPr/>
        </p:nvSpPr>
        <p:spPr>
          <a:xfrm>
            <a:off x="838199" y="3732927"/>
            <a:ext cx="6695359" cy="461665"/>
          </a:xfrm>
          <a:prstGeom prst="rect">
            <a:avLst/>
          </a:prstGeom>
          <a:noFill/>
        </p:spPr>
        <p:txBody>
          <a:bodyPr wrap="square">
            <a:spAutoFit/>
          </a:bodyPr>
          <a:lstStyle/>
          <a:p>
            <a:pPr marL="285750" indent="-285750">
              <a:buFont typeface="Arial" panose="020B0604020202020204" pitchFamily="34" charset="0"/>
              <a:buChar char="•"/>
            </a:pPr>
            <a:r>
              <a:rPr lang="en-US" sz="2400" dirty="0">
                <a:latin typeface="Arial" panose="020B0604020202020204" pitchFamily="34" charset="0"/>
                <a:cs typeface="Arial" panose="020B0604020202020204" pitchFamily="34" charset="0"/>
              </a:rPr>
              <a:t>Tiến trình </a:t>
            </a:r>
            <a:r>
              <a:rPr lang="en-US" sz="2400" b="1" dirty="0">
                <a:gradFill flip="none" rotWithShape="1">
                  <a:gsLst>
                    <a:gs pos="0">
                      <a:srgbClr val="00C6FF"/>
                    </a:gs>
                    <a:gs pos="100000">
                      <a:srgbClr val="0072FF"/>
                    </a:gs>
                  </a:gsLst>
                  <a:lin ang="2700000" scaled="1"/>
                  <a:tileRect/>
                </a:gradFill>
                <a:latin typeface="Arial" panose="020B0604020202020204" pitchFamily="34" charset="0"/>
                <a:cs typeface="Arial" panose="020B0604020202020204" pitchFamily="34" charset="0"/>
              </a:rPr>
              <a:t>Producer</a:t>
            </a:r>
            <a:r>
              <a:rPr lang="en-US" sz="2400" dirty="0">
                <a:latin typeface="Arial" panose="020B0604020202020204" pitchFamily="34" charset="0"/>
                <a:cs typeface="Arial" panose="020B0604020202020204" pitchFamily="34" charset="0"/>
              </a:rPr>
              <a:t> thêm phần tử vào mảng</a:t>
            </a:r>
            <a:endParaRPr lang="en-US" sz="2400" dirty="0">
              <a:latin typeface="Arial" panose="020B0604020202020204" pitchFamily="34" charset="0"/>
              <a:cs typeface="Arial" panose="020B0604020202020204" pitchFamily="34" charset="0"/>
            </a:endParaRPr>
          </a:p>
        </p:txBody>
      </p:sp>
      <p:sp>
        <p:nvSpPr>
          <p:cNvPr id="29" name="Rectangle 28"/>
          <p:cNvSpPr/>
          <p:nvPr/>
        </p:nvSpPr>
        <p:spPr>
          <a:xfrm>
            <a:off x="8552955" y="3701691"/>
            <a:ext cx="256233" cy="698360"/>
          </a:xfrm>
          <a:prstGeom prst="rect">
            <a:avLst/>
          </a:prstGeom>
          <a:gradFill>
            <a:gsLst>
              <a:gs pos="0">
                <a:srgbClr val="00C6FF"/>
              </a:gs>
              <a:gs pos="100000">
                <a:srgbClr val="0072FF"/>
              </a:gs>
            </a:gsLst>
            <a:lin ang="5400000" scaled="1"/>
          </a:gra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8839334" y="3701691"/>
            <a:ext cx="256233" cy="698360"/>
          </a:xfrm>
          <a:prstGeom prst="rect">
            <a:avLst/>
          </a:prstGeom>
          <a:gradFill>
            <a:gsLst>
              <a:gs pos="0">
                <a:srgbClr val="00C6FF"/>
              </a:gs>
              <a:gs pos="100000">
                <a:srgbClr val="0072FF"/>
              </a:gs>
            </a:gsLst>
            <a:lin ang="5400000" scaled="1"/>
          </a:gra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9125713" y="3701691"/>
            <a:ext cx="256233" cy="698360"/>
          </a:xfrm>
          <a:prstGeom prst="rect">
            <a:avLst/>
          </a:prstGeom>
          <a:gradFill>
            <a:gsLst>
              <a:gs pos="0">
                <a:srgbClr val="00C6FF"/>
              </a:gs>
              <a:gs pos="100000">
                <a:srgbClr val="0072FF"/>
              </a:gs>
            </a:gsLst>
            <a:lin ang="5400000" scaled="1"/>
          </a:gra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9412092" y="3701691"/>
            <a:ext cx="256233" cy="698360"/>
          </a:xfrm>
          <a:prstGeom prst="rect">
            <a:avLst/>
          </a:prstGeom>
          <a:gradFill>
            <a:gsLst>
              <a:gs pos="0">
                <a:srgbClr val="00C6FF"/>
              </a:gs>
              <a:gs pos="100000">
                <a:srgbClr val="0072FF"/>
              </a:gs>
            </a:gsLst>
            <a:lin ang="5400000" scaled="1"/>
          </a:gra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a:off x="9698471" y="3701691"/>
            <a:ext cx="256233" cy="698360"/>
          </a:xfrm>
          <a:prstGeom prst="rect">
            <a:avLst/>
          </a:prstGeom>
          <a:gradFill>
            <a:gsLst>
              <a:gs pos="0">
                <a:srgbClr val="00C6FF"/>
              </a:gs>
              <a:gs pos="100000">
                <a:srgbClr val="0072FF"/>
              </a:gs>
            </a:gsLst>
            <a:lin ang="5400000" scaled="1"/>
          </a:gra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9984850" y="3701691"/>
            <a:ext cx="256233" cy="698360"/>
          </a:xfrm>
          <a:prstGeom prst="rect">
            <a:avLst/>
          </a:prstGeom>
          <a:gradFill>
            <a:gsLst>
              <a:gs pos="0">
                <a:srgbClr val="00C6FF"/>
              </a:gs>
              <a:gs pos="100000">
                <a:srgbClr val="0072FF"/>
              </a:gs>
            </a:gsLst>
            <a:lin ang="5400000" scaled="1"/>
          </a:gra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p:nvSpPr>
        <p:spPr>
          <a:xfrm>
            <a:off x="10271229" y="3701691"/>
            <a:ext cx="256233" cy="698360"/>
          </a:xfrm>
          <a:prstGeom prst="rect">
            <a:avLst/>
          </a:prstGeom>
          <a:gradFill>
            <a:gsLst>
              <a:gs pos="0">
                <a:srgbClr val="00C6FF"/>
              </a:gs>
              <a:gs pos="100000">
                <a:srgbClr val="0072FF"/>
              </a:gs>
            </a:gsLst>
            <a:lin ang="5400000" scaled="1"/>
          </a:gra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10557608" y="3701691"/>
            <a:ext cx="256233" cy="698360"/>
          </a:xfrm>
          <a:prstGeom prst="rect">
            <a:avLst/>
          </a:prstGeom>
          <a:gradFill>
            <a:gsLst>
              <a:gs pos="0">
                <a:srgbClr val="00C6FF"/>
              </a:gs>
              <a:gs pos="100000">
                <a:srgbClr val="0072FF"/>
              </a:gs>
            </a:gsLst>
            <a:lin ang="5400000" scaled="1"/>
          </a:gra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p:nvSpPr>
        <p:spPr>
          <a:xfrm>
            <a:off x="10843987" y="3701691"/>
            <a:ext cx="256233" cy="698360"/>
          </a:xfrm>
          <a:prstGeom prst="rect">
            <a:avLst/>
          </a:prstGeom>
          <a:gradFill>
            <a:gsLst>
              <a:gs pos="0">
                <a:srgbClr val="00B050"/>
              </a:gs>
              <a:gs pos="100000">
                <a:srgbClr val="92D050"/>
              </a:gs>
            </a:gsLst>
            <a:lin ang="5400000" scaled="1"/>
          </a:gradFill>
          <a:ln>
            <a:gradFill>
              <a:gsLst>
                <a:gs pos="0">
                  <a:srgbClr val="00B050"/>
                </a:gs>
                <a:gs pos="100000">
                  <a:schemeClr val="accent6">
                    <a:lumMod val="60000"/>
                    <a:lumOff val="4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p:nvSpPr>
        <p:spPr>
          <a:xfrm>
            <a:off x="11130366" y="3701691"/>
            <a:ext cx="256233" cy="698360"/>
          </a:xfrm>
          <a:prstGeom prst="rect">
            <a:avLst/>
          </a:prstGeom>
          <a:solidFill>
            <a:schemeClr val="bg1"/>
          </a:soli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p:cNvSpPr txBox="1"/>
          <p:nvPr/>
        </p:nvSpPr>
        <p:spPr>
          <a:xfrm>
            <a:off x="9016292" y="4492906"/>
            <a:ext cx="1866216" cy="293542"/>
          </a:xfrm>
          <a:prstGeom prst="rect">
            <a:avLst/>
          </a:prstGeom>
          <a:noFill/>
        </p:spPr>
        <p:txBody>
          <a:bodyPr wrap="none" rtlCol="0">
            <a:spAutoFit/>
          </a:bodyPr>
          <a:lstStyle/>
          <a:p>
            <a:pPr algn="ctr">
              <a:lnSpc>
                <a:spcPct val="120000"/>
              </a:lnSpc>
              <a:spcBef>
                <a:spcPts val="200"/>
              </a:spcBef>
              <a:spcAft>
                <a:spcPts val="200"/>
              </a:spcAft>
            </a:pPr>
            <a:r>
              <a:rPr lang="en-US" sz="1200" dirty="0">
                <a:latin typeface="Arial" panose="020B0604020202020204" pitchFamily="34" charset="0"/>
                <a:cs typeface="Arial" panose="020B0604020202020204" pitchFamily="34" charset="0"/>
              </a:rPr>
              <a:t>Thêm phần tử vào mảng</a:t>
            </a:r>
            <a:endParaRPr lang="en-US" sz="1200" dirty="0">
              <a:latin typeface="Arial" panose="020B0604020202020204" pitchFamily="34" charset="0"/>
              <a:cs typeface="Arial" panose="020B0604020202020204" pitchFamily="34" charset="0"/>
            </a:endParaRPr>
          </a:p>
        </p:txBody>
      </p:sp>
      <p:sp>
        <p:nvSpPr>
          <p:cNvPr id="42" name="TextBox 41"/>
          <p:cNvSpPr txBox="1"/>
          <p:nvPr/>
        </p:nvSpPr>
        <p:spPr>
          <a:xfrm>
            <a:off x="832896" y="5264665"/>
            <a:ext cx="6695359" cy="461665"/>
          </a:xfrm>
          <a:prstGeom prst="rect">
            <a:avLst/>
          </a:prstGeom>
          <a:noFill/>
        </p:spPr>
        <p:txBody>
          <a:bodyPr wrap="square">
            <a:spAutoFit/>
          </a:bodyPr>
          <a:lstStyle/>
          <a:p>
            <a:pPr marL="285750" indent="-285750">
              <a:buFont typeface="Arial" panose="020B0604020202020204" pitchFamily="34" charset="0"/>
              <a:buChar char="•"/>
            </a:pPr>
            <a:r>
              <a:rPr lang="en-US" sz="2400" dirty="0">
                <a:latin typeface="Arial" panose="020B0604020202020204" pitchFamily="34" charset="0"/>
                <a:cs typeface="Arial" panose="020B0604020202020204" pitchFamily="34" charset="0"/>
              </a:rPr>
              <a:t>Tiến trình </a:t>
            </a:r>
            <a:r>
              <a:rPr lang="en-US" sz="2400" b="1" dirty="0">
                <a:gradFill>
                  <a:gsLst>
                    <a:gs pos="0">
                      <a:schemeClr val="accent2"/>
                    </a:gs>
                    <a:gs pos="100000">
                      <a:schemeClr val="accent3">
                        <a:lumMod val="75000"/>
                      </a:schemeClr>
                    </a:gs>
                  </a:gsLst>
                  <a:lin ang="2700000" scaled="1"/>
                </a:gradFill>
                <a:latin typeface="Arial" panose="020B0604020202020204" pitchFamily="34" charset="0"/>
                <a:cs typeface="Arial" panose="020B0604020202020204" pitchFamily="34" charset="0"/>
              </a:rPr>
              <a:t>Consumer</a:t>
            </a:r>
            <a:r>
              <a:rPr lang="en-US" sz="2400" dirty="0">
                <a:latin typeface="Arial" panose="020B0604020202020204" pitchFamily="34" charset="0"/>
                <a:cs typeface="Arial" panose="020B0604020202020204" pitchFamily="34" charset="0"/>
              </a:rPr>
              <a:t> xóa phần tử khỏi mảng</a:t>
            </a:r>
            <a:endParaRPr lang="en-US" sz="2400" dirty="0">
              <a:latin typeface="Arial" panose="020B0604020202020204" pitchFamily="34" charset="0"/>
              <a:cs typeface="Arial" panose="020B0604020202020204" pitchFamily="34" charset="0"/>
            </a:endParaRPr>
          </a:p>
        </p:txBody>
      </p:sp>
      <p:sp>
        <p:nvSpPr>
          <p:cNvPr id="43" name="Rectangle 42"/>
          <p:cNvSpPr/>
          <p:nvPr/>
        </p:nvSpPr>
        <p:spPr>
          <a:xfrm>
            <a:off x="8547652" y="5233429"/>
            <a:ext cx="256233" cy="698360"/>
          </a:xfrm>
          <a:prstGeom prst="rect">
            <a:avLst/>
          </a:prstGeom>
          <a:gradFill>
            <a:gsLst>
              <a:gs pos="0">
                <a:srgbClr val="00C6FF"/>
              </a:gs>
              <a:gs pos="100000">
                <a:srgbClr val="0072FF"/>
              </a:gs>
            </a:gsLst>
            <a:lin ang="5400000" scaled="1"/>
          </a:gra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p:nvSpPr>
        <p:spPr>
          <a:xfrm>
            <a:off x="8834031" y="5233429"/>
            <a:ext cx="256233" cy="698360"/>
          </a:xfrm>
          <a:prstGeom prst="rect">
            <a:avLst/>
          </a:prstGeom>
          <a:gradFill>
            <a:gsLst>
              <a:gs pos="0">
                <a:srgbClr val="00C6FF"/>
              </a:gs>
              <a:gs pos="100000">
                <a:srgbClr val="0072FF"/>
              </a:gs>
            </a:gsLst>
            <a:lin ang="5400000" scaled="1"/>
          </a:gra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9120410" y="5233429"/>
            <a:ext cx="256233" cy="698360"/>
          </a:xfrm>
          <a:prstGeom prst="rect">
            <a:avLst/>
          </a:prstGeom>
          <a:gradFill>
            <a:gsLst>
              <a:gs pos="0">
                <a:srgbClr val="00C6FF"/>
              </a:gs>
              <a:gs pos="100000">
                <a:srgbClr val="0072FF"/>
              </a:gs>
            </a:gsLst>
            <a:lin ang="5400000" scaled="1"/>
          </a:gra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p:nvSpPr>
        <p:spPr>
          <a:xfrm>
            <a:off x="9406789" y="5233429"/>
            <a:ext cx="256233" cy="698360"/>
          </a:xfrm>
          <a:prstGeom prst="rect">
            <a:avLst/>
          </a:prstGeom>
          <a:gradFill>
            <a:gsLst>
              <a:gs pos="0">
                <a:srgbClr val="00C6FF"/>
              </a:gs>
              <a:gs pos="100000">
                <a:srgbClr val="0072FF"/>
              </a:gs>
            </a:gsLst>
            <a:lin ang="5400000" scaled="1"/>
          </a:gra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a:off x="9693168" y="5233429"/>
            <a:ext cx="256233" cy="698360"/>
          </a:xfrm>
          <a:prstGeom prst="rect">
            <a:avLst/>
          </a:prstGeom>
          <a:gradFill>
            <a:gsLst>
              <a:gs pos="0">
                <a:srgbClr val="00C6FF"/>
              </a:gs>
              <a:gs pos="100000">
                <a:srgbClr val="0072FF"/>
              </a:gs>
            </a:gsLst>
            <a:lin ang="5400000" scaled="1"/>
          </a:gra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p:cNvSpPr/>
          <p:nvPr/>
        </p:nvSpPr>
        <p:spPr>
          <a:xfrm>
            <a:off x="9979547" y="5233429"/>
            <a:ext cx="256233" cy="698360"/>
          </a:xfrm>
          <a:prstGeom prst="rect">
            <a:avLst/>
          </a:prstGeom>
          <a:gradFill>
            <a:gsLst>
              <a:gs pos="0">
                <a:srgbClr val="00C6FF"/>
              </a:gs>
              <a:gs pos="100000">
                <a:srgbClr val="0072FF"/>
              </a:gs>
            </a:gsLst>
            <a:lin ang="5400000" scaled="1"/>
          </a:gra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p:cNvSpPr/>
          <p:nvPr/>
        </p:nvSpPr>
        <p:spPr>
          <a:xfrm>
            <a:off x="10265926" y="5233429"/>
            <a:ext cx="256233" cy="698360"/>
          </a:xfrm>
          <a:prstGeom prst="rect">
            <a:avLst/>
          </a:prstGeom>
          <a:gradFill>
            <a:gsLst>
              <a:gs pos="0">
                <a:srgbClr val="00C6FF"/>
              </a:gs>
              <a:gs pos="100000">
                <a:srgbClr val="0072FF"/>
              </a:gs>
            </a:gsLst>
            <a:lin ang="5400000" scaled="1"/>
          </a:gra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p:cNvSpPr/>
          <p:nvPr/>
        </p:nvSpPr>
        <p:spPr>
          <a:xfrm>
            <a:off x="10552305" y="5233429"/>
            <a:ext cx="256233" cy="698360"/>
          </a:xfrm>
          <a:prstGeom prst="rect">
            <a:avLst/>
          </a:prstGeom>
          <a:gradFill>
            <a:gsLst>
              <a:gs pos="0">
                <a:srgbClr val="00C6FF"/>
              </a:gs>
              <a:gs pos="100000">
                <a:srgbClr val="0072FF"/>
              </a:gs>
            </a:gsLst>
            <a:lin ang="5400000" scaled="1"/>
          </a:gra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10838684" y="5233429"/>
            <a:ext cx="256233" cy="698360"/>
          </a:xfrm>
          <a:prstGeom prst="rect">
            <a:avLst/>
          </a:prstGeom>
          <a:solidFill>
            <a:schemeClr val="bg1"/>
          </a:solidFill>
          <a:ln>
            <a:gradFill>
              <a:gsLst>
                <a:gs pos="0">
                  <a:schemeClr val="accent2"/>
                </a:gs>
                <a:gs pos="100000">
                  <a:schemeClr val="accent3"/>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p:cNvSpPr/>
          <p:nvPr/>
        </p:nvSpPr>
        <p:spPr>
          <a:xfrm>
            <a:off x="11125063" y="5233429"/>
            <a:ext cx="256233" cy="698360"/>
          </a:xfrm>
          <a:prstGeom prst="rect">
            <a:avLst/>
          </a:prstGeom>
          <a:solidFill>
            <a:schemeClr val="bg1"/>
          </a:soli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p:cNvSpPr txBox="1"/>
          <p:nvPr/>
        </p:nvSpPr>
        <p:spPr>
          <a:xfrm>
            <a:off x="9054274" y="6024644"/>
            <a:ext cx="1779654" cy="293542"/>
          </a:xfrm>
          <a:prstGeom prst="rect">
            <a:avLst/>
          </a:prstGeom>
          <a:noFill/>
        </p:spPr>
        <p:txBody>
          <a:bodyPr wrap="none" rtlCol="0">
            <a:spAutoFit/>
          </a:bodyPr>
          <a:lstStyle/>
          <a:p>
            <a:pPr algn="ctr">
              <a:lnSpc>
                <a:spcPct val="120000"/>
              </a:lnSpc>
              <a:spcBef>
                <a:spcPts val="200"/>
              </a:spcBef>
              <a:spcAft>
                <a:spcPts val="200"/>
              </a:spcAft>
            </a:pPr>
            <a:r>
              <a:rPr lang="en-US" sz="1200" dirty="0">
                <a:latin typeface="Arial" panose="020B0604020202020204" pitchFamily="34" charset="0"/>
                <a:cs typeface="Arial" panose="020B0604020202020204" pitchFamily="34" charset="0"/>
              </a:rPr>
              <a:t>Xóa phẩn tử khỏi mảng</a:t>
            </a:r>
            <a:endParaRPr lang="en-US" sz="1200" dirty="0">
              <a:latin typeface="Arial" panose="020B0604020202020204" pitchFamily="34" charset="0"/>
              <a:cs typeface="Arial" panose="020B0604020202020204" pitchFamily="34" charset="0"/>
            </a:endParaRPr>
          </a:p>
        </p:txBody>
      </p:sp>
      <p:sp>
        <p:nvSpPr>
          <p:cNvPr id="54" name="Right Brace 53"/>
          <p:cNvSpPr/>
          <p:nvPr/>
        </p:nvSpPr>
        <p:spPr>
          <a:xfrm rot="16200000">
            <a:off x="9622806" y="660937"/>
            <a:ext cx="100410" cy="2260886"/>
          </a:xfrm>
          <a:prstGeom prst="rightBrace">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5" name="TextBox 54"/>
          <p:cNvSpPr txBox="1"/>
          <p:nvPr/>
        </p:nvSpPr>
        <p:spPr>
          <a:xfrm>
            <a:off x="9348242" y="1418384"/>
            <a:ext cx="649537" cy="304699"/>
          </a:xfrm>
          <a:prstGeom prst="rect">
            <a:avLst/>
          </a:prstGeom>
          <a:noFill/>
        </p:spPr>
        <p:txBody>
          <a:bodyPr wrap="none" rtlCol="0">
            <a:spAutoFit/>
          </a:bodyPr>
          <a:lstStyle/>
          <a:p>
            <a:pPr algn="ctr">
              <a:lnSpc>
                <a:spcPct val="120000"/>
              </a:lnSpc>
              <a:spcBef>
                <a:spcPts val="200"/>
              </a:spcBef>
              <a:spcAft>
                <a:spcPts val="200"/>
              </a:spcAft>
            </a:pPr>
            <a:r>
              <a:rPr lang="en-US" sz="1200" dirty="0">
                <a:latin typeface="Courier New" panose="02070309020205020404" pitchFamily="49" charset="0"/>
                <a:cs typeface="Courier New" panose="02070309020205020404" pitchFamily="49" charset="0"/>
              </a:rPr>
              <a:t>count</a:t>
            </a:r>
            <a:endParaRPr lang="en-US" sz="1200" dirty="0">
              <a:latin typeface="Courier New" panose="02070309020205020404" pitchFamily="49" charset="0"/>
              <a:cs typeface="Courier New" panose="02070309020205020404" pitchFamily="49"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59:morph option="byObject"/>
      </p:transition>
    </mc:Choice>
    <mc:Fallback>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5.</a:t>
            </a:r>
            <a:r>
              <a:rPr lang="en-US" dirty="0"/>
              <a:t>10</a:t>
            </a:r>
            <a:r>
              <a:rPr lang="en-US" dirty="0"/>
              <a:t>.1. Phát biểu bài toán bounded-buffer</a:t>
            </a:r>
            <a:endParaRPr lang="en-US" dirty="0"/>
          </a:p>
        </p:txBody>
      </p:sp>
      <p:sp>
        <p:nvSpPr>
          <p:cNvPr id="4" name="Footer Placeholder 3"/>
          <p:cNvSpPr>
            <a:spLocks noGrp="1"/>
          </p:cNvSpPr>
          <p:nvPr>
            <p:ph type="ftr" sz="quarter" idx="11"/>
          </p:nvPr>
        </p:nvSpPr>
        <p:spPr/>
        <p:txBody>
          <a:bodyPr/>
          <a:lstStyle/>
          <a:p>
            <a:r>
              <a:rPr lang="vi-VN"/>
              <a:t>Thực hiện bởi Trường Đại học Công nghệ Thông tin, ĐHQG-HCM</a:t>
            </a:r>
            <a:endParaRPr lang="en-US" dirty="0"/>
          </a:p>
        </p:txBody>
      </p:sp>
      <p:sp>
        <p:nvSpPr>
          <p:cNvPr id="5" name="Slide Number Placeholder 4"/>
          <p:cNvSpPr>
            <a:spLocks noGrp="1"/>
          </p:cNvSpPr>
          <p:nvPr>
            <p:ph type="sldNum" sz="quarter" idx="12"/>
          </p:nvPr>
        </p:nvSpPr>
        <p:spPr/>
        <p:txBody>
          <a:bodyPr/>
          <a:lstStyle/>
          <a:p>
            <a:fld id="{D8B0B3AC-44A8-D142-AAF6-9A453466E1A4}" type="slidenum">
              <a:rPr lang="en-US" smtClean="0"/>
            </a:fld>
            <a:endParaRPr lang="en-US" dirty="0"/>
          </a:p>
        </p:txBody>
      </p:sp>
      <p:sp>
        <p:nvSpPr>
          <p:cNvPr id="28" name="TextBox 27"/>
          <p:cNvSpPr txBox="1"/>
          <p:nvPr/>
        </p:nvSpPr>
        <p:spPr>
          <a:xfrm>
            <a:off x="838199" y="2124220"/>
            <a:ext cx="6695359" cy="830997"/>
          </a:xfrm>
          <a:prstGeom prst="rect">
            <a:avLst/>
          </a:prstGeom>
          <a:noFill/>
        </p:spPr>
        <p:txBody>
          <a:bodyPr wrap="square">
            <a:spAutoFit/>
          </a:bodyPr>
          <a:lstStyle/>
          <a:p>
            <a:pPr marL="285750" indent="-285750">
              <a:buFont typeface="Arial" panose="020B0604020202020204" pitchFamily="34" charset="0"/>
              <a:buChar char="•"/>
            </a:pPr>
            <a:r>
              <a:rPr lang="en-US" sz="2400" dirty="0">
                <a:latin typeface="Arial" panose="020B0604020202020204" pitchFamily="34" charset="0"/>
                <a:cs typeface="Arial" panose="020B0604020202020204" pitchFamily="34" charset="0"/>
              </a:rPr>
              <a:t>Tiến trình </a:t>
            </a:r>
            <a:r>
              <a:rPr lang="en-US" sz="2400" b="1" dirty="0">
                <a:gradFill flip="none" rotWithShape="1">
                  <a:gsLst>
                    <a:gs pos="0">
                      <a:srgbClr val="00C6FF"/>
                    </a:gs>
                    <a:gs pos="100000">
                      <a:srgbClr val="0072FF"/>
                    </a:gs>
                  </a:gsLst>
                  <a:lin ang="2700000" scaled="1"/>
                  <a:tileRect/>
                </a:gradFill>
                <a:latin typeface="Arial" panose="020B0604020202020204" pitchFamily="34" charset="0"/>
                <a:cs typeface="Arial" panose="020B0604020202020204" pitchFamily="34" charset="0"/>
              </a:rPr>
              <a:t>Producer</a:t>
            </a:r>
            <a:r>
              <a:rPr lang="en-US" sz="2400" dirty="0">
                <a:latin typeface="Arial" panose="020B0604020202020204" pitchFamily="34" charset="0"/>
                <a:cs typeface="Arial" panose="020B0604020202020204" pitchFamily="34" charset="0"/>
              </a:rPr>
              <a:t> thêm phần tử vào mảng</a:t>
            </a:r>
            <a:br>
              <a:rPr lang="en-US" sz="2400" dirty="0">
                <a:latin typeface="Arial" panose="020B0604020202020204" pitchFamily="34" charset="0"/>
                <a:cs typeface="Arial" panose="020B0604020202020204" pitchFamily="34" charset="0"/>
              </a:rPr>
            </a:br>
            <a:r>
              <a:rPr lang="en-US" sz="2400" dirty="0">
                <a:latin typeface="Arial" panose="020B0604020202020204" pitchFamily="34" charset="0"/>
                <a:cs typeface="Arial" panose="020B0604020202020204" pitchFamily="34" charset="0"/>
                <a:sym typeface="Wingdings" panose="05000000000000000000" pitchFamily="2" charset="2"/>
              </a:rPr>
              <a:t> Không thể thêm khi mảng đã đầy</a:t>
            </a:r>
            <a:endParaRPr lang="en-US" sz="2400" dirty="0">
              <a:latin typeface="Arial" panose="020B0604020202020204" pitchFamily="34" charset="0"/>
              <a:cs typeface="Arial" panose="020B0604020202020204" pitchFamily="34" charset="0"/>
            </a:endParaRPr>
          </a:p>
        </p:txBody>
      </p:sp>
      <p:sp>
        <p:nvSpPr>
          <p:cNvPr id="29" name="Rectangle 28"/>
          <p:cNvSpPr/>
          <p:nvPr/>
        </p:nvSpPr>
        <p:spPr>
          <a:xfrm>
            <a:off x="8552955" y="2092984"/>
            <a:ext cx="256233" cy="698360"/>
          </a:xfrm>
          <a:prstGeom prst="rect">
            <a:avLst/>
          </a:prstGeom>
          <a:gradFill>
            <a:gsLst>
              <a:gs pos="0">
                <a:srgbClr val="00C6FF"/>
              </a:gs>
              <a:gs pos="100000">
                <a:srgbClr val="0072FF"/>
              </a:gs>
            </a:gsLst>
            <a:lin ang="5400000" scaled="1"/>
          </a:gra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8839334" y="2092984"/>
            <a:ext cx="256233" cy="698360"/>
          </a:xfrm>
          <a:prstGeom prst="rect">
            <a:avLst/>
          </a:prstGeom>
          <a:gradFill>
            <a:gsLst>
              <a:gs pos="0">
                <a:srgbClr val="00C6FF"/>
              </a:gs>
              <a:gs pos="100000">
                <a:srgbClr val="0072FF"/>
              </a:gs>
            </a:gsLst>
            <a:lin ang="5400000" scaled="1"/>
          </a:gra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9125713" y="2092984"/>
            <a:ext cx="256233" cy="698360"/>
          </a:xfrm>
          <a:prstGeom prst="rect">
            <a:avLst/>
          </a:prstGeom>
          <a:gradFill>
            <a:gsLst>
              <a:gs pos="0">
                <a:srgbClr val="00C6FF"/>
              </a:gs>
              <a:gs pos="100000">
                <a:srgbClr val="0072FF"/>
              </a:gs>
            </a:gsLst>
            <a:lin ang="5400000" scaled="1"/>
          </a:gra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9412092" y="2092984"/>
            <a:ext cx="256233" cy="698360"/>
          </a:xfrm>
          <a:prstGeom prst="rect">
            <a:avLst/>
          </a:prstGeom>
          <a:gradFill>
            <a:gsLst>
              <a:gs pos="0">
                <a:srgbClr val="00C6FF"/>
              </a:gs>
              <a:gs pos="100000">
                <a:srgbClr val="0072FF"/>
              </a:gs>
            </a:gsLst>
            <a:lin ang="5400000" scaled="1"/>
          </a:gra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a:off x="9698471" y="2092984"/>
            <a:ext cx="256233" cy="698360"/>
          </a:xfrm>
          <a:prstGeom prst="rect">
            <a:avLst/>
          </a:prstGeom>
          <a:gradFill>
            <a:gsLst>
              <a:gs pos="0">
                <a:srgbClr val="00C6FF"/>
              </a:gs>
              <a:gs pos="100000">
                <a:srgbClr val="0072FF"/>
              </a:gs>
            </a:gsLst>
            <a:lin ang="5400000" scaled="1"/>
          </a:gra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9984850" y="2092984"/>
            <a:ext cx="256233" cy="698360"/>
          </a:xfrm>
          <a:prstGeom prst="rect">
            <a:avLst/>
          </a:prstGeom>
          <a:gradFill>
            <a:gsLst>
              <a:gs pos="0">
                <a:srgbClr val="00C6FF"/>
              </a:gs>
              <a:gs pos="100000">
                <a:srgbClr val="0072FF"/>
              </a:gs>
            </a:gsLst>
            <a:lin ang="5400000" scaled="1"/>
          </a:gra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p:nvSpPr>
        <p:spPr>
          <a:xfrm>
            <a:off x="10271229" y="2092984"/>
            <a:ext cx="256233" cy="698360"/>
          </a:xfrm>
          <a:prstGeom prst="rect">
            <a:avLst/>
          </a:prstGeom>
          <a:gradFill>
            <a:gsLst>
              <a:gs pos="0">
                <a:srgbClr val="00C6FF"/>
              </a:gs>
              <a:gs pos="100000">
                <a:srgbClr val="0072FF"/>
              </a:gs>
            </a:gsLst>
            <a:lin ang="5400000" scaled="1"/>
          </a:gra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10557608" y="2092984"/>
            <a:ext cx="256233" cy="698360"/>
          </a:xfrm>
          <a:prstGeom prst="rect">
            <a:avLst/>
          </a:prstGeom>
          <a:gradFill>
            <a:gsLst>
              <a:gs pos="0">
                <a:srgbClr val="00C6FF"/>
              </a:gs>
              <a:gs pos="100000">
                <a:srgbClr val="0072FF"/>
              </a:gs>
            </a:gsLst>
            <a:lin ang="5400000" scaled="1"/>
          </a:gra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p:nvSpPr>
        <p:spPr>
          <a:xfrm>
            <a:off x="10843987" y="2092984"/>
            <a:ext cx="256233" cy="698360"/>
          </a:xfrm>
          <a:prstGeom prst="rect">
            <a:avLst/>
          </a:prstGeom>
          <a:gradFill>
            <a:gsLst>
              <a:gs pos="0">
                <a:srgbClr val="00C6FF"/>
              </a:gs>
              <a:gs pos="100000">
                <a:srgbClr val="0072FF"/>
              </a:gs>
            </a:gsLst>
            <a:lin ang="5400000" scaled="1"/>
          </a:gra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p:nvSpPr>
        <p:spPr>
          <a:xfrm>
            <a:off x="11130366" y="2092984"/>
            <a:ext cx="256233" cy="698360"/>
          </a:xfrm>
          <a:prstGeom prst="rect">
            <a:avLst/>
          </a:prstGeom>
          <a:gradFill>
            <a:gsLst>
              <a:gs pos="0">
                <a:srgbClr val="00C6FF"/>
              </a:gs>
              <a:gs pos="100000">
                <a:srgbClr val="0072FF"/>
              </a:gs>
            </a:gsLst>
            <a:lin ang="5400000" scaled="1"/>
          </a:gra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p:cNvSpPr txBox="1"/>
          <p:nvPr/>
        </p:nvSpPr>
        <p:spPr>
          <a:xfrm>
            <a:off x="8824737" y="2952295"/>
            <a:ext cx="2249334" cy="394147"/>
          </a:xfrm>
          <a:prstGeom prst="rect">
            <a:avLst/>
          </a:prstGeom>
          <a:noFill/>
        </p:spPr>
        <p:txBody>
          <a:bodyPr wrap="none" rtlCol="0">
            <a:spAutoFit/>
          </a:bodyPr>
          <a:lstStyle/>
          <a:p>
            <a:pPr algn="ctr">
              <a:lnSpc>
                <a:spcPct val="120000"/>
              </a:lnSpc>
              <a:spcBef>
                <a:spcPts val="200"/>
              </a:spcBef>
              <a:spcAft>
                <a:spcPts val="200"/>
              </a:spcAft>
            </a:pPr>
            <a:r>
              <a:rPr lang="en-US" dirty="0">
                <a:latin typeface="Arial" panose="020B0604020202020204" pitchFamily="34" charset="0"/>
                <a:cs typeface="Arial" panose="020B0604020202020204" pitchFamily="34" charset="0"/>
              </a:rPr>
              <a:t>Không thể thêm tiếp</a:t>
            </a:r>
            <a:endParaRPr lang="en-US" dirty="0">
              <a:latin typeface="Arial" panose="020B0604020202020204" pitchFamily="34" charset="0"/>
              <a:cs typeface="Arial" panose="020B0604020202020204" pitchFamily="34" charset="0"/>
            </a:endParaRPr>
          </a:p>
        </p:txBody>
      </p:sp>
      <p:sp>
        <p:nvSpPr>
          <p:cNvPr id="42" name="TextBox 41"/>
          <p:cNvSpPr txBox="1"/>
          <p:nvPr/>
        </p:nvSpPr>
        <p:spPr>
          <a:xfrm>
            <a:off x="832896" y="4729905"/>
            <a:ext cx="6695359" cy="830997"/>
          </a:xfrm>
          <a:prstGeom prst="rect">
            <a:avLst/>
          </a:prstGeom>
          <a:noFill/>
        </p:spPr>
        <p:txBody>
          <a:bodyPr wrap="square">
            <a:spAutoFit/>
          </a:bodyPr>
          <a:lstStyle/>
          <a:p>
            <a:pPr marL="285750" indent="-285750">
              <a:buFont typeface="Arial" panose="020B0604020202020204" pitchFamily="34" charset="0"/>
              <a:buChar char="•"/>
            </a:pPr>
            <a:r>
              <a:rPr lang="en-US" sz="2400" dirty="0">
                <a:latin typeface="Arial" panose="020B0604020202020204" pitchFamily="34" charset="0"/>
                <a:cs typeface="Arial" panose="020B0604020202020204" pitchFamily="34" charset="0"/>
              </a:rPr>
              <a:t>Tiến trình </a:t>
            </a:r>
            <a:r>
              <a:rPr lang="en-US" sz="2400" b="1" dirty="0">
                <a:gradFill>
                  <a:gsLst>
                    <a:gs pos="0">
                      <a:schemeClr val="accent2"/>
                    </a:gs>
                    <a:gs pos="100000">
                      <a:schemeClr val="accent3">
                        <a:lumMod val="75000"/>
                      </a:schemeClr>
                    </a:gs>
                  </a:gsLst>
                  <a:lin ang="2700000" scaled="1"/>
                </a:gradFill>
                <a:latin typeface="Arial" panose="020B0604020202020204" pitchFamily="34" charset="0"/>
                <a:cs typeface="Arial" panose="020B0604020202020204" pitchFamily="34" charset="0"/>
              </a:rPr>
              <a:t>Consumer</a:t>
            </a:r>
            <a:r>
              <a:rPr lang="en-US" sz="2400" dirty="0">
                <a:latin typeface="Arial" panose="020B0604020202020204" pitchFamily="34" charset="0"/>
                <a:cs typeface="Arial" panose="020B0604020202020204" pitchFamily="34" charset="0"/>
              </a:rPr>
              <a:t> xóa phần tử khỏi mảng</a:t>
            </a:r>
            <a:br>
              <a:rPr lang="en-US" sz="2400" dirty="0">
                <a:latin typeface="Arial" panose="020B0604020202020204" pitchFamily="34" charset="0"/>
                <a:cs typeface="Arial" panose="020B0604020202020204" pitchFamily="34" charset="0"/>
              </a:rPr>
            </a:br>
            <a:r>
              <a:rPr lang="en-US" sz="2400" dirty="0">
                <a:latin typeface="Arial" panose="020B0604020202020204" pitchFamily="34" charset="0"/>
                <a:cs typeface="Arial" panose="020B0604020202020204" pitchFamily="34" charset="0"/>
                <a:sym typeface="Wingdings" panose="05000000000000000000" pitchFamily="2" charset="2"/>
              </a:rPr>
              <a:t> Không thể xóa khi mảng đang rỗng</a:t>
            </a:r>
            <a:endParaRPr lang="en-US" sz="2400" dirty="0">
              <a:latin typeface="Arial" panose="020B0604020202020204" pitchFamily="34" charset="0"/>
              <a:cs typeface="Arial" panose="020B0604020202020204" pitchFamily="34" charset="0"/>
            </a:endParaRPr>
          </a:p>
        </p:txBody>
      </p:sp>
      <p:sp>
        <p:nvSpPr>
          <p:cNvPr id="43" name="Rectangle 42"/>
          <p:cNvSpPr/>
          <p:nvPr/>
        </p:nvSpPr>
        <p:spPr>
          <a:xfrm>
            <a:off x="8547652" y="4698669"/>
            <a:ext cx="256233" cy="698360"/>
          </a:xfrm>
          <a:prstGeom prst="rect">
            <a:avLst/>
          </a:prstGeom>
          <a:solidFill>
            <a:schemeClr val="bg1"/>
          </a:soli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p:nvSpPr>
        <p:spPr>
          <a:xfrm>
            <a:off x="8834031" y="4698669"/>
            <a:ext cx="256233" cy="698360"/>
          </a:xfrm>
          <a:prstGeom prst="rect">
            <a:avLst/>
          </a:prstGeom>
          <a:solidFill>
            <a:schemeClr val="bg1"/>
          </a:soli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9120410" y="4698669"/>
            <a:ext cx="256233" cy="698360"/>
          </a:xfrm>
          <a:prstGeom prst="rect">
            <a:avLst/>
          </a:prstGeom>
          <a:solidFill>
            <a:schemeClr val="bg1"/>
          </a:soli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p:nvSpPr>
        <p:spPr>
          <a:xfrm>
            <a:off x="9406789" y="4698669"/>
            <a:ext cx="256233" cy="698360"/>
          </a:xfrm>
          <a:prstGeom prst="rect">
            <a:avLst/>
          </a:prstGeom>
          <a:solidFill>
            <a:schemeClr val="bg1"/>
          </a:soli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a:off x="9693168" y="4698669"/>
            <a:ext cx="256233" cy="698360"/>
          </a:xfrm>
          <a:prstGeom prst="rect">
            <a:avLst/>
          </a:prstGeom>
          <a:solidFill>
            <a:schemeClr val="bg1"/>
          </a:soli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p:cNvSpPr/>
          <p:nvPr/>
        </p:nvSpPr>
        <p:spPr>
          <a:xfrm>
            <a:off x="9979547" y="4698669"/>
            <a:ext cx="256233" cy="698360"/>
          </a:xfrm>
          <a:prstGeom prst="rect">
            <a:avLst/>
          </a:prstGeom>
          <a:solidFill>
            <a:schemeClr val="bg1"/>
          </a:soli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p:cNvSpPr/>
          <p:nvPr/>
        </p:nvSpPr>
        <p:spPr>
          <a:xfrm>
            <a:off x="10265926" y="4698669"/>
            <a:ext cx="256233" cy="698360"/>
          </a:xfrm>
          <a:prstGeom prst="rect">
            <a:avLst/>
          </a:prstGeom>
          <a:solidFill>
            <a:schemeClr val="bg1"/>
          </a:soli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p:cNvSpPr/>
          <p:nvPr/>
        </p:nvSpPr>
        <p:spPr>
          <a:xfrm>
            <a:off x="10552305" y="4698669"/>
            <a:ext cx="256233" cy="698360"/>
          </a:xfrm>
          <a:prstGeom prst="rect">
            <a:avLst/>
          </a:prstGeom>
          <a:solidFill>
            <a:schemeClr val="bg1"/>
          </a:soli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10838684" y="4698669"/>
            <a:ext cx="256233" cy="698360"/>
          </a:xfrm>
          <a:prstGeom prst="rect">
            <a:avLst/>
          </a:prstGeom>
          <a:solidFill>
            <a:schemeClr val="bg1"/>
          </a:soli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p:cNvSpPr/>
          <p:nvPr/>
        </p:nvSpPr>
        <p:spPr>
          <a:xfrm>
            <a:off x="11125063" y="4698669"/>
            <a:ext cx="256233" cy="698360"/>
          </a:xfrm>
          <a:prstGeom prst="rect">
            <a:avLst/>
          </a:prstGeom>
          <a:solidFill>
            <a:schemeClr val="bg1"/>
          </a:soli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p:cNvSpPr txBox="1"/>
          <p:nvPr/>
        </p:nvSpPr>
        <p:spPr>
          <a:xfrm>
            <a:off x="8889971" y="5557980"/>
            <a:ext cx="2108269" cy="394147"/>
          </a:xfrm>
          <a:prstGeom prst="rect">
            <a:avLst/>
          </a:prstGeom>
          <a:noFill/>
        </p:spPr>
        <p:txBody>
          <a:bodyPr wrap="none" rtlCol="0">
            <a:spAutoFit/>
          </a:bodyPr>
          <a:lstStyle/>
          <a:p>
            <a:pPr algn="ctr">
              <a:lnSpc>
                <a:spcPct val="120000"/>
              </a:lnSpc>
              <a:spcBef>
                <a:spcPts val="200"/>
              </a:spcBef>
              <a:spcAft>
                <a:spcPts val="200"/>
              </a:spcAft>
            </a:pPr>
            <a:r>
              <a:rPr lang="en-US" dirty="0">
                <a:latin typeface="Arial" panose="020B0604020202020204" pitchFamily="34" charset="0"/>
                <a:cs typeface="Arial" panose="020B0604020202020204" pitchFamily="34" charset="0"/>
              </a:rPr>
              <a:t>Không thể xóa tiếp</a:t>
            </a:r>
            <a:endParaRPr lang="en-US" dirty="0">
              <a:latin typeface="Arial" panose="020B0604020202020204" pitchFamily="34" charset="0"/>
              <a:cs typeface="Arial" panose="020B0604020202020204" pitchFamily="34" charset="0"/>
            </a:endParaRPr>
          </a:p>
        </p:txBody>
      </p:sp>
      <p:sp>
        <p:nvSpPr>
          <p:cNvPr id="3" name="TextBox 2"/>
          <p:cNvSpPr txBox="1"/>
          <p:nvPr/>
        </p:nvSpPr>
        <p:spPr>
          <a:xfrm>
            <a:off x="9236705" y="1609263"/>
            <a:ext cx="1425390" cy="410882"/>
          </a:xfrm>
          <a:prstGeom prst="rect">
            <a:avLst/>
          </a:prstGeom>
          <a:noFill/>
        </p:spPr>
        <p:txBody>
          <a:bodyPr wrap="none" rtlCol="0">
            <a:spAutoFit/>
          </a:bodyPr>
          <a:lstStyle/>
          <a:p>
            <a:pPr algn="just">
              <a:lnSpc>
                <a:spcPct val="120000"/>
              </a:lnSpc>
              <a:spcBef>
                <a:spcPts val="200"/>
              </a:spcBef>
              <a:spcAft>
                <a:spcPts val="200"/>
              </a:spcAft>
            </a:pPr>
            <a:r>
              <a:rPr lang="en-US" dirty="0">
                <a:latin typeface="Courier New" panose="02070309020205020404" pitchFamily="49" charset="0"/>
                <a:cs typeface="Courier New" panose="02070309020205020404" pitchFamily="49" charset="0"/>
              </a:rPr>
              <a:t>count = n</a:t>
            </a:r>
            <a:endParaRPr lang="en-US" dirty="0">
              <a:latin typeface="Courier New" panose="02070309020205020404" pitchFamily="49" charset="0"/>
              <a:cs typeface="Courier New" panose="02070309020205020404" pitchFamily="49" charset="0"/>
            </a:endParaRPr>
          </a:p>
        </p:txBody>
      </p:sp>
      <p:sp>
        <p:nvSpPr>
          <p:cNvPr id="17" name="Multiply 16"/>
          <p:cNvSpPr/>
          <p:nvPr/>
        </p:nvSpPr>
        <p:spPr>
          <a:xfrm>
            <a:off x="11491546" y="2270969"/>
            <a:ext cx="342389" cy="342389"/>
          </a:xfrm>
          <a:prstGeom prst="mathMultiply">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18" name="TextBox 17"/>
          <p:cNvSpPr txBox="1"/>
          <p:nvPr/>
        </p:nvSpPr>
        <p:spPr>
          <a:xfrm>
            <a:off x="9242009" y="4126836"/>
            <a:ext cx="1425390" cy="410882"/>
          </a:xfrm>
          <a:prstGeom prst="rect">
            <a:avLst/>
          </a:prstGeom>
          <a:noFill/>
        </p:spPr>
        <p:txBody>
          <a:bodyPr wrap="none" rtlCol="0">
            <a:spAutoFit/>
          </a:bodyPr>
          <a:lstStyle/>
          <a:p>
            <a:pPr algn="just">
              <a:lnSpc>
                <a:spcPct val="120000"/>
              </a:lnSpc>
              <a:spcBef>
                <a:spcPts val="200"/>
              </a:spcBef>
              <a:spcAft>
                <a:spcPts val="200"/>
              </a:spcAft>
            </a:pPr>
            <a:r>
              <a:rPr lang="en-US" dirty="0">
                <a:latin typeface="Courier New" panose="02070309020205020404" pitchFamily="49" charset="0"/>
                <a:cs typeface="Courier New" panose="02070309020205020404" pitchFamily="49" charset="0"/>
              </a:rPr>
              <a:t>count = 0</a:t>
            </a:r>
            <a:endParaRPr lang="en-US" dirty="0">
              <a:latin typeface="Courier New" panose="02070309020205020404" pitchFamily="49" charset="0"/>
              <a:cs typeface="Courier New" panose="02070309020205020404" pitchFamily="49" charset="0"/>
            </a:endParaRPr>
          </a:p>
        </p:txBody>
      </p:sp>
      <p:sp>
        <p:nvSpPr>
          <p:cNvPr id="19" name="Multiply 18"/>
          <p:cNvSpPr/>
          <p:nvPr/>
        </p:nvSpPr>
        <p:spPr>
          <a:xfrm>
            <a:off x="8175117" y="4876654"/>
            <a:ext cx="342389" cy="342389"/>
          </a:xfrm>
          <a:prstGeom prst="mathMultiply">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59:morph option="byObject"/>
      </p:transition>
    </mc:Choice>
    <mc:Fallback>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8B0B3AC-44A8-D142-AAF6-9A453466E1A4}" type="slidenum">
              <a:rPr lang="en-US" smtClean="0"/>
            </a:fld>
            <a:endParaRPr lang="en-US" dirty="0"/>
          </a:p>
        </p:txBody>
      </p:sp>
      <p:sp>
        <p:nvSpPr>
          <p:cNvPr id="3" name="Text Placeholder 2"/>
          <p:cNvSpPr>
            <a:spLocks noGrp="1"/>
          </p:cNvSpPr>
          <p:nvPr>
            <p:ph type="body" sz="quarter" idx="13"/>
          </p:nvPr>
        </p:nvSpPr>
        <p:spPr/>
        <p:txBody>
          <a:bodyPr>
            <a:normAutofit fontScale="85000" lnSpcReduction="10000"/>
          </a:bodyPr>
          <a:lstStyle/>
          <a:p>
            <a:r>
              <a:rPr lang="en-US" dirty="0"/>
              <a:t>BÀI TOÁN ĐỒNG BỘ BOUNDED-BUFFER</a:t>
            </a:r>
            <a:endParaRPr lang="en-US" dirty="0"/>
          </a:p>
        </p:txBody>
      </p:sp>
      <p:sp>
        <p:nvSpPr>
          <p:cNvPr id="9" name="Text Placeholder 8"/>
          <p:cNvSpPr>
            <a:spLocks noGrp="1"/>
          </p:cNvSpPr>
          <p:nvPr>
            <p:ph type="body" sz="quarter" idx="14"/>
          </p:nvPr>
        </p:nvSpPr>
        <p:spPr/>
        <p:txBody>
          <a:bodyPr/>
          <a:lstStyle/>
          <a:p>
            <a:r>
              <a:rPr lang="en-US" dirty="0"/>
              <a:t>5.</a:t>
            </a:r>
            <a:r>
              <a:rPr lang="en-US" dirty="0"/>
              <a:t>10</a:t>
            </a:r>
            <a:r>
              <a:rPr lang="en-US" dirty="0"/>
              <a:t>.2. Giải pháp cho bài toán bounded-buffer</a:t>
            </a:r>
            <a:endParaRPr lang="en-US" dirty="0"/>
          </a:p>
        </p:txBody>
      </p:sp>
      <p:sp>
        <p:nvSpPr>
          <p:cNvPr id="5" name="Text Placeholder 4"/>
          <p:cNvSpPr>
            <a:spLocks noGrp="1"/>
          </p:cNvSpPr>
          <p:nvPr>
            <p:ph type="body" sz="quarter" idx="15"/>
          </p:nvPr>
        </p:nvSpPr>
        <p:spPr>
          <a:xfrm>
            <a:off x="1470930" y="3924167"/>
            <a:ext cx="7425646" cy="1094505"/>
          </a:xfrm>
        </p:spPr>
        <p:txBody>
          <a:bodyPr>
            <a:normAutofit/>
          </a:bodyPr>
          <a:lstStyle/>
          <a:p>
            <a:pPr algn="just"/>
            <a:r>
              <a:rPr lang="en-US" dirty="0"/>
              <a:t>Để giải quyết bài toán bounded–buffer, ta cần xác định đúng điều kiện và áp dụng semaphore để đồng bộ cho các điều kiện này.</a:t>
            </a:r>
            <a:endParaRPr lang="en-US" dirty="0"/>
          </a:p>
        </p:txBody>
      </p:sp>
      <p:sp>
        <p:nvSpPr>
          <p:cNvPr id="6" name="Text Placeholder 5"/>
          <p:cNvSpPr>
            <a:spLocks noGrp="1"/>
          </p:cNvSpPr>
          <p:nvPr>
            <p:ph type="body" sz="quarter" idx="16"/>
          </p:nvPr>
        </p:nvSpPr>
        <p:spPr/>
        <p:txBody>
          <a:bodyPr>
            <a:normAutofit lnSpcReduction="10000"/>
          </a:bodyPr>
          <a:lstStyle/>
          <a:p>
            <a:r>
              <a:rPr lang="en-US" dirty="0"/>
              <a:t>10</a:t>
            </a:r>
            <a:r>
              <a:rPr lang="en-US" dirty="0"/>
              <a:t>.</a:t>
            </a:r>
            <a:endParaRPr lang="en-US" dirty="0"/>
          </a:p>
        </p:txBody>
      </p:sp>
      <p:sp>
        <p:nvSpPr>
          <p:cNvPr id="8" name="Footer Placeholder 7"/>
          <p:cNvSpPr>
            <a:spLocks noGrp="1"/>
          </p:cNvSpPr>
          <p:nvPr>
            <p:ph type="ftr" sz="quarter" idx="18"/>
          </p:nvPr>
        </p:nvSpPr>
        <p:spPr/>
        <p:txBody>
          <a:bodyPr/>
          <a:lstStyle/>
          <a:p>
            <a:r>
              <a:rPr lang="vi-VN"/>
              <a:t>Thực hiện bởi Trường Đại học Công nghệ Thông tin, ĐHQG-HCM</a:t>
            </a:r>
            <a:endParaRPr lang="vi-VN"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59:morph option="byObject"/>
      </p:transition>
    </mc:Choice>
    <mc:Fallback>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21"/>
          <p:cNvSpPr txBox="1"/>
          <p:nvPr/>
        </p:nvSpPr>
        <p:spPr>
          <a:xfrm>
            <a:off x="9114479" y="2812612"/>
            <a:ext cx="1127232" cy="293542"/>
          </a:xfrm>
          <a:prstGeom prst="rect">
            <a:avLst/>
          </a:prstGeom>
          <a:noFill/>
        </p:spPr>
        <p:txBody>
          <a:bodyPr wrap="none" rtlCol="0">
            <a:spAutoFit/>
          </a:bodyPr>
          <a:lstStyle/>
          <a:p>
            <a:pPr algn="ctr">
              <a:lnSpc>
                <a:spcPct val="120000"/>
              </a:lnSpc>
              <a:spcBef>
                <a:spcPts val="200"/>
              </a:spcBef>
              <a:spcAft>
                <a:spcPts val="200"/>
              </a:spcAft>
            </a:pPr>
            <a:r>
              <a:rPr lang="en-US" sz="1200" b="1" dirty="0">
                <a:gradFill>
                  <a:gsLst>
                    <a:gs pos="0">
                      <a:schemeClr val="accent2"/>
                    </a:gs>
                    <a:gs pos="100000">
                      <a:schemeClr val="accent3">
                        <a:lumMod val="75000"/>
                      </a:schemeClr>
                    </a:gs>
                  </a:gsLst>
                  <a:lin ang="2700000" scaled="1"/>
                </a:gradFill>
                <a:latin typeface="Arial" panose="020B0604020202020204" pitchFamily="34" charset="0"/>
                <a:cs typeface="Arial" panose="020B0604020202020204" pitchFamily="34" charset="0"/>
              </a:rPr>
              <a:t>Tài nguyên 2</a:t>
            </a:r>
            <a:endParaRPr lang="en-US" sz="1200" b="1" dirty="0">
              <a:gradFill>
                <a:gsLst>
                  <a:gs pos="0">
                    <a:schemeClr val="accent2"/>
                  </a:gs>
                  <a:gs pos="100000">
                    <a:schemeClr val="accent3">
                      <a:lumMod val="75000"/>
                    </a:schemeClr>
                  </a:gs>
                </a:gsLst>
                <a:lin ang="2700000" scaled="1"/>
              </a:gradFill>
              <a:latin typeface="Arial" panose="020B0604020202020204" pitchFamily="34" charset="0"/>
              <a:cs typeface="Arial" panose="020B0604020202020204" pitchFamily="34" charset="0"/>
            </a:endParaRPr>
          </a:p>
        </p:txBody>
      </p:sp>
      <p:sp>
        <p:nvSpPr>
          <p:cNvPr id="2" name="Title 1"/>
          <p:cNvSpPr>
            <a:spLocks noGrp="1"/>
          </p:cNvSpPr>
          <p:nvPr>
            <p:ph type="title"/>
          </p:nvPr>
        </p:nvSpPr>
        <p:spPr/>
        <p:txBody>
          <a:bodyPr>
            <a:noAutofit/>
          </a:bodyPr>
          <a:lstStyle/>
          <a:p>
            <a:r>
              <a:rPr lang="en-US" sz="4000" dirty="0"/>
              <a:t>5.</a:t>
            </a:r>
            <a:r>
              <a:rPr lang="en-US" sz="4000" dirty="0"/>
              <a:t>10</a:t>
            </a:r>
            <a:r>
              <a:rPr lang="en-US" sz="4000" dirty="0"/>
              <a:t>.2. Giải pháp cho bài toán bounded-buffer</a:t>
            </a:r>
            <a:endParaRPr lang="en-US" sz="4000" dirty="0"/>
          </a:p>
        </p:txBody>
      </p:sp>
      <p:sp>
        <p:nvSpPr>
          <p:cNvPr id="3" name="Content Placeholder 2"/>
          <p:cNvSpPr>
            <a:spLocks noGrp="1"/>
          </p:cNvSpPr>
          <p:nvPr>
            <p:ph idx="1"/>
          </p:nvPr>
        </p:nvSpPr>
        <p:spPr>
          <a:xfrm>
            <a:off x="838200" y="1788160"/>
            <a:ext cx="7373815" cy="4388803"/>
          </a:xfrm>
        </p:spPr>
        <p:txBody>
          <a:bodyPr/>
          <a:lstStyle/>
          <a:p>
            <a:pPr algn="l"/>
            <a:r>
              <a:rPr lang="en-US" dirty="0"/>
              <a:t>Bước 1: D</a:t>
            </a:r>
            <a:r>
              <a:rPr lang="en-US" dirty="0" err="1"/>
              <a:t>ự</a:t>
            </a:r>
            <a:r>
              <a:rPr lang="en-US" dirty="0"/>
              <a:t>a vào điều kiện, xác định tài nguyên:</a:t>
            </a:r>
            <a:endParaRPr lang="en-US" dirty="0"/>
          </a:p>
          <a:p>
            <a:pPr lvl="1" algn="l"/>
            <a:r>
              <a:rPr lang="en-US" sz="2400" dirty="0">
                <a:sym typeface="Wingdings" panose="05000000000000000000" pitchFamily="2" charset="2"/>
              </a:rPr>
              <a:t>Không thể thêm khi mảng đã đầy</a:t>
            </a:r>
            <a:br>
              <a:rPr lang="en-US" sz="2400" dirty="0">
                <a:sym typeface="Wingdings" panose="05000000000000000000" pitchFamily="2" charset="2"/>
              </a:rPr>
            </a:br>
            <a:r>
              <a:rPr lang="en-US" sz="2400" dirty="0">
                <a:sym typeface="Wingdings" panose="05000000000000000000" pitchFamily="2" charset="2"/>
              </a:rPr>
              <a:t> </a:t>
            </a:r>
            <a:r>
              <a:rPr lang="en-US" sz="2400" dirty="0">
                <a:gradFill flip="none" rotWithShape="1">
                  <a:gsLst>
                    <a:gs pos="0">
                      <a:srgbClr val="00C6FF"/>
                    </a:gs>
                    <a:gs pos="100000">
                      <a:srgbClr val="0072FF"/>
                    </a:gs>
                  </a:gsLst>
                  <a:lin ang="2700000" scaled="1"/>
                  <a:tileRect/>
                </a:gradFill>
                <a:sym typeface="Wingdings" panose="05000000000000000000" pitchFamily="2" charset="2"/>
              </a:rPr>
              <a:t>Tài nguyên 1: </a:t>
            </a:r>
            <a:r>
              <a:rPr lang="en-US" sz="2400" b="1" dirty="0">
                <a:gradFill flip="none" rotWithShape="1">
                  <a:gsLst>
                    <a:gs pos="0">
                      <a:srgbClr val="00C6FF"/>
                    </a:gs>
                    <a:gs pos="100000">
                      <a:srgbClr val="0072FF"/>
                    </a:gs>
                  </a:gsLst>
                  <a:lin ang="2700000" scaled="1"/>
                  <a:tileRect/>
                </a:gradFill>
                <a:sym typeface="Wingdings" panose="05000000000000000000" pitchFamily="2" charset="2"/>
              </a:rPr>
              <a:t>số vị trí có thể thêm</a:t>
            </a:r>
            <a:endParaRPr lang="en-US" sz="2400" b="1" dirty="0">
              <a:gradFill flip="none" rotWithShape="1">
                <a:gsLst>
                  <a:gs pos="0">
                    <a:srgbClr val="00C6FF"/>
                  </a:gs>
                  <a:gs pos="100000">
                    <a:srgbClr val="0072FF"/>
                  </a:gs>
                </a:gsLst>
                <a:lin ang="2700000" scaled="1"/>
                <a:tileRect/>
              </a:gradFill>
              <a:sym typeface="Wingdings" panose="05000000000000000000" pitchFamily="2" charset="2"/>
            </a:endParaRPr>
          </a:p>
          <a:p>
            <a:pPr lvl="1" algn="l"/>
            <a:r>
              <a:rPr lang="en-US" sz="2400" dirty="0">
                <a:sym typeface="Wingdings" panose="05000000000000000000" pitchFamily="2" charset="2"/>
              </a:rPr>
              <a:t>Không thể xóa khi mảng đang rỗng</a:t>
            </a:r>
            <a:br>
              <a:rPr lang="en-US" sz="2400" dirty="0">
                <a:sym typeface="Wingdings" panose="05000000000000000000" pitchFamily="2" charset="2"/>
              </a:rPr>
            </a:br>
            <a:r>
              <a:rPr lang="en-US" sz="2400" dirty="0">
                <a:sym typeface="Wingdings" panose="05000000000000000000" pitchFamily="2" charset="2"/>
              </a:rPr>
              <a:t> </a:t>
            </a:r>
            <a:r>
              <a:rPr lang="en-US" sz="2400" dirty="0">
                <a:gradFill flip="none" rotWithShape="1">
                  <a:gsLst>
                    <a:gs pos="0">
                      <a:schemeClr val="accent2"/>
                    </a:gs>
                    <a:gs pos="100000">
                      <a:schemeClr val="accent3">
                        <a:lumMod val="75000"/>
                      </a:schemeClr>
                    </a:gs>
                  </a:gsLst>
                  <a:lin ang="2700000" scaled="1"/>
                  <a:tileRect/>
                </a:gradFill>
                <a:sym typeface="Wingdings" panose="05000000000000000000" pitchFamily="2" charset="2"/>
              </a:rPr>
              <a:t>Tài nguyên 2: </a:t>
            </a:r>
            <a:r>
              <a:rPr lang="en-US" sz="2400" b="1" dirty="0">
                <a:gradFill flip="none" rotWithShape="1">
                  <a:gsLst>
                    <a:gs pos="0">
                      <a:schemeClr val="accent2"/>
                    </a:gs>
                    <a:gs pos="100000">
                      <a:schemeClr val="accent3">
                        <a:lumMod val="75000"/>
                      </a:schemeClr>
                    </a:gs>
                  </a:gsLst>
                  <a:lin ang="2700000" scaled="1"/>
                  <a:tileRect/>
                </a:gradFill>
                <a:sym typeface="Wingdings" panose="05000000000000000000" pitchFamily="2" charset="2"/>
              </a:rPr>
              <a:t>số vị trí có thể xóa</a:t>
            </a:r>
            <a:endParaRPr lang="en-US" sz="2400" b="1" dirty="0">
              <a:gradFill flip="none" rotWithShape="1">
                <a:gsLst>
                  <a:gs pos="0">
                    <a:schemeClr val="accent2"/>
                  </a:gs>
                  <a:gs pos="100000">
                    <a:schemeClr val="accent3">
                      <a:lumMod val="75000"/>
                    </a:schemeClr>
                  </a:gs>
                </a:gsLst>
                <a:lin ang="2700000" scaled="1"/>
                <a:tileRect/>
              </a:gradFill>
              <a:sym typeface="Wingdings" panose="05000000000000000000" pitchFamily="2" charset="2"/>
            </a:endParaRPr>
          </a:p>
          <a:p>
            <a:pPr lvl="1" algn="l"/>
            <a:r>
              <a:rPr lang="en-US" dirty="0">
                <a:sym typeface="Wingdings" panose="05000000000000000000" pitchFamily="2" charset="2"/>
              </a:rPr>
              <a:t>Vùng tranh chấp: mảng </a:t>
            </a:r>
            <a:r>
              <a:rPr lang="en-US" dirty="0">
                <a:latin typeface="Courier New" panose="02070309020205020404" pitchFamily="49" charset="0"/>
                <a:cs typeface="Courier New" panose="02070309020205020404" pitchFamily="49" charset="0"/>
                <a:sym typeface="Wingdings" panose="05000000000000000000" pitchFamily="2" charset="2"/>
              </a:rPr>
              <a:t>buffer</a:t>
            </a:r>
            <a:r>
              <a:rPr lang="en-US" dirty="0">
                <a:sym typeface="Wingdings" panose="05000000000000000000" pitchFamily="2" charset="2"/>
              </a:rPr>
              <a:t> và </a:t>
            </a:r>
            <a:r>
              <a:rPr lang="en-US" dirty="0">
                <a:latin typeface="Courier New" panose="02070309020205020404" pitchFamily="49" charset="0"/>
                <a:cs typeface="Courier New" panose="02070309020205020404" pitchFamily="49" charset="0"/>
                <a:sym typeface="Wingdings" panose="05000000000000000000" pitchFamily="2" charset="2"/>
              </a:rPr>
              <a:t>count</a:t>
            </a:r>
            <a:br>
              <a:rPr lang="en-US" dirty="0">
                <a:sym typeface="Wingdings" panose="05000000000000000000" pitchFamily="2" charset="2"/>
              </a:rPr>
            </a:br>
            <a:r>
              <a:rPr lang="en-US" dirty="0">
                <a:sym typeface="Wingdings" panose="05000000000000000000" pitchFamily="2" charset="2"/>
              </a:rPr>
              <a:t> Bảo vệ vùng tranh chấp  mutual exclusion</a:t>
            </a:r>
            <a:endParaRPr lang="en-US" dirty="0">
              <a:sym typeface="Wingdings" panose="05000000000000000000" pitchFamily="2" charset="2"/>
            </a:endParaRPr>
          </a:p>
        </p:txBody>
      </p:sp>
      <p:sp>
        <p:nvSpPr>
          <p:cNvPr id="4" name="Footer Placeholder 3"/>
          <p:cNvSpPr>
            <a:spLocks noGrp="1"/>
          </p:cNvSpPr>
          <p:nvPr>
            <p:ph type="ftr" sz="quarter" idx="11"/>
          </p:nvPr>
        </p:nvSpPr>
        <p:spPr/>
        <p:txBody>
          <a:bodyPr/>
          <a:lstStyle/>
          <a:p>
            <a:r>
              <a:rPr lang="vi-VN"/>
              <a:t>Thực hiện bởi Trường Đại học Công nghệ Thông tin, ĐHQG-HCM</a:t>
            </a:r>
            <a:endParaRPr lang="en-US" dirty="0"/>
          </a:p>
        </p:txBody>
      </p:sp>
      <p:sp>
        <p:nvSpPr>
          <p:cNvPr id="5" name="Slide Number Placeholder 4"/>
          <p:cNvSpPr>
            <a:spLocks noGrp="1"/>
          </p:cNvSpPr>
          <p:nvPr>
            <p:ph type="sldNum" sz="quarter" idx="12"/>
          </p:nvPr>
        </p:nvSpPr>
        <p:spPr/>
        <p:txBody>
          <a:bodyPr/>
          <a:lstStyle/>
          <a:p>
            <a:fld id="{D8B0B3AC-44A8-D142-AAF6-9A453466E1A4}" type="slidenum">
              <a:rPr lang="en-US" smtClean="0"/>
            </a:fld>
            <a:endParaRPr lang="en-US" dirty="0"/>
          </a:p>
        </p:txBody>
      </p:sp>
      <p:sp>
        <p:nvSpPr>
          <p:cNvPr id="7" name="Rectangle 6"/>
          <p:cNvSpPr/>
          <p:nvPr/>
        </p:nvSpPr>
        <p:spPr>
          <a:xfrm>
            <a:off x="8547652" y="1788160"/>
            <a:ext cx="256233" cy="698360"/>
          </a:xfrm>
          <a:prstGeom prst="rect">
            <a:avLst/>
          </a:prstGeom>
          <a:gradFill>
            <a:gsLst>
              <a:gs pos="0">
                <a:srgbClr val="00C6FF"/>
              </a:gs>
              <a:gs pos="100000">
                <a:srgbClr val="0072FF"/>
              </a:gs>
            </a:gsLst>
            <a:lin ang="5400000" scaled="1"/>
          </a:gra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8834031" y="1788160"/>
            <a:ext cx="256233" cy="698360"/>
          </a:xfrm>
          <a:prstGeom prst="rect">
            <a:avLst/>
          </a:prstGeom>
          <a:gradFill>
            <a:gsLst>
              <a:gs pos="0">
                <a:srgbClr val="00C6FF"/>
              </a:gs>
              <a:gs pos="100000">
                <a:srgbClr val="0072FF"/>
              </a:gs>
            </a:gsLst>
            <a:lin ang="5400000" scaled="1"/>
          </a:gra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9120410" y="1788160"/>
            <a:ext cx="256233" cy="698360"/>
          </a:xfrm>
          <a:prstGeom prst="rect">
            <a:avLst/>
          </a:prstGeom>
          <a:gradFill>
            <a:gsLst>
              <a:gs pos="0">
                <a:srgbClr val="00C6FF"/>
              </a:gs>
              <a:gs pos="100000">
                <a:srgbClr val="0072FF"/>
              </a:gs>
            </a:gsLst>
            <a:lin ang="5400000" scaled="1"/>
          </a:gra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9406789" y="1788160"/>
            <a:ext cx="256233" cy="698360"/>
          </a:xfrm>
          <a:prstGeom prst="rect">
            <a:avLst/>
          </a:prstGeom>
          <a:gradFill>
            <a:gsLst>
              <a:gs pos="0">
                <a:srgbClr val="00C6FF"/>
              </a:gs>
              <a:gs pos="100000">
                <a:srgbClr val="0072FF"/>
              </a:gs>
            </a:gsLst>
            <a:lin ang="5400000" scaled="1"/>
          </a:gra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9693168" y="1788160"/>
            <a:ext cx="256233" cy="698360"/>
          </a:xfrm>
          <a:prstGeom prst="rect">
            <a:avLst/>
          </a:prstGeom>
          <a:gradFill>
            <a:gsLst>
              <a:gs pos="0">
                <a:srgbClr val="00C6FF"/>
              </a:gs>
              <a:gs pos="100000">
                <a:srgbClr val="0072FF"/>
              </a:gs>
            </a:gsLst>
            <a:lin ang="5400000" scaled="1"/>
          </a:gra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9979547" y="1788160"/>
            <a:ext cx="256233" cy="698360"/>
          </a:xfrm>
          <a:prstGeom prst="rect">
            <a:avLst/>
          </a:prstGeom>
          <a:gradFill>
            <a:gsLst>
              <a:gs pos="0">
                <a:srgbClr val="00C6FF"/>
              </a:gs>
              <a:gs pos="100000">
                <a:srgbClr val="0072FF"/>
              </a:gs>
            </a:gsLst>
            <a:lin ang="5400000" scaled="1"/>
          </a:gra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10265926" y="1788160"/>
            <a:ext cx="256233" cy="698360"/>
          </a:xfrm>
          <a:prstGeom prst="rect">
            <a:avLst/>
          </a:prstGeom>
          <a:gradFill>
            <a:gsLst>
              <a:gs pos="0">
                <a:srgbClr val="00C6FF"/>
              </a:gs>
              <a:gs pos="100000">
                <a:srgbClr val="0072FF"/>
              </a:gs>
            </a:gsLst>
            <a:lin ang="5400000" scaled="1"/>
          </a:gra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10552305" y="1788160"/>
            <a:ext cx="256233" cy="698360"/>
          </a:xfrm>
          <a:prstGeom prst="rect">
            <a:avLst/>
          </a:prstGeom>
          <a:gradFill>
            <a:gsLst>
              <a:gs pos="0">
                <a:srgbClr val="00C6FF"/>
              </a:gs>
              <a:gs pos="100000">
                <a:srgbClr val="0072FF"/>
              </a:gs>
            </a:gsLst>
            <a:lin ang="5400000" scaled="1"/>
          </a:gra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10838684" y="1788160"/>
            <a:ext cx="256233" cy="698360"/>
          </a:xfrm>
          <a:prstGeom prst="rect">
            <a:avLst/>
          </a:prstGeom>
          <a:solidFill>
            <a:schemeClr val="bg1"/>
          </a:soli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11125063" y="1788160"/>
            <a:ext cx="256233" cy="698360"/>
          </a:xfrm>
          <a:prstGeom prst="rect">
            <a:avLst/>
          </a:prstGeom>
          <a:solidFill>
            <a:schemeClr val="bg1"/>
          </a:soli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ight Brace 18"/>
          <p:cNvSpPr/>
          <p:nvPr/>
        </p:nvSpPr>
        <p:spPr>
          <a:xfrm rot="5400000">
            <a:off x="11059785" y="2449256"/>
            <a:ext cx="100410" cy="542612"/>
          </a:xfrm>
          <a:prstGeom prst="rightBrace">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Right Brace 19"/>
          <p:cNvSpPr/>
          <p:nvPr/>
        </p:nvSpPr>
        <p:spPr>
          <a:xfrm rot="5400000">
            <a:off x="9627890" y="1590119"/>
            <a:ext cx="100410" cy="2260886"/>
          </a:xfrm>
          <a:prstGeom prst="rightBrace">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TextBox 20"/>
          <p:cNvSpPr txBox="1"/>
          <p:nvPr/>
        </p:nvSpPr>
        <p:spPr>
          <a:xfrm>
            <a:off x="10546374" y="2807833"/>
            <a:ext cx="1127232" cy="293542"/>
          </a:xfrm>
          <a:prstGeom prst="rect">
            <a:avLst/>
          </a:prstGeom>
          <a:noFill/>
        </p:spPr>
        <p:txBody>
          <a:bodyPr wrap="none" rtlCol="0">
            <a:spAutoFit/>
          </a:bodyPr>
          <a:lstStyle/>
          <a:p>
            <a:pPr algn="ctr">
              <a:lnSpc>
                <a:spcPct val="120000"/>
              </a:lnSpc>
              <a:spcBef>
                <a:spcPts val="200"/>
              </a:spcBef>
              <a:spcAft>
                <a:spcPts val="200"/>
              </a:spcAft>
            </a:pPr>
            <a:r>
              <a:rPr lang="en-US" sz="1200" b="1" dirty="0">
                <a:gradFill>
                  <a:gsLst>
                    <a:gs pos="0">
                      <a:srgbClr val="00C6FF"/>
                    </a:gs>
                    <a:gs pos="100000">
                      <a:srgbClr val="0072FF"/>
                    </a:gs>
                  </a:gsLst>
                  <a:lin ang="2700000" scaled="1"/>
                </a:gradFill>
                <a:latin typeface="Arial" panose="020B0604020202020204" pitchFamily="34" charset="0"/>
                <a:cs typeface="Arial" panose="020B0604020202020204" pitchFamily="34" charset="0"/>
              </a:rPr>
              <a:t>Tài nguyên 1</a:t>
            </a:r>
            <a:endParaRPr lang="en-US" sz="1200" b="1" dirty="0">
              <a:gradFill>
                <a:gsLst>
                  <a:gs pos="0">
                    <a:srgbClr val="00C6FF"/>
                  </a:gs>
                  <a:gs pos="100000">
                    <a:srgbClr val="0072FF"/>
                  </a:gs>
                </a:gsLst>
                <a:lin ang="2700000" scaled="1"/>
              </a:gradFill>
              <a:latin typeface="Arial" panose="020B0604020202020204" pitchFamily="34" charset="0"/>
              <a:cs typeface="Arial" panose="020B0604020202020204" pitchFamily="34" charset="0"/>
            </a:endParaRPr>
          </a:p>
        </p:txBody>
      </p:sp>
      <p:sp>
        <p:nvSpPr>
          <p:cNvPr id="23" name="TextBox 22"/>
          <p:cNvSpPr txBox="1"/>
          <p:nvPr/>
        </p:nvSpPr>
        <p:spPr>
          <a:xfrm>
            <a:off x="8725519" y="3744616"/>
            <a:ext cx="2666114" cy="794576"/>
          </a:xfrm>
          <a:prstGeom prst="rect">
            <a:avLst/>
          </a:prstGeom>
          <a:solidFill>
            <a:schemeClr val="bg1"/>
          </a:solidFill>
          <a:ln>
            <a:solidFill>
              <a:schemeClr val="bg1">
                <a:lumMod val="75000"/>
              </a:schemeClr>
            </a:solidFill>
          </a:ln>
        </p:spPr>
        <p:txBody>
          <a:bodyPr wrap="none" rtlCol="0">
            <a:spAutoFit/>
          </a:bodyPr>
          <a:lstStyle/>
          <a:p>
            <a:pPr>
              <a:lnSpc>
                <a:spcPct val="120000"/>
              </a:lnSpc>
              <a:spcBef>
                <a:spcPts val="200"/>
              </a:spcBef>
              <a:spcAft>
                <a:spcPts val="200"/>
              </a:spcAft>
            </a:pPr>
            <a:r>
              <a:rPr lang="en-US" dirty="0">
                <a:latin typeface="Courier New" panose="02070309020205020404" pitchFamily="49" charset="0"/>
                <a:cs typeface="Courier New" panose="02070309020205020404" pitchFamily="49" charset="0"/>
              </a:rPr>
              <a:t>// add to buffer[]</a:t>
            </a:r>
            <a:endParaRPr lang="en-US" dirty="0">
              <a:latin typeface="Courier New" panose="02070309020205020404" pitchFamily="49" charset="0"/>
              <a:cs typeface="Courier New" panose="02070309020205020404" pitchFamily="49" charset="0"/>
            </a:endParaRPr>
          </a:p>
          <a:p>
            <a:pPr>
              <a:lnSpc>
                <a:spcPct val="120000"/>
              </a:lnSpc>
              <a:spcBef>
                <a:spcPts val="200"/>
              </a:spcBef>
              <a:spcAft>
                <a:spcPts val="200"/>
              </a:spcAft>
            </a:pPr>
            <a:r>
              <a:rPr lang="en-US" dirty="0">
                <a:latin typeface="Courier New" panose="02070309020205020404" pitchFamily="49" charset="0"/>
                <a:cs typeface="Courier New" panose="02070309020205020404" pitchFamily="49" charset="0"/>
              </a:rPr>
              <a:t>count++;</a:t>
            </a:r>
            <a:endParaRPr lang="en-US" dirty="0">
              <a:latin typeface="Courier New" panose="02070309020205020404" pitchFamily="49" charset="0"/>
              <a:cs typeface="Courier New" panose="02070309020205020404" pitchFamily="49" charset="0"/>
            </a:endParaRPr>
          </a:p>
        </p:txBody>
      </p:sp>
      <p:sp>
        <p:nvSpPr>
          <p:cNvPr id="24" name="TextBox 23"/>
          <p:cNvSpPr txBox="1"/>
          <p:nvPr/>
        </p:nvSpPr>
        <p:spPr>
          <a:xfrm>
            <a:off x="8725519" y="5275364"/>
            <a:ext cx="3355406" cy="794576"/>
          </a:xfrm>
          <a:prstGeom prst="rect">
            <a:avLst/>
          </a:prstGeom>
          <a:solidFill>
            <a:schemeClr val="bg1"/>
          </a:solidFill>
          <a:ln>
            <a:solidFill>
              <a:schemeClr val="bg1">
                <a:lumMod val="75000"/>
              </a:schemeClr>
            </a:solidFill>
          </a:ln>
        </p:spPr>
        <p:txBody>
          <a:bodyPr wrap="none" rtlCol="0">
            <a:spAutoFit/>
          </a:bodyPr>
          <a:lstStyle/>
          <a:p>
            <a:pPr>
              <a:lnSpc>
                <a:spcPct val="120000"/>
              </a:lnSpc>
              <a:spcBef>
                <a:spcPts val="200"/>
              </a:spcBef>
              <a:spcAft>
                <a:spcPts val="200"/>
              </a:spcAft>
            </a:pPr>
            <a:r>
              <a:rPr lang="en-US" dirty="0">
                <a:latin typeface="Courier New" panose="02070309020205020404" pitchFamily="49" charset="0"/>
                <a:cs typeface="Courier New" panose="02070309020205020404" pitchFamily="49" charset="0"/>
              </a:rPr>
              <a:t>// remove from buffer[]</a:t>
            </a:r>
            <a:endParaRPr lang="en-US" dirty="0">
              <a:latin typeface="Courier New" panose="02070309020205020404" pitchFamily="49" charset="0"/>
              <a:cs typeface="Courier New" panose="02070309020205020404" pitchFamily="49" charset="0"/>
            </a:endParaRPr>
          </a:p>
          <a:p>
            <a:pPr>
              <a:lnSpc>
                <a:spcPct val="120000"/>
              </a:lnSpc>
              <a:spcBef>
                <a:spcPts val="200"/>
              </a:spcBef>
              <a:spcAft>
                <a:spcPts val="200"/>
              </a:spcAft>
            </a:pPr>
            <a:r>
              <a:rPr lang="en-US" dirty="0">
                <a:latin typeface="Courier New" panose="02070309020205020404" pitchFamily="49" charset="0"/>
                <a:cs typeface="Courier New" panose="02070309020205020404" pitchFamily="49" charset="0"/>
              </a:rPr>
              <a:t>count--;</a:t>
            </a:r>
            <a:endParaRPr lang="en-US" dirty="0">
              <a:latin typeface="Courier New" panose="02070309020205020404" pitchFamily="49" charset="0"/>
              <a:cs typeface="Courier New" panose="02070309020205020404" pitchFamily="49" charset="0"/>
            </a:endParaRPr>
          </a:p>
        </p:txBody>
      </p:sp>
      <p:sp>
        <p:nvSpPr>
          <p:cNvPr id="25" name="TextBox 24"/>
          <p:cNvSpPr txBox="1"/>
          <p:nvPr/>
        </p:nvSpPr>
        <p:spPr>
          <a:xfrm>
            <a:off x="8727106" y="3350406"/>
            <a:ext cx="1197764" cy="394147"/>
          </a:xfrm>
          <a:prstGeom prst="rect">
            <a:avLst/>
          </a:prstGeom>
          <a:solidFill>
            <a:schemeClr val="bg1">
              <a:lumMod val="75000"/>
            </a:schemeClr>
          </a:solidFill>
          <a:ln>
            <a:solidFill>
              <a:schemeClr val="bg1">
                <a:lumMod val="75000"/>
              </a:schemeClr>
            </a:solidFill>
          </a:ln>
        </p:spPr>
        <p:txBody>
          <a:bodyPr wrap="none" rtlCol="0">
            <a:spAutoFit/>
          </a:bodyPr>
          <a:lstStyle/>
          <a:p>
            <a:pPr>
              <a:lnSpc>
                <a:spcPct val="120000"/>
              </a:lnSpc>
              <a:spcBef>
                <a:spcPts val="200"/>
              </a:spcBef>
              <a:spcAft>
                <a:spcPts val="200"/>
              </a:spcAft>
            </a:pPr>
            <a:r>
              <a:rPr lang="en-US" b="1" dirty="0">
                <a:solidFill>
                  <a:schemeClr val="bg1"/>
                </a:solidFill>
                <a:latin typeface="Arial" panose="020B0604020202020204" pitchFamily="34" charset="0"/>
                <a:cs typeface="Arial" panose="020B0604020202020204" pitchFamily="34" charset="0"/>
              </a:rPr>
              <a:t>Producer</a:t>
            </a:r>
            <a:endParaRPr lang="en-US" b="1" dirty="0">
              <a:solidFill>
                <a:schemeClr val="bg1"/>
              </a:solidFill>
              <a:latin typeface="Arial" panose="020B0604020202020204" pitchFamily="34" charset="0"/>
              <a:cs typeface="Arial" panose="020B0604020202020204" pitchFamily="34" charset="0"/>
            </a:endParaRPr>
          </a:p>
        </p:txBody>
      </p:sp>
      <p:sp>
        <p:nvSpPr>
          <p:cNvPr id="26" name="TextBox 25"/>
          <p:cNvSpPr txBox="1"/>
          <p:nvPr/>
        </p:nvSpPr>
        <p:spPr>
          <a:xfrm>
            <a:off x="8725519" y="4881154"/>
            <a:ext cx="1326004" cy="394147"/>
          </a:xfrm>
          <a:prstGeom prst="rect">
            <a:avLst/>
          </a:prstGeom>
          <a:solidFill>
            <a:schemeClr val="bg1">
              <a:lumMod val="75000"/>
            </a:schemeClr>
          </a:solidFill>
          <a:ln>
            <a:solidFill>
              <a:schemeClr val="bg1">
                <a:lumMod val="75000"/>
              </a:schemeClr>
            </a:solidFill>
          </a:ln>
        </p:spPr>
        <p:txBody>
          <a:bodyPr wrap="none" rtlCol="0">
            <a:spAutoFit/>
          </a:bodyPr>
          <a:lstStyle/>
          <a:p>
            <a:pPr>
              <a:lnSpc>
                <a:spcPct val="120000"/>
              </a:lnSpc>
              <a:spcBef>
                <a:spcPts val="200"/>
              </a:spcBef>
              <a:spcAft>
                <a:spcPts val="200"/>
              </a:spcAft>
            </a:pPr>
            <a:r>
              <a:rPr lang="en-US" b="1" dirty="0">
                <a:solidFill>
                  <a:schemeClr val="bg1"/>
                </a:solidFill>
                <a:latin typeface="Arial" panose="020B0604020202020204" pitchFamily="34" charset="0"/>
                <a:cs typeface="Arial" panose="020B0604020202020204" pitchFamily="34" charset="0"/>
              </a:rPr>
              <a:t>Consumer</a:t>
            </a:r>
            <a:endParaRPr lang="en-US" b="1" dirty="0">
              <a:solidFill>
                <a:schemeClr val="bg1"/>
              </a:solidFill>
              <a:latin typeface="Arial" panose="020B0604020202020204" pitchFamily="34" charset="0"/>
              <a:cs typeface="Arial" panose="020B0604020202020204" pitchFamily="34" charset="0"/>
            </a:endParaRPr>
          </a:p>
        </p:txBody>
      </p:sp>
      <p:sp>
        <p:nvSpPr>
          <p:cNvPr id="27" name="Triangle 26"/>
          <p:cNvSpPr/>
          <p:nvPr/>
        </p:nvSpPr>
        <p:spPr>
          <a:xfrm rot="5400000">
            <a:off x="8510227" y="3910135"/>
            <a:ext cx="114660" cy="98845"/>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28" name="Triangle 27"/>
          <p:cNvSpPr/>
          <p:nvPr/>
        </p:nvSpPr>
        <p:spPr>
          <a:xfrm rot="5400000">
            <a:off x="8505676" y="5440503"/>
            <a:ext cx="114660" cy="98845"/>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59:morph option="byObject"/>
      </p:transition>
    </mc:Choice>
    <mc:Fallback>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21"/>
          <p:cNvSpPr txBox="1"/>
          <p:nvPr/>
        </p:nvSpPr>
        <p:spPr>
          <a:xfrm>
            <a:off x="9114479" y="2812612"/>
            <a:ext cx="1127232" cy="293542"/>
          </a:xfrm>
          <a:prstGeom prst="rect">
            <a:avLst/>
          </a:prstGeom>
          <a:noFill/>
        </p:spPr>
        <p:txBody>
          <a:bodyPr wrap="none" rtlCol="0">
            <a:spAutoFit/>
          </a:bodyPr>
          <a:lstStyle/>
          <a:p>
            <a:pPr algn="ctr">
              <a:lnSpc>
                <a:spcPct val="120000"/>
              </a:lnSpc>
              <a:spcBef>
                <a:spcPts val="200"/>
              </a:spcBef>
              <a:spcAft>
                <a:spcPts val="200"/>
              </a:spcAft>
            </a:pPr>
            <a:r>
              <a:rPr lang="en-US" sz="1200" b="1" dirty="0">
                <a:gradFill>
                  <a:gsLst>
                    <a:gs pos="0">
                      <a:schemeClr val="accent2"/>
                    </a:gs>
                    <a:gs pos="100000">
                      <a:schemeClr val="accent3">
                        <a:lumMod val="75000"/>
                      </a:schemeClr>
                    </a:gs>
                  </a:gsLst>
                  <a:lin ang="2700000" scaled="1"/>
                </a:gradFill>
                <a:latin typeface="Arial" panose="020B0604020202020204" pitchFamily="34" charset="0"/>
                <a:cs typeface="Arial" panose="020B0604020202020204" pitchFamily="34" charset="0"/>
              </a:rPr>
              <a:t>Tài nguyên 2</a:t>
            </a:r>
            <a:endParaRPr lang="en-US" sz="1200" b="1" dirty="0">
              <a:gradFill>
                <a:gsLst>
                  <a:gs pos="0">
                    <a:schemeClr val="accent2"/>
                  </a:gs>
                  <a:gs pos="100000">
                    <a:schemeClr val="accent3">
                      <a:lumMod val="75000"/>
                    </a:schemeClr>
                  </a:gs>
                </a:gsLst>
                <a:lin ang="2700000" scaled="1"/>
              </a:gradFill>
              <a:latin typeface="Arial" panose="020B0604020202020204" pitchFamily="34" charset="0"/>
              <a:cs typeface="Arial" panose="020B0604020202020204" pitchFamily="34" charset="0"/>
            </a:endParaRPr>
          </a:p>
        </p:txBody>
      </p:sp>
      <p:sp>
        <p:nvSpPr>
          <p:cNvPr id="2" name="Title 1"/>
          <p:cNvSpPr>
            <a:spLocks noGrp="1"/>
          </p:cNvSpPr>
          <p:nvPr>
            <p:ph type="title"/>
          </p:nvPr>
        </p:nvSpPr>
        <p:spPr/>
        <p:txBody>
          <a:bodyPr>
            <a:noAutofit/>
          </a:bodyPr>
          <a:lstStyle/>
          <a:p>
            <a:r>
              <a:rPr lang="en-US" sz="4000" dirty="0"/>
              <a:t>5.</a:t>
            </a:r>
            <a:r>
              <a:rPr lang="en-US" sz="4000" dirty="0"/>
              <a:t>10</a:t>
            </a:r>
            <a:r>
              <a:rPr lang="en-US" sz="4000" dirty="0"/>
              <a:t>.2. Giải pháp cho bài toán bounded-buffer</a:t>
            </a:r>
            <a:endParaRPr lang="en-US" sz="4000" dirty="0"/>
          </a:p>
        </p:txBody>
      </p:sp>
      <p:sp>
        <p:nvSpPr>
          <p:cNvPr id="3" name="Content Placeholder 2"/>
          <p:cNvSpPr>
            <a:spLocks noGrp="1"/>
          </p:cNvSpPr>
          <p:nvPr>
            <p:ph idx="1"/>
          </p:nvPr>
        </p:nvSpPr>
        <p:spPr>
          <a:xfrm>
            <a:off x="838200" y="1788160"/>
            <a:ext cx="7373815" cy="4388803"/>
          </a:xfrm>
        </p:spPr>
        <p:txBody>
          <a:bodyPr/>
          <a:lstStyle/>
          <a:p>
            <a:pPr algn="l"/>
            <a:r>
              <a:rPr lang="en-US" dirty="0"/>
              <a:t>Bước 2: </a:t>
            </a:r>
            <a:r>
              <a:rPr lang="en-US" dirty="0" err="1"/>
              <a:t>Xác</a:t>
            </a:r>
            <a:r>
              <a:rPr lang="en-US" dirty="0"/>
              <a:t> </a:t>
            </a:r>
            <a:r>
              <a:rPr lang="en-US" dirty="0" err="1"/>
              <a:t>định</a:t>
            </a:r>
            <a:r>
              <a:rPr lang="en-US" dirty="0"/>
              <a:t> </a:t>
            </a:r>
            <a:r>
              <a:rPr lang="en-US" dirty="0" err="1"/>
              <a:t>số</a:t>
            </a:r>
            <a:r>
              <a:rPr lang="en-US" dirty="0"/>
              <a:t> </a:t>
            </a:r>
            <a:r>
              <a:rPr lang="en-US" dirty="0" err="1"/>
              <a:t>lượng</a:t>
            </a:r>
            <a:r>
              <a:rPr lang="en-US" dirty="0"/>
              <a:t> semaphore</a:t>
            </a:r>
            <a:endParaRPr lang="en-US" dirty="0"/>
          </a:p>
          <a:p>
            <a:pPr lvl="1" algn="l"/>
            <a:r>
              <a:rPr lang="en-US" sz="2400" dirty="0">
                <a:sym typeface="Wingdings" panose="05000000000000000000" pitchFamily="2" charset="2"/>
              </a:rPr>
              <a:t>Tài nguyên 1: số vị trí có thể thêm</a:t>
            </a:r>
            <a:br>
              <a:rPr lang="en-US" sz="2400" dirty="0">
                <a:sym typeface="Wingdings" panose="05000000000000000000" pitchFamily="2" charset="2"/>
              </a:rPr>
            </a:br>
            <a:r>
              <a:rPr lang="en-US" sz="2400" dirty="0">
                <a:sym typeface="Wingdings" panose="05000000000000000000" pitchFamily="2" charset="2"/>
              </a:rPr>
              <a:t> </a:t>
            </a:r>
            <a:r>
              <a:rPr lang="en-US" sz="2400" b="1" dirty="0">
                <a:gradFill>
                  <a:gsLst>
                    <a:gs pos="0">
                      <a:srgbClr val="00C6FF"/>
                    </a:gs>
                    <a:gs pos="100000">
                      <a:srgbClr val="0072FF"/>
                    </a:gs>
                  </a:gsLst>
                  <a:lin ang="2700000" scaled="1"/>
                </a:gradFill>
                <a:latin typeface="Courier New" panose="02070309020205020404" pitchFamily="49" charset="0"/>
                <a:cs typeface="Courier New" panose="02070309020205020404" pitchFamily="49" charset="0"/>
                <a:sym typeface="Wingdings" panose="05000000000000000000" pitchFamily="2" charset="2"/>
              </a:rPr>
              <a:t>semaphore empty</a:t>
            </a:r>
            <a:r>
              <a:rPr lang="en-US" sz="2400" dirty="0">
                <a:latin typeface="Courier New" panose="02070309020205020404" pitchFamily="49" charset="0"/>
                <a:cs typeface="Courier New" panose="02070309020205020404" pitchFamily="49" charset="0"/>
                <a:sym typeface="Wingdings" panose="05000000000000000000" pitchFamily="2" charset="2"/>
              </a:rPr>
              <a:t>: khởi tạo là </a:t>
            </a:r>
            <a:r>
              <a:rPr lang="en-US" b="1" dirty="0">
                <a:gradFill>
                  <a:gsLst>
                    <a:gs pos="0">
                      <a:srgbClr val="00C6FF"/>
                    </a:gs>
                    <a:gs pos="100000">
                      <a:srgbClr val="0072FF"/>
                    </a:gs>
                  </a:gsLst>
                  <a:lin ang="2700000" scaled="1"/>
                </a:gradFill>
                <a:latin typeface="Courier New" panose="02070309020205020404" pitchFamily="49" charset="0"/>
                <a:cs typeface="Courier New" panose="02070309020205020404" pitchFamily="49" charset="0"/>
                <a:sym typeface="Wingdings" panose="05000000000000000000" pitchFamily="2" charset="2"/>
              </a:rPr>
              <a:t>n</a:t>
            </a:r>
            <a:endParaRPr lang="en-US" b="1" dirty="0">
              <a:gradFill>
                <a:gsLst>
                  <a:gs pos="0">
                    <a:srgbClr val="00C6FF"/>
                  </a:gs>
                  <a:gs pos="100000">
                    <a:srgbClr val="0072FF"/>
                  </a:gs>
                </a:gsLst>
                <a:lin ang="2700000" scaled="1"/>
              </a:gradFill>
              <a:latin typeface="Courier New" panose="02070309020205020404" pitchFamily="49" charset="0"/>
              <a:cs typeface="Courier New" panose="02070309020205020404" pitchFamily="49" charset="0"/>
              <a:sym typeface="Wingdings" panose="05000000000000000000" pitchFamily="2" charset="2"/>
            </a:endParaRPr>
          </a:p>
          <a:p>
            <a:pPr lvl="1" algn="l"/>
            <a:r>
              <a:rPr lang="en-US" sz="2400" dirty="0">
                <a:sym typeface="Wingdings" panose="05000000000000000000" pitchFamily="2" charset="2"/>
              </a:rPr>
              <a:t>Tài nguyên 2: số vị trí có thể xóa</a:t>
            </a:r>
            <a:br>
              <a:rPr lang="en-US" sz="2400" dirty="0">
                <a:sym typeface="Wingdings" panose="05000000000000000000" pitchFamily="2" charset="2"/>
              </a:rPr>
            </a:br>
            <a:r>
              <a:rPr lang="en-US" sz="2400" dirty="0">
                <a:sym typeface="Wingdings" panose="05000000000000000000" pitchFamily="2" charset="2"/>
              </a:rPr>
              <a:t> </a:t>
            </a:r>
            <a:r>
              <a:rPr lang="en-US" sz="2400" b="1" dirty="0">
                <a:gradFill>
                  <a:gsLst>
                    <a:gs pos="0">
                      <a:schemeClr val="accent2"/>
                    </a:gs>
                    <a:gs pos="100000">
                      <a:schemeClr val="accent3">
                        <a:lumMod val="75000"/>
                      </a:schemeClr>
                    </a:gs>
                  </a:gsLst>
                  <a:lin ang="2700000" scaled="1"/>
                </a:gradFill>
                <a:latin typeface="Courier New" panose="02070309020205020404" pitchFamily="49" charset="0"/>
                <a:cs typeface="Courier New" panose="02070309020205020404" pitchFamily="49" charset="0"/>
                <a:sym typeface="Wingdings" panose="05000000000000000000" pitchFamily="2" charset="2"/>
              </a:rPr>
              <a:t>semaphore full</a:t>
            </a:r>
            <a:r>
              <a:rPr lang="en-US" sz="2400" dirty="0">
                <a:latin typeface="Courier New" panose="02070309020205020404" pitchFamily="49" charset="0"/>
                <a:cs typeface="Courier New" panose="02070309020205020404" pitchFamily="49" charset="0"/>
                <a:sym typeface="Wingdings" panose="05000000000000000000" pitchFamily="2" charset="2"/>
              </a:rPr>
              <a:t>: khởi tạo là </a:t>
            </a:r>
            <a:r>
              <a:rPr lang="en-US" b="1" dirty="0">
                <a:gradFill>
                  <a:gsLst>
                    <a:gs pos="0">
                      <a:schemeClr val="accent2"/>
                    </a:gs>
                    <a:gs pos="100000">
                      <a:schemeClr val="accent3">
                        <a:lumMod val="75000"/>
                      </a:schemeClr>
                    </a:gs>
                  </a:gsLst>
                  <a:lin ang="2700000" scaled="1"/>
                </a:gradFill>
                <a:latin typeface="Courier New" panose="02070309020205020404" pitchFamily="49" charset="0"/>
                <a:cs typeface="Courier New" panose="02070309020205020404" pitchFamily="49" charset="0"/>
                <a:sym typeface="Wingdings" panose="05000000000000000000" pitchFamily="2" charset="2"/>
              </a:rPr>
              <a:t>0</a:t>
            </a:r>
            <a:endParaRPr lang="en-US" b="1" dirty="0">
              <a:gradFill>
                <a:gsLst>
                  <a:gs pos="0">
                    <a:schemeClr val="accent2"/>
                  </a:gs>
                  <a:gs pos="100000">
                    <a:schemeClr val="accent3">
                      <a:lumMod val="75000"/>
                    </a:schemeClr>
                  </a:gs>
                </a:gsLst>
                <a:lin ang="2700000" scaled="1"/>
              </a:gradFill>
              <a:latin typeface="Courier New" panose="02070309020205020404" pitchFamily="49" charset="0"/>
              <a:cs typeface="Courier New" panose="02070309020205020404" pitchFamily="49" charset="0"/>
              <a:sym typeface="Wingdings" panose="05000000000000000000" pitchFamily="2" charset="2"/>
            </a:endParaRPr>
          </a:p>
          <a:p>
            <a:pPr lvl="1" algn="l"/>
            <a:r>
              <a:rPr lang="en-US" dirty="0">
                <a:sym typeface="Wingdings" panose="05000000000000000000" pitchFamily="2" charset="2"/>
              </a:rPr>
              <a:t>Bảo vệ vùng tranh chấp  mutual exclusion</a:t>
            </a:r>
            <a:br>
              <a:rPr lang="en-US" dirty="0">
                <a:sym typeface="Wingdings" panose="05000000000000000000" pitchFamily="2" charset="2"/>
              </a:rPr>
            </a:br>
            <a:r>
              <a:rPr lang="en-US" dirty="0">
                <a:sym typeface="Wingdings" panose="05000000000000000000" pitchFamily="2" charset="2"/>
              </a:rPr>
              <a:t> </a:t>
            </a:r>
            <a:r>
              <a:rPr lang="en-US" b="1" dirty="0">
                <a:gradFill flip="none" rotWithShape="1">
                  <a:gsLst>
                    <a:gs pos="0">
                      <a:srgbClr val="00B050"/>
                    </a:gs>
                    <a:gs pos="100000">
                      <a:srgbClr val="92D050"/>
                    </a:gs>
                  </a:gsLst>
                  <a:lin ang="2700000" scaled="1"/>
                  <a:tileRect/>
                </a:gradFill>
                <a:latin typeface="Courier New" panose="02070309020205020404" pitchFamily="49" charset="0"/>
                <a:cs typeface="Courier New" panose="02070309020205020404" pitchFamily="49" charset="0"/>
                <a:sym typeface="Wingdings" panose="05000000000000000000" pitchFamily="2" charset="2"/>
              </a:rPr>
              <a:t>semaphore mutex</a:t>
            </a:r>
            <a:r>
              <a:rPr lang="en-US" dirty="0">
                <a:latin typeface="Courier New" panose="02070309020205020404" pitchFamily="49" charset="0"/>
                <a:cs typeface="Courier New" panose="02070309020205020404" pitchFamily="49" charset="0"/>
                <a:sym typeface="Wingdings" panose="05000000000000000000" pitchFamily="2" charset="2"/>
              </a:rPr>
              <a:t>: khởi tạo là </a:t>
            </a:r>
            <a:r>
              <a:rPr lang="en-US" b="1" dirty="0">
                <a:gradFill flip="none" rotWithShape="1">
                  <a:gsLst>
                    <a:gs pos="0">
                      <a:srgbClr val="00B050"/>
                    </a:gs>
                    <a:gs pos="100000">
                      <a:srgbClr val="92D050"/>
                    </a:gs>
                  </a:gsLst>
                  <a:lin ang="2700000" scaled="1"/>
                  <a:tileRect/>
                </a:gradFill>
                <a:latin typeface="Courier New" panose="02070309020205020404" pitchFamily="49" charset="0"/>
                <a:cs typeface="Courier New" panose="02070309020205020404" pitchFamily="49" charset="0"/>
                <a:sym typeface="Wingdings" panose="05000000000000000000" pitchFamily="2" charset="2"/>
              </a:rPr>
              <a:t>1</a:t>
            </a:r>
            <a:br>
              <a:rPr lang="en-US" dirty="0">
                <a:latin typeface="Courier New" panose="02070309020205020404" pitchFamily="49" charset="0"/>
                <a:cs typeface="Courier New" panose="02070309020205020404" pitchFamily="49" charset="0"/>
                <a:sym typeface="Wingdings" panose="05000000000000000000" pitchFamily="2" charset="2"/>
              </a:rPr>
            </a:br>
            <a:endParaRPr lang="en-US" dirty="0">
              <a:latin typeface="Courier New" panose="02070309020205020404" pitchFamily="49" charset="0"/>
              <a:cs typeface="Courier New" panose="02070309020205020404" pitchFamily="49" charset="0"/>
              <a:sym typeface="Wingdings" panose="05000000000000000000" pitchFamily="2" charset="2"/>
            </a:endParaRPr>
          </a:p>
        </p:txBody>
      </p:sp>
      <p:sp>
        <p:nvSpPr>
          <p:cNvPr id="4" name="Footer Placeholder 3"/>
          <p:cNvSpPr>
            <a:spLocks noGrp="1"/>
          </p:cNvSpPr>
          <p:nvPr>
            <p:ph type="ftr" sz="quarter" idx="11"/>
          </p:nvPr>
        </p:nvSpPr>
        <p:spPr/>
        <p:txBody>
          <a:bodyPr/>
          <a:lstStyle/>
          <a:p>
            <a:r>
              <a:rPr lang="vi-VN"/>
              <a:t>Thực hiện bởi Trường Đại học Công nghệ Thông tin, ĐHQG-HCM</a:t>
            </a:r>
            <a:endParaRPr lang="en-US" dirty="0"/>
          </a:p>
        </p:txBody>
      </p:sp>
      <p:sp>
        <p:nvSpPr>
          <p:cNvPr id="5" name="Slide Number Placeholder 4"/>
          <p:cNvSpPr>
            <a:spLocks noGrp="1"/>
          </p:cNvSpPr>
          <p:nvPr>
            <p:ph type="sldNum" sz="quarter" idx="12"/>
          </p:nvPr>
        </p:nvSpPr>
        <p:spPr/>
        <p:txBody>
          <a:bodyPr/>
          <a:lstStyle/>
          <a:p>
            <a:fld id="{D8B0B3AC-44A8-D142-AAF6-9A453466E1A4}" type="slidenum">
              <a:rPr lang="en-US" smtClean="0"/>
            </a:fld>
            <a:endParaRPr lang="en-US" dirty="0"/>
          </a:p>
        </p:txBody>
      </p:sp>
      <p:sp>
        <p:nvSpPr>
          <p:cNvPr id="7" name="Rectangle 6"/>
          <p:cNvSpPr/>
          <p:nvPr/>
        </p:nvSpPr>
        <p:spPr>
          <a:xfrm>
            <a:off x="8547652" y="1788160"/>
            <a:ext cx="256233" cy="698360"/>
          </a:xfrm>
          <a:prstGeom prst="rect">
            <a:avLst/>
          </a:prstGeom>
          <a:gradFill>
            <a:gsLst>
              <a:gs pos="0">
                <a:srgbClr val="00C6FF"/>
              </a:gs>
              <a:gs pos="100000">
                <a:srgbClr val="0072FF"/>
              </a:gs>
            </a:gsLst>
            <a:lin ang="5400000" scaled="1"/>
          </a:gra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8834031" y="1788160"/>
            <a:ext cx="256233" cy="698360"/>
          </a:xfrm>
          <a:prstGeom prst="rect">
            <a:avLst/>
          </a:prstGeom>
          <a:gradFill>
            <a:gsLst>
              <a:gs pos="0">
                <a:srgbClr val="00C6FF"/>
              </a:gs>
              <a:gs pos="100000">
                <a:srgbClr val="0072FF"/>
              </a:gs>
            </a:gsLst>
            <a:lin ang="5400000" scaled="1"/>
          </a:gra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9120410" y="1788160"/>
            <a:ext cx="256233" cy="698360"/>
          </a:xfrm>
          <a:prstGeom prst="rect">
            <a:avLst/>
          </a:prstGeom>
          <a:gradFill>
            <a:gsLst>
              <a:gs pos="0">
                <a:srgbClr val="00C6FF"/>
              </a:gs>
              <a:gs pos="100000">
                <a:srgbClr val="0072FF"/>
              </a:gs>
            </a:gsLst>
            <a:lin ang="5400000" scaled="1"/>
          </a:gra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9406789" y="1788160"/>
            <a:ext cx="256233" cy="698360"/>
          </a:xfrm>
          <a:prstGeom prst="rect">
            <a:avLst/>
          </a:prstGeom>
          <a:gradFill>
            <a:gsLst>
              <a:gs pos="0">
                <a:srgbClr val="00C6FF"/>
              </a:gs>
              <a:gs pos="100000">
                <a:srgbClr val="0072FF"/>
              </a:gs>
            </a:gsLst>
            <a:lin ang="5400000" scaled="1"/>
          </a:gra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9693168" y="1788160"/>
            <a:ext cx="256233" cy="698360"/>
          </a:xfrm>
          <a:prstGeom prst="rect">
            <a:avLst/>
          </a:prstGeom>
          <a:gradFill>
            <a:gsLst>
              <a:gs pos="0">
                <a:srgbClr val="00C6FF"/>
              </a:gs>
              <a:gs pos="100000">
                <a:srgbClr val="0072FF"/>
              </a:gs>
            </a:gsLst>
            <a:lin ang="5400000" scaled="1"/>
          </a:gra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9979547" y="1788160"/>
            <a:ext cx="256233" cy="698360"/>
          </a:xfrm>
          <a:prstGeom prst="rect">
            <a:avLst/>
          </a:prstGeom>
          <a:gradFill>
            <a:gsLst>
              <a:gs pos="0">
                <a:srgbClr val="00C6FF"/>
              </a:gs>
              <a:gs pos="100000">
                <a:srgbClr val="0072FF"/>
              </a:gs>
            </a:gsLst>
            <a:lin ang="5400000" scaled="1"/>
          </a:gra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10265926" y="1788160"/>
            <a:ext cx="256233" cy="698360"/>
          </a:xfrm>
          <a:prstGeom prst="rect">
            <a:avLst/>
          </a:prstGeom>
          <a:gradFill>
            <a:gsLst>
              <a:gs pos="0">
                <a:srgbClr val="00C6FF"/>
              </a:gs>
              <a:gs pos="100000">
                <a:srgbClr val="0072FF"/>
              </a:gs>
            </a:gsLst>
            <a:lin ang="5400000" scaled="1"/>
          </a:gra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10552305" y="1788160"/>
            <a:ext cx="256233" cy="698360"/>
          </a:xfrm>
          <a:prstGeom prst="rect">
            <a:avLst/>
          </a:prstGeom>
          <a:gradFill>
            <a:gsLst>
              <a:gs pos="0">
                <a:srgbClr val="00C6FF"/>
              </a:gs>
              <a:gs pos="100000">
                <a:srgbClr val="0072FF"/>
              </a:gs>
            </a:gsLst>
            <a:lin ang="5400000" scaled="1"/>
          </a:gra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10838684" y="1788160"/>
            <a:ext cx="256233" cy="698360"/>
          </a:xfrm>
          <a:prstGeom prst="rect">
            <a:avLst/>
          </a:prstGeom>
          <a:solidFill>
            <a:schemeClr val="bg1"/>
          </a:soli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11125063" y="1788160"/>
            <a:ext cx="256233" cy="698360"/>
          </a:xfrm>
          <a:prstGeom prst="rect">
            <a:avLst/>
          </a:prstGeom>
          <a:solidFill>
            <a:schemeClr val="bg1"/>
          </a:soli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ight Brace 18"/>
          <p:cNvSpPr/>
          <p:nvPr/>
        </p:nvSpPr>
        <p:spPr>
          <a:xfrm rot="5400000">
            <a:off x="11059785" y="2449256"/>
            <a:ext cx="100410" cy="542612"/>
          </a:xfrm>
          <a:prstGeom prst="rightBrace">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Right Brace 19"/>
          <p:cNvSpPr/>
          <p:nvPr/>
        </p:nvSpPr>
        <p:spPr>
          <a:xfrm rot="5400000">
            <a:off x="9627890" y="1590119"/>
            <a:ext cx="100410" cy="2260886"/>
          </a:xfrm>
          <a:prstGeom prst="rightBrace">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TextBox 20"/>
          <p:cNvSpPr txBox="1"/>
          <p:nvPr/>
        </p:nvSpPr>
        <p:spPr>
          <a:xfrm>
            <a:off x="10546374" y="2807833"/>
            <a:ext cx="1127232" cy="293542"/>
          </a:xfrm>
          <a:prstGeom prst="rect">
            <a:avLst/>
          </a:prstGeom>
          <a:noFill/>
        </p:spPr>
        <p:txBody>
          <a:bodyPr wrap="none" rtlCol="0">
            <a:spAutoFit/>
          </a:bodyPr>
          <a:lstStyle/>
          <a:p>
            <a:pPr algn="ctr">
              <a:lnSpc>
                <a:spcPct val="120000"/>
              </a:lnSpc>
              <a:spcBef>
                <a:spcPts val="200"/>
              </a:spcBef>
              <a:spcAft>
                <a:spcPts val="200"/>
              </a:spcAft>
            </a:pPr>
            <a:r>
              <a:rPr lang="en-US" sz="1200" b="1" dirty="0">
                <a:gradFill>
                  <a:gsLst>
                    <a:gs pos="0">
                      <a:srgbClr val="00C6FF"/>
                    </a:gs>
                    <a:gs pos="100000">
                      <a:srgbClr val="0072FF"/>
                    </a:gs>
                  </a:gsLst>
                  <a:lin ang="2700000" scaled="1"/>
                </a:gradFill>
                <a:latin typeface="Arial" panose="020B0604020202020204" pitchFamily="34" charset="0"/>
                <a:cs typeface="Arial" panose="020B0604020202020204" pitchFamily="34" charset="0"/>
              </a:rPr>
              <a:t>Tài nguyên 1</a:t>
            </a:r>
            <a:endParaRPr lang="en-US" sz="1200" b="1" dirty="0">
              <a:gradFill>
                <a:gsLst>
                  <a:gs pos="0">
                    <a:srgbClr val="00C6FF"/>
                  </a:gs>
                  <a:gs pos="100000">
                    <a:srgbClr val="0072FF"/>
                  </a:gs>
                </a:gsLst>
                <a:lin ang="2700000" scaled="1"/>
              </a:gradFill>
              <a:latin typeface="Arial" panose="020B0604020202020204" pitchFamily="34" charset="0"/>
              <a:cs typeface="Arial" panose="020B0604020202020204" pitchFamily="34" charset="0"/>
            </a:endParaRPr>
          </a:p>
        </p:txBody>
      </p:sp>
      <p:sp>
        <p:nvSpPr>
          <p:cNvPr id="17" name="Down Arrow 16"/>
          <p:cNvSpPr/>
          <p:nvPr/>
        </p:nvSpPr>
        <p:spPr>
          <a:xfrm>
            <a:off x="9831380" y="3708279"/>
            <a:ext cx="296334" cy="630572"/>
          </a:xfrm>
          <a:prstGeom prst="downArrow">
            <a:avLst/>
          </a:prstGeom>
          <a:gradFill>
            <a:gsLst>
              <a:gs pos="0">
                <a:srgbClr val="00B050"/>
              </a:gs>
              <a:gs pos="100000">
                <a:srgbClr val="92D05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18" name="Rectangle 17"/>
          <p:cNvSpPr/>
          <p:nvPr/>
        </p:nvSpPr>
        <p:spPr>
          <a:xfrm>
            <a:off x="8547652" y="4553560"/>
            <a:ext cx="256233" cy="698360"/>
          </a:xfrm>
          <a:prstGeom prst="rect">
            <a:avLst/>
          </a:prstGeom>
          <a:solidFill>
            <a:schemeClr val="bg1"/>
          </a:soli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8834031" y="4553560"/>
            <a:ext cx="256233" cy="698360"/>
          </a:xfrm>
          <a:prstGeom prst="rect">
            <a:avLst/>
          </a:prstGeom>
          <a:solidFill>
            <a:schemeClr val="bg1"/>
          </a:soli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9120410" y="4553560"/>
            <a:ext cx="256233" cy="698360"/>
          </a:xfrm>
          <a:prstGeom prst="rect">
            <a:avLst/>
          </a:prstGeom>
          <a:solidFill>
            <a:schemeClr val="bg1"/>
          </a:soli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9406789" y="4553560"/>
            <a:ext cx="256233" cy="698360"/>
          </a:xfrm>
          <a:prstGeom prst="rect">
            <a:avLst/>
          </a:prstGeom>
          <a:solidFill>
            <a:schemeClr val="bg1"/>
          </a:soli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9693168" y="4553560"/>
            <a:ext cx="256233" cy="698360"/>
          </a:xfrm>
          <a:prstGeom prst="rect">
            <a:avLst/>
          </a:prstGeom>
          <a:solidFill>
            <a:schemeClr val="bg1"/>
          </a:soli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9979547" y="4553560"/>
            <a:ext cx="256233" cy="698360"/>
          </a:xfrm>
          <a:prstGeom prst="rect">
            <a:avLst/>
          </a:prstGeom>
          <a:solidFill>
            <a:schemeClr val="bg1"/>
          </a:soli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10265926" y="4553560"/>
            <a:ext cx="256233" cy="698360"/>
          </a:xfrm>
          <a:prstGeom prst="rect">
            <a:avLst/>
          </a:prstGeom>
          <a:solidFill>
            <a:schemeClr val="bg1"/>
          </a:soli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10552305" y="4553560"/>
            <a:ext cx="256233" cy="698360"/>
          </a:xfrm>
          <a:prstGeom prst="rect">
            <a:avLst/>
          </a:prstGeom>
          <a:solidFill>
            <a:schemeClr val="bg1"/>
          </a:soli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10838684" y="4553560"/>
            <a:ext cx="256233" cy="698360"/>
          </a:xfrm>
          <a:prstGeom prst="rect">
            <a:avLst/>
          </a:prstGeom>
          <a:solidFill>
            <a:schemeClr val="bg1"/>
          </a:soli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11125063" y="4553560"/>
            <a:ext cx="256233" cy="698360"/>
          </a:xfrm>
          <a:prstGeom prst="rect">
            <a:avLst/>
          </a:prstGeom>
          <a:solidFill>
            <a:schemeClr val="bg1"/>
          </a:soli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p:cNvSpPr txBox="1"/>
          <p:nvPr/>
        </p:nvSpPr>
        <p:spPr>
          <a:xfrm>
            <a:off x="8539089" y="5349278"/>
            <a:ext cx="2880917" cy="850489"/>
          </a:xfrm>
          <a:prstGeom prst="rect">
            <a:avLst/>
          </a:prstGeom>
          <a:noFill/>
        </p:spPr>
        <p:txBody>
          <a:bodyPr wrap="none" rtlCol="0">
            <a:spAutoFit/>
          </a:bodyPr>
          <a:lstStyle/>
          <a:p>
            <a:pPr algn="ctr">
              <a:lnSpc>
                <a:spcPct val="120000"/>
              </a:lnSpc>
              <a:spcBef>
                <a:spcPts val="200"/>
              </a:spcBef>
              <a:spcAft>
                <a:spcPts val="200"/>
              </a:spcAft>
            </a:pPr>
            <a:r>
              <a:rPr lang="en-US" sz="1200" dirty="0">
                <a:latin typeface="Courier New" panose="02070309020205020404" pitchFamily="49" charset="0"/>
                <a:cs typeface="Courier New" panose="02070309020205020404" pitchFamily="49" charset="0"/>
              </a:rPr>
              <a:t>trạng thái ban đầu mảng rỗng:</a:t>
            </a:r>
            <a:endParaRPr lang="en-US" sz="1200" dirty="0">
              <a:latin typeface="Courier New" panose="02070309020205020404" pitchFamily="49" charset="0"/>
              <a:cs typeface="Courier New" panose="02070309020205020404" pitchFamily="49" charset="0"/>
            </a:endParaRPr>
          </a:p>
          <a:p>
            <a:pPr algn="ctr">
              <a:lnSpc>
                <a:spcPct val="120000"/>
              </a:lnSpc>
              <a:spcBef>
                <a:spcPts val="200"/>
              </a:spcBef>
              <a:spcAft>
                <a:spcPts val="200"/>
              </a:spcAft>
            </a:pPr>
            <a:r>
              <a:rPr lang="en-US" sz="1200" b="1" dirty="0">
                <a:gradFill>
                  <a:gsLst>
                    <a:gs pos="0">
                      <a:srgbClr val="00C6FF"/>
                    </a:gs>
                    <a:gs pos="100000">
                      <a:srgbClr val="0072FF"/>
                    </a:gs>
                  </a:gsLst>
                  <a:lin ang="2700000" scaled="1"/>
                </a:gradFill>
                <a:latin typeface="Courier New" panose="02070309020205020404" pitchFamily="49" charset="0"/>
                <a:cs typeface="Courier New" panose="02070309020205020404" pitchFamily="49" charset="0"/>
              </a:rPr>
              <a:t>empty = n;</a:t>
            </a:r>
            <a:endParaRPr lang="en-US" sz="1200" b="1" dirty="0">
              <a:gradFill>
                <a:gsLst>
                  <a:gs pos="0">
                    <a:srgbClr val="00C6FF"/>
                  </a:gs>
                  <a:gs pos="100000">
                    <a:srgbClr val="0072FF"/>
                  </a:gs>
                </a:gsLst>
                <a:lin ang="2700000" scaled="1"/>
              </a:gradFill>
              <a:latin typeface="Courier New" panose="02070309020205020404" pitchFamily="49" charset="0"/>
              <a:cs typeface="Courier New" panose="02070309020205020404" pitchFamily="49" charset="0"/>
            </a:endParaRPr>
          </a:p>
          <a:p>
            <a:pPr algn="ctr">
              <a:lnSpc>
                <a:spcPct val="120000"/>
              </a:lnSpc>
              <a:spcBef>
                <a:spcPts val="200"/>
              </a:spcBef>
              <a:spcAft>
                <a:spcPts val="200"/>
              </a:spcAft>
            </a:pPr>
            <a:r>
              <a:rPr lang="en-US" sz="1200" b="1" dirty="0">
                <a:gradFill>
                  <a:gsLst>
                    <a:gs pos="0">
                      <a:schemeClr val="accent2"/>
                    </a:gs>
                    <a:gs pos="100000">
                      <a:schemeClr val="accent3">
                        <a:lumMod val="75000"/>
                      </a:schemeClr>
                    </a:gs>
                  </a:gsLst>
                  <a:lin ang="2700000" scaled="1"/>
                </a:gradFill>
                <a:latin typeface="Courier New" panose="02070309020205020404" pitchFamily="49" charset="0"/>
                <a:cs typeface="Courier New" panose="02070309020205020404" pitchFamily="49" charset="0"/>
              </a:rPr>
              <a:t>full = 0;</a:t>
            </a:r>
            <a:endParaRPr lang="en-US" sz="1200" b="1" dirty="0">
              <a:gradFill>
                <a:gsLst>
                  <a:gs pos="0">
                    <a:schemeClr val="accent2"/>
                  </a:gs>
                  <a:gs pos="100000">
                    <a:schemeClr val="accent3">
                      <a:lumMod val="75000"/>
                    </a:schemeClr>
                  </a:gs>
                </a:gsLst>
                <a:lin ang="2700000" scaled="1"/>
              </a:gradFill>
              <a:latin typeface="Courier New" panose="02070309020205020404" pitchFamily="49" charset="0"/>
              <a:cs typeface="Courier New" panose="02070309020205020404" pitchFamily="49" charset="0"/>
            </a:endParaRPr>
          </a:p>
        </p:txBody>
      </p:sp>
      <p:sp>
        <p:nvSpPr>
          <p:cNvPr id="33" name="TextBox 32"/>
          <p:cNvSpPr txBox="1"/>
          <p:nvPr/>
        </p:nvSpPr>
        <p:spPr>
          <a:xfrm>
            <a:off x="11356525" y="3414136"/>
            <a:ext cx="649537" cy="304699"/>
          </a:xfrm>
          <a:prstGeom prst="rect">
            <a:avLst/>
          </a:prstGeom>
          <a:noFill/>
        </p:spPr>
        <p:txBody>
          <a:bodyPr wrap="none" rtlCol="0" anchor="ctr">
            <a:spAutoFit/>
          </a:bodyPr>
          <a:lstStyle/>
          <a:p>
            <a:pPr algn="ctr">
              <a:lnSpc>
                <a:spcPct val="120000"/>
              </a:lnSpc>
              <a:spcBef>
                <a:spcPts val="200"/>
              </a:spcBef>
              <a:spcAft>
                <a:spcPts val="200"/>
              </a:spcAft>
            </a:pPr>
            <a:r>
              <a:rPr lang="en-US" sz="1200" b="1" dirty="0">
                <a:gradFill>
                  <a:gsLst>
                    <a:gs pos="0">
                      <a:srgbClr val="00C6FF"/>
                    </a:gs>
                    <a:gs pos="100000">
                      <a:srgbClr val="0072FF"/>
                    </a:gs>
                  </a:gsLst>
                  <a:lin ang="2700000" scaled="1"/>
                </a:gradFill>
                <a:latin typeface="Courier New" panose="02070309020205020404" pitchFamily="49" charset="0"/>
                <a:cs typeface="Courier New" panose="02070309020205020404" pitchFamily="49" charset="0"/>
              </a:rPr>
              <a:t>empty</a:t>
            </a:r>
            <a:endParaRPr lang="en-US" sz="1200" b="1" dirty="0">
              <a:gradFill>
                <a:gsLst>
                  <a:gs pos="0">
                    <a:srgbClr val="00C6FF"/>
                  </a:gs>
                  <a:gs pos="100000">
                    <a:srgbClr val="0072FF"/>
                  </a:gs>
                </a:gsLst>
                <a:lin ang="2700000" scaled="1"/>
              </a:gradFill>
              <a:latin typeface="Courier New" panose="02070309020205020404" pitchFamily="49" charset="0"/>
              <a:cs typeface="Courier New" panose="02070309020205020404" pitchFamily="49" charset="0"/>
            </a:endParaRPr>
          </a:p>
        </p:txBody>
      </p:sp>
      <p:sp>
        <p:nvSpPr>
          <p:cNvPr id="34" name="TextBox 33"/>
          <p:cNvSpPr txBox="1"/>
          <p:nvPr/>
        </p:nvSpPr>
        <p:spPr>
          <a:xfrm>
            <a:off x="8637742" y="3414136"/>
            <a:ext cx="556563" cy="304699"/>
          </a:xfrm>
          <a:prstGeom prst="rect">
            <a:avLst/>
          </a:prstGeom>
          <a:noFill/>
        </p:spPr>
        <p:txBody>
          <a:bodyPr wrap="none" rtlCol="0" anchor="ctr">
            <a:spAutoFit/>
          </a:bodyPr>
          <a:lstStyle/>
          <a:p>
            <a:pPr algn="ctr">
              <a:lnSpc>
                <a:spcPct val="120000"/>
              </a:lnSpc>
              <a:spcBef>
                <a:spcPts val="200"/>
              </a:spcBef>
              <a:spcAft>
                <a:spcPts val="200"/>
              </a:spcAft>
            </a:pPr>
            <a:r>
              <a:rPr lang="en-US" sz="1200" b="1" dirty="0">
                <a:gradFill>
                  <a:gsLst>
                    <a:gs pos="0">
                      <a:schemeClr val="accent2"/>
                    </a:gs>
                    <a:gs pos="100000">
                      <a:schemeClr val="accent3">
                        <a:lumMod val="75000"/>
                      </a:schemeClr>
                    </a:gs>
                  </a:gsLst>
                  <a:lin ang="2700000" scaled="1"/>
                </a:gradFill>
                <a:latin typeface="Courier New" panose="02070309020205020404" pitchFamily="49" charset="0"/>
                <a:cs typeface="Courier New" panose="02070309020205020404" pitchFamily="49" charset="0"/>
              </a:rPr>
              <a:t>full</a:t>
            </a:r>
            <a:endParaRPr lang="en-US" sz="1200" b="1" dirty="0">
              <a:gradFill>
                <a:gsLst>
                  <a:gs pos="0">
                    <a:schemeClr val="accent2"/>
                  </a:gs>
                  <a:gs pos="100000">
                    <a:schemeClr val="accent3">
                      <a:lumMod val="75000"/>
                    </a:schemeClr>
                  </a:gs>
                </a:gsLst>
                <a:lin ang="2700000" scaled="1"/>
              </a:gradFill>
              <a:latin typeface="Courier New" panose="02070309020205020404" pitchFamily="49" charset="0"/>
              <a:cs typeface="Courier New" panose="02070309020205020404" pitchFamily="49" charset="0"/>
            </a:endParaRPr>
          </a:p>
        </p:txBody>
      </p:sp>
      <p:cxnSp>
        <p:nvCxnSpPr>
          <p:cNvPr id="36" name="Elbow Connector 35"/>
          <p:cNvCxnSpPr>
            <a:stCxn id="22" idx="2"/>
            <a:endCxn id="34" idx="3"/>
          </p:cNvCxnSpPr>
          <p:nvPr/>
        </p:nvCxnSpPr>
        <p:spPr>
          <a:xfrm rot="5400000">
            <a:off x="9206034" y="3094425"/>
            <a:ext cx="460332" cy="483790"/>
          </a:xfrm>
          <a:prstGeom prst="bentConnector2">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38" name="Elbow Connector 37"/>
          <p:cNvCxnSpPr>
            <a:stCxn id="21" idx="2"/>
            <a:endCxn id="33" idx="1"/>
          </p:cNvCxnSpPr>
          <p:nvPr/>
        </p:nvCxnSpPr>
        <p:spPr>
          <a:xfrm rot="16200000" flipH="1">
            <a:off x="11000702" y="3210662"/>
            <a:ext cx="465111" cy="246535"/>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40" name="Oval 39"/>
          <p:cNvSpPr/>
          <p:nvPr/>
        </p:nvSpPr>
        <p:spPr>
          <a:xfrm>
            <a:off x="9650215" y="3081645"/>
            <a:ext cx="55760" cy="55760"/>
          </a:xfrm>
          <a:prstGeom prst="ellipse">
            <a:avLst/>
          </a:prstGeom>
          <a:gradFill>
            <a:gsLst>
              <a:gs pos="0">
                <a:schemeClr val="accent2"/>
              </a:gs>
              <a:gs pos="100000">
                <a:schemeClr val="accent3">
                  <a:lumMod val="7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41" name="Oval 40"/>
          <p:cNvSpPr/>
          <p:nvPr/>
        </p:nvSpPr>
        <p:spPr>
          <a:xfrm>
            <a:off x="11082110" y="3073493"/>
            <a:ext cx="55760" cy="55760"/>
          </a:xfrm>
          <a:prstGeom prst="ellipse">
            <a:avLst/>
          </a:prstGeom>
          <a:gradFill>
            <a:gsLst>
              <a:gs pos="0">
                <a:srgbClr val="00C6FF"/>
              </a:gs>
              <a:gs pos="100000">
                <a:srgbClr val="0072FF"/>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59:morph option="byObject"/>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5.7.1. Định nghĩa semaphore</a:t>
            </a:r>
            <a:endParaRPr lang="en-US" dirty="0"/>
          </a:p>
        </p:txBody>
      </p:sp>
      <p:sp>
        <p:nvSpPr>
          <p:cNvPr id="3" name="Content Placeholder 2"/>
          <p:cNvSpPr>
            <a:spLocks noGrp="1"/>
          </p:cNvSpPr>
          <p:nvPr>
            <p:ph idx="1"/>
          </p:nvPr>
        </p:nvSpPr>
        <p:spPr>
          <a:xfrm>
            <a:off x="838200" y="1788161"/>
            <a:ext cx="10515600" cy="2190986"/>
          </a:xfrm>
        </p:spPr>
        <p:txBody>
          <a:bodyPr>
            <a:noAutofit/>
          </a:bodyPr>
          <a:lstStyle/>
          <a:p>
            <a:r>
              <a:rPr lang="en-US" sz="2000" dirty="0"/>
              <a:t>Semaphore là công cụ đồng bộ cung cấp các cách sử dụng linh hoạt (hơn khóa Mutex) để các tiến trình có thể đồng bộ các hoạt động/hành vi của mình</a:t>
            </a:r>
            <a:r>
              <a:rPr lang="en-US" sz="2000" dirty="0"/>
              <a:t>.</a:t>
            </a:r>
            <a:endParaRPr lang="en-US" sz="2000" dirty="0"/>
          </a:p>
          <a:p>
            <a:r>
              <a:rPr lang="en-US" sz="2000" dirty="0"/>
              <a:t>Semaphore</a:t>
            </a:r>
            <a:r>
              <a:rPr lang="en-US" sz="2000" b="1" dirty="0"/>
              <a:t> S</a:t>
            </a:r>
            <a:r>
              <a:rPr lang="en-US" sz="2000" dirty="0"/>
              <a:t> về bản chất là một </a:t>
            </a:r>
            <a:r>
              <a:rPr lang="en-US" sz="2000" b="1" dirty="0">
                <a:gradFill flip="none" rotWithShape="1">
                  <a:gsLst>
                    <a:gs pos="0">
                      <a:srgbClr val="00C6FF"/>
                    </a:gs>
                    <a:gs pos="100000">
                      <a:srgbClr val="0072FF"/>
                    </a:gs>
                  </a:gsLst>
                  <a:lin ang="2700000" scaled="1"/>
                  <a:tileRect/>
                </a:gradFill>
              </a:rPr>
              <a:t>biến số nguyên</a:t>
            </a:r>
            <a:endParaRPr lang="en-US" sz="2000" b="1" dirty="0">
              <a:gradFill flip="none" rotWithShape="1">
                <a:gsLst>
                  <a:gs pos="0">
                    <a:srgbClr val="00C6FF"/>
                  </a:gs>
                  <a:gs pos="100000">
                    <a:srgbClr val="0072FF"/>
                  </a:gs>
                </a:gsLst>
                <a:lin ang="2700000" scaled="1"/>
                <a:tileRect/>
              </a:gradFill>
            </a:endParaRPr>
          </a:p>
          <a:p>
            <a:r>
              <a:rPr lang="en-US" sz="2000" dirty="0"/>
              <a:t>Chỉ có thể được truy cập thông qua 2 thao tác</a:t>
            </a:r>
            <a:endParaRPr lang="en-US" sz="2000" dirty="0"/>
          </a:p>
          <a:p>
            <a:pPr lvl="1"/>
            <a:r>
              <a:rPr lang="en-US" sz="2000" b="1" dirty="0">
                <a:gradFill>
                  <a:gsLst>
                    <a:gs pos="0">
                      <a:srgbClr val="00C6FF"/>
                    </a:gs>
                    <a:gs pos="100000">
                      <a:srgbClr val="0072FF"/>
                    </a:gs>
                  </a:gsLst>
                  <a:lin ang="2700000" scaled="1"/>
                </a:gradFill>
              </a:rPr>
              <a:t>wait() </a:t>
            </a:r>
            <a:r>
              <a:rPr lang="en-US" sz="2000" dirty="0"/>
              <a:t>và </a:t>
            </a:r>
            <a:r>
              <a:rPr lang="en-US" sz="2000" b="1" dirty="0">
                <a:gradFill>
                  <a:gsLst>
                    <a:gs pos="0">
                      <a:srgbClr val="00C6FF"/>
                    </a:gs>
                    <a:gs pos="100000">
                      <a:srgbClr val="0072FF"/>
                    </a:gs>
                  </a:gsLst>
                  <a:lin ang="2700000" scaled="1"/>
                </a:gradFill>
              </a:rPr>
              <a:t>signal () </a:t>
            </a:r>
            <a:r>
              <a:rPr lang="en-US" sz="2000" dirty="0"/>
              <a:t>– hay còn được gọi là P() và V()</a:t>
            </a:r>
            <a:endParaRPr lang="en-US" sz="2000" dirty="0"/>
          </a:p>
        </p:txBody>
      </p:sp>
      <p:sp>
        <p:nvSpPr>
          <p:cNvPr id="4" name="Footer Placeholder 3"/>
          <p:cNvSpPr>
            <a:spLocks noGrp="1"/>
          </p:cNvSpPr>
          <p:nvPr>
            <p:ph type="ftr" sz="quarter" idx="11"/>
          </p:nvPr>
        </p:nvSpPr>
        <p:spPr/>
        <p:txBody>
          <a:bodyPr/>
          <a:lstStyle/>
          <a:p>
            <a:r>
              <a:rPr lang="vi-VN"/>
              <a:t>Thực hiện bởi Trường Đại học Công nghệ Thông tin, ĐHQG-HCM</a:t>
            </a:r>
            <a:endParaRPr lang="en-US" dirty="0"/>
          </a:p>
        </p:txBody>
      </p:sp>
      <p:sp>
        <p:nvSpPr>
          <p:cNvPr id="5" name="Slide Number Placeholder 4"/>
          <p:cNvSpPr>
            <a:spLocks noGrp="1"/>
          </p:cNvSpPr>
          <p:nvPr>
            <p:ph type="sldNum" sz="quarter" idx="12"/>
          </p:nvPr>
        </p:nvSpPr>
        <p:spPr/>
        <p:txBody>
          <a:bodyPr/>
          <a:lstStyle/>
          <a:p>
            <a:fld id="{D8B0B3AC-44A8-D142-AAF6-9A453466E1A4}" type="slidenum">
              <a:rPr lang="en-US" smtClean="0"/>
            </a:fld>
            <a:endParaRPr lang="en-US" dirty="0"/>
          </a:p>
        </p:txBody>
      </p:sp>
      <p:graphicFrame>
        <p:nvGraphicFramePr>
          <p:cNvPr id="9" name="Table 9"/>
          <p:cNvGraphicFramePr>
            <a:graphicFrameLocks noGrp="1"/>
          </p:cNvGraphicFramePr>
          <p:nvPr/>
        </p:nvGraphicFramePr>
        <p:xfrm>
          <a:off x="838200" y="4162985"/>
          <a:ext cx="8128000" cy="2074418"/>
        </p:xfrm>
        <a:graphic>
          <a:graphicData uri="http://schemas.openxmlformats.org/drawingml/2006/table">
            <a:tbl>
              <a:tblPr firstRow="1" bandRow="1">
                <a:tableStyleId>{5C22544A-7EE6-4342-B048-85BDC9FD1C3A}</a:tableStyleId>
              </a:tblPr>
              <a:tblGrid>
                <a:gridCol w="4064000"/>
                <a:gridCol w="4064000"/>
              </a:tblGrid>
              <a:tr h="370840">
                <a:tc>
                  <a:txBody>
                    <a:bodyPr/>
                    <a:lstStyle/>
                    <a:p>
                      <a:r>
                        <a:rPr lang="en-US" b="0" dirty="0">
                          <a:latin typeface="Arial" panose="020B0604020202020204" pitchFamily="34" charset="0"/>
                          <a:cs typeface="Arial" panose="020B0604020202020204" pitchFamily="34" charset="0"/>
                        </a:rPr>
                        <a:t>Định nghĩa thao tác </a:t>
                      </a:r>
                      <a:r>
                        <a:rPr lang="en-US" dirty="0">
                          <a:latin typeface="Arial" panose="020B0604020202020204" pitchFamily="34" charset="0"/>
                          <a:cs typeface="Arial" panose="020B0604020202020204" pitchFamily="34" charset="0"/>
                        </a:rPr>
                        <a:t>wait()</a:t>
                      </a:r>
                      <a:endParaRPr lang="en-US" dirty="0">
                        <a:latin typeface="Arial" panose="020B0604020202020204" pitchFamily="34" charset="0"/>
                        <a:cs typeface="Arial" panose="020B0604020202020204" pitchFamily="34" charset="0"/>
                      </a:endParaRPr>
                    </a:p>
                  </a:txBody>
                  <a:tcPr>
                    <a:lnL w="12700" cap="flat" cmpd="sng" algn="ctr">
                      <a:solidFill>
                        <a:srgbClr val="0072FF"/>
                      </a:solidFill>
                      <a:prstDash val="solid"/>
                      <a:round/>
                      <a:headEnd type="none" w="med" len="med"/>
                      <a:tailEnd type="none" w="med" len="med"/>
                    </a:lnL>
                    <a:lnT w="12700" cap="flat" cmpd="sng" algn="ctr">
                      <a:solidFill>
                        <a:srgbClr val="0072FF"/>
                      </a:solidFill>
                      <a:prstDash val="solid"/>
                      <a:round/>
                      <a:headEnd type="none" w="med" len="med"/>
                      <a:tailEnd type="none" w="med" len="med"/>
                    </a:lnT>
                    <a:lnB w="12700" cap="flat" cmpd="sng" algn="ctr">
                      <a:solidFill>
                        <a:srgbClr val="0072FF"/>
                      </a:solidFill>
                      <a:prstDash val="solid"/>
                      <a:round/>
                      <a:headEnd type="none" w="med" len="med"/>
                      <a:tailEnd type="none" w="med" len="med"/>
                    </a:lnB>
                  </a:tcPr>
                </a:tc>
                <a:tc>
                  <a:txBody>
                    <a:bodyPr/>
                    <a:lstStyle/>
                    <a:p>
                      <a:r>
                        <a:rPr lang="en-US" b="0" dirty="0">
                          <a:latin typeface="Arial" panose="020B0604020202020204" pitchFamily="34" charset="0"/>
                          <a:cs typeface="Arial" panose="020B0604020202020204" pitchFamily="34" charset="0"/>
                        </a:rPr>
                        <a:t>Định nghĩa thao tác </a:t>
                      </a:r>
                      <a:r>
                        <a:rPr lang="en-US" dirty="0">
                          <a:latin typeface="Arial" panose="020B0604020202020204" pitchFamily="34" charset="0"/>
                          <a:cs typeface="Arial" panose="020B0604020202020204" pitchFamily="34" charset="0"/>
                        </a:rPr>
                        <a:t>signal()</a:t>
                      </a:r>
                      <a:endParaRPr lang="en-US" dirty="0">
                        <a:latin typeface="Arial" panose="020B0604020202020204" pitchFamily="34" charset="0"/>
                        <a:cs typeface="Arial" panose="020B0604020202020204" pitchFamily="34" charset="0"/>
                      </a:endParaRPr>
                    </a:p>
                  </a:txBody>
                  <a:tcPr>
                    <a:lnR w="12700" cap="flat" cmpd="sng" algn="ctr">
                      <a:solidFill>
                        <a:srgbClr val="0072FF"/>
                      </a:solidFill>
                      <a:prstDash val="solid"/>
                      <a:round/>
                      <a:headEnd type="none" w="med" len="med"/>
                      <a:tailEnd type="none" w="med" len="med"/>
                    </a:lnR>
                    <a:lnT w="12700" cap="flat" cmpd="sng" algn="ctr">
                      <a:solidFill>
                        <a:srgbClr val="0072FF"/>
                      </a:solidFill>
                      <a:prstDash val="solid"/>
                      <a:round/>
                      <a:headEnd type="none" w="med" len="med"/>
                      <a:tailEnd type="none" w="med" len="med"/>
                    </a:lnT>
                    <a:lnB w="12700" cap="flat" cmpd="sng" algn="ctr">
                      <a:solidFill>
                        <a:srgbClr val="0072FF"/>
                      </a:solidFill>
                      <a:prstDash val="solid"/>
                      <a:round/>
                      <a:headEnd type="none" w="med" len="med"/>
                      <a:tailEnd type="none" w="med" len="med"/>
                    </a:lnB>
                  </a:tcPr>
                </a:tc>
              </a:tr>
              <a:tr h="370840">
                <a:tc>
                  <a:txBody>
                    <a:bodyPr/>
                    <a:lstStyle/>
                    <a:p>
                      <a:pPr marL="5080" lvl="1">
                        <a:lnSpc>
                          <a:spcPct val="90000"/>
                        </a:lnSpc>
                        <a:buFont typeface="Monotype Sorts" pitchFamily="-84" charset="2"/>
                        <a:buNone/>
                      </a:pPr>
                      <a:r>
                        <a:rPr lang="en-US" altLang="en-US" b="1" dirty="0">
                          <a:gradFill>
                            <a:gsLst>
                              <a:gs pos="0">
                                <a:srgbClr val="00C6FF"/>
                              </a:gs>
                              <a:gs pos="100000">
                                <a:srgbClr val="0072FF"/>
                              </a:gs>
                            </a:gsLst>
                            <a:lin ang="2700000" scaled="1"/>
                          </a:gradFill>
                          <a:latin typeface="Courier New" panose="02070309020205020404" pitchFamily="49" charset="0"/>
                          <a:cs typeface="Courier New" panose="02070309020205020404" pitchFamily="49" charset="0"/>
                          <a:sym typeface="Symbol" panose="05050102010706020507" pitchFamily="18" charset="2"/>
                        </a:rPr>
                        <a:t>wait(S)</a:t>
                      </a:r>
                      <a:r>
                        <a:rPr lang="en-US" altLang="en-US" sz="1800" dirty="0">
                          <a:latin typeface="Courier New" panose="02070309020205020404" pitchFamily="49" charset="0"/>
                          <a:cs typeface="Courier New" panose="02070309020205020404" pitchFamily="49" charset="0"/>
                          <a:sym typeface="Symbol" panose="05050102010706020507" pitchFamily="18" charset="2"/>
                        </a:rPr>
                        <a:t> { </a:t>
                      </a:r>
                      <a:endParaRPr lang="en-US" altLang="en-US" sz="1800" dirty="0">
                        <a:latin typeface="Courier New" panose="02070309020205020404" pitchFamily="49" charset="0"/>
                        <a:cs typeface="Courier New" panose="02070309020205020404" pitchFamily="49" charset="0"/>
                        <a:sym typeface="Symbol" panose="05050102010706020507" pitchFamily="18" charset="2"/>
                      </a:endParaRPr>
                    </a:p>
                    <a:p>
                      <a:pPr marL="5080" lvl="1">
                        <a:lnSpc>
                          <a:spcPct val="90000"/>
                        </a:lnSpc>
                        <a:buFont typeface="Monotype Sorts" pitchFamily="-84" charset="2"/>
                        <a:buNone/>
                      </a:pPr>
                      <a:r>
                        <a:rPr lang="en-US" altLang="en-US" sz="1800" dirty="0">
                          <a:latin typeface="Courier New" panose="02070309020205020404" pitchFamily="49" charset="0"/>
                          <a:cs typeface="Courier New" panose="02070309020205020404" pitchFamily="49" charset="0"/>
                          <a:sym typeface="Symbol" panose="05050102010706020507" pitchFamily="18" charset="2"/>
                        </a:rPr>
                        <a:t>    while (S &lt;= 0)</a:t>
                      </a:r>
                      <a:endParaRPr lang="en-US" altLang="en-US" sz="1800" dirty="0">
                        <a:latin typeface="Courier New" panose="02070309020205020404" pitchFamily="49" charset="0"/>
                        <a:cs typeface="Courier New" panose="02070309020205020404" pitchFamily="49" charset="0"/>
                        <a:sym typeface="Symbol" panose="05050102010706020507" pitchFamily="18" charset="2"/>
                      </a:endParaRPr>
                    </a:p>
                    <a:p>
                      <a:pPr marL="5080" lvl="1">
                        <a:lnSpc>
                          <a:spcPct val="90000"/>
                        </a:lnSpc>
                        <a:buFont typeface="Monotype Sorts" pitchFamily="-84" charset="2"/>
                        <a:buNone/>
                      </a:pPr>
                      <a:r>
                        <a:rPr lang="en-US" altLang="en-US" sz="1800" dirty="0">
                          <a:latin typeface="Courier New" panose="02070309020205020404" pitchFamily="49" charset="0"/>
                          <a:cs typeface="Courier New" panose="02070309020205020404" pitchFamily="49" charset="0"/>
                          <a:sym typeface="Symbol" panose="05050102010706020507" pitchFamily="18" charset="2"/>
                        </a:rPr>
                        <a:t>       ; // busy wait</a:t>
                      </a:r>
                      <a:endParaRPr lang="en-US" altLang="en-US" sz="1800" dirty="0">
                        <a:latin typeface="Courier New" panose="02070309020205020404" pitchFamily="49" charset="0"/>
                        <a:cs typeface="Courier New" panose="02070309020205020404" pitchFamily="49" charset="0"/>
                        <a:sym typeface="Symbol" panose="05050102010706020507" pitchFamily="18" charset="2"/>
                      </a:endParaRPr>
                    </a:p>
                    <a:p>
                      <a:pPr marL="5080" lvl="1">
                        <a:lnSpc>
                          <a:spcPct val="90000"/>
                        </a:lnSpc>
                        <a:buFont typeface="Monotype Sorts" pitchFamily="-84" charset="2"/>
                        <a:buNone/>
                      </a:pPr>
                      <a:r>
                        <a:rPr lang="en-US" altLang="en-US" sz="1800" dirty="0">
                          <a:latin typeface="Courier New" panose="02070309020205020404" pitchFamily="49" charset="0"/>
                          <a:cs typeface="Courier New" panose="02070309020205020404" pitchFamily="49" charset="0"/>
                          <a:sym typeface="Symbol" panose="05050102010706020507" pitchFamily="18" charset="2"/>
                        </a:rPr>
                        <a:t>    S--;</a:t>
                      </a:r>
                      <a:endParaRPr lang="en-US" altLang="en-US" sz="1800" dirty="0">
                        <a:latin typeface="Courier New" panose="02070309020205020404" pitchFamily="49" charset="0"/>
                        <a:cs typeface="Courier New" panose="02070309020205020404" pitchFamily="49" charset="0"/>
                        <a:sym typeface="Symbol" panose="05050102010706020507" pitchFamily="18" charset="2"/>
                      </a:endParaRPr>
                    </a:p>
                    <a:p>
                      <a:pPr marL="5080" lvl="1">
                        <a:lnSpc>
                          <a:spcPct val="90000"/>
                        </a:lnSpc>
                        <a:buFont typeface="Monotype Sorts" pitchFamily="-84" charset="2"/>
                        <a:buNone/>
                      </a:pPr>
                      <a:r>
                        <a:rPr lang="en-US" altLang="en-US" sz="1800" dirty="0">
                          <a:latin typeface="Courier New" panose="02070309020205020404" pitchFamily="49" charset="0"/>
                          <a:cs typeface="Courier New" panose="02070309020205020404" pitchFamily="49" charset="0"/>
                          <a:sym typeface="Symbol" panose="05050102010706020507" pitchFamily="18" charset="2"/>
                        </a:rPr>
                        <a:t>}</a:t>
                      </a:r>
                      <a:endParaRPr lang="en-US" altLang="en-US" sz="1800" dirty="0">
                        <a:latin typeface="Courier New" panose="02070309020205020404" pitchFamily="49" charset="0"/>
                        <a:cs typeface="Courier New" panose="02070309020205020404" pitchFamily="49" charset="0"/>
                        <a:sym typeface="Symbol" panose="05050102010706020507" pitchFamily="18" charset="2"/>
                      </a:endParaRPr>
                    </a:p>
                  </a:txBody>
                  <a:tcPr>
                    <a:lnL w="12700" cap="flat" cmpd="sng" algn="ctr">
                      <a:solidFill>
                        <a:srgbClr val="0072FF"/>
                      </a:solidFill>
                      <a:prstDash val="solid"/>
                      <a:round/>
                      <a:headEnd type="none" w="med" len="med"/>
                      <a:tailEnd type="none" w="med" len="med"/>
                    </a:lnL>
                    <a:lnR w="12700" cap="flat" cmpd="sng" algn="ctr">
                      <a:solidFill>
                        <a:srgbClr val="0072FF"/>
                      </a:solidFill>
                      <a:prstDash val="solid"/>
                      <a:round/>
                      <a:headEnd type="none" w="med" len="med"/>
                      <a:tailEnd type="none" w="med" len="med"/>
                    </a:lnR>
                    <a:lnT w="12700" cap="flat" cmpd="sng" algn="ctr">
                      <a:solidFill>
                        <a:srgbClr val="0072FF"/>
                      </a:solidFill>
                      <a:prstDash val="solid"/>
                      <a:round/>
                      <a:headEnd type="none" w="med" len="med"/>
                      <a:tailEnd type="none" w="med" len="med"/>
                    </a:lnT>
                    <a:lnB w="12700" cap="flat" cmpd="sng" algn="ctr">
                      <a:solidFill>
                        <a:srgbClr val="0072FF"/>
                      </a:solidFill>
                      <a:prstDash val="solid"/>
                      <a:round/>
                      <a:headEnd type="none" w="med" len="med"/>
                      <a:tailEnd type="none" w="med" len="med"/>
                    </a:lnB>
                    <a:solidFill>
                      <a:schemeClr val="bg1"/>
                    </a:solidFill>
                  </a:tcPr>
                </a:tc>
                <a:tc>
                  <a:txBody>
                    <a:bodyPr/>
                    <a:lstStyle/>
                    <a:p>
                      <a:pPr marL="5080" lvl="1">
                        <a:lnSpc>
                          <a:spcPct val="90000"/>
                        </a:lnSpc>
                        <a:buFont typeface="Monotype Sorts" pitchFamily="-84" charset="2"/>
                        <a:buNone/>
                      </a:pPr>
                      <a:r>
                        <a:rPr lang="en-US" altLang="en-US" b="1" dirty="0">
                          <a:gradFill>
                            <a:gsLst>
                              <a:gs pos="0">
                                <a:srgbClr val="00C6FF"/>
                              </a:gs>
                              <a:gs pos="100000">
                                <a:srgbClr val="0072FF"/>
                              </a:gs>
                            </a:gsLst>
                            <a:lin ang="2700000" scaled="1"/>
                          </a:gradFill>
                          <a:latin typeface="Courier New" panose="02070309020205020404" pitchFamily="49" charset="0"/>
                          <a:cs typeface="Courier New" panose="02070309020205020404" pitchFamily="49" charset="0"/>
                          <a:sym typeface="Symbol" panose="05050102010706020507" pitchFamily="18" charset="2"/>
                        </a:rPr>
                        <a:t>signal(S)</a:t>
                      </a:r>
                      <a:r>
                        <a:rPr lang="en-US" altLang="en-US" sz="1800" dirty="0">
                          <a:latin typeface="Courier New" panose="02070309020205020404" pitchFamily="49" charset="0"/>
                          <a:cs typeface="Courier New" panose="02070309020205020404" pitchFamily="49" charset="0"/>
                          <a:sym typeface="Symbol" panose="05050102010706020507" pitchFamily="18" charset="2"/>
                        </a:rPr>
                        <a:t> { </a:t>
                      </a:r>
                      <a:endParaRPr lang="en-US" altLang="en-US" sz="1800" dirty="0">
                        <a:latin typeface="Courier New" panose="02070309020205020404" pitchFamily="49" charset="0"/>
                        <a:cs typeface="Courier New" panose="02070309020205020404" pitchFamily="49" charset="0"/>
                        <a:sym typeface="Symbol" panose="05050102010706020507" pitchFamily="18" charset="2"/>
                      </a:endParaRPr>
                    </a:p>
                    <a:p>
                      <a:pPr marL="5080" lvl="1">
                        <a:lnSpc>
                          <a:spcPct val="90000"/>
                        </a:lnSpc>
                        <a:buFont typeface="Monotype Sorts" pitchFamily="-84" charset="2"/>
                        <a:buNone/>
                      </a:pPr>
                      <a:r>
                        <a:rPr lang="en-US" altLang="en-US" sz="1800" dirty="0">
                          <a:latin typeface="Courier New" panose="02070309020205020404" pitchFamily="49" charset="0"/>
                          <a:cs typeface="Courier New" panose="02070309020205020404" pitchFamily="49" charset="0"/>
                          <a:sym typeface="Symbol" panose="05050102010706020507" pitchFamily="18" charset="2"/>
                        </a:rPr>
                        <a:t>    S++;</a:t>
                      </a:r>
                      <a:endParaRPr lang="en-US" altLang="en-US" sz="1800" dirty="0">
                        <a:latin typeface="Courier New" panose="02070309020205020404" pitchFamily="49" charset="0"/>
                        <a:cs typeface="Courier New" panose="02070309020205020404" pitchFamily="49" charset="0"/>
                        <a:sym typeface="Symbol" panose="05050102010706020507" pitchFamily="18" charset="2"/>
                      </a:endParaRPr>
                    </a:p>
                    <a:p>
                      <a:pPr marL="5080" lvl="1">
                        <a:lnSpc>
                          <a:spcPct val="90000"/>
                        </a:lnSpc>
                        <a:buFont typeface="Monotype Sorts" pitchFamily="-84" charset="2"/>
                        <a:buNone/>
                      </a:pPr>
                      <a:r>
                        <a:rPr lang="en-US" altLang="en-US" sz="1800" dirty="0">
                          <a:latin typeface="Courier New" panose="02070309020205020404" pitchFamily="49" charset="0"/>
                          <a:cs typeface="Courier New" panose="02070309020205020404" pitchFamily="49" charset="0"/>
                          <a:sym typeface="Symbol" panose="05050102010706020507" pitchFamily="18" charset="2"/>
                        </a:rPr>
                        <a:t>}</a:t>
                      </a:r>
                      <a:endParaRPr lang="en-US" dirty="0">
                        <a:latin typeface="Courier New" panose="02070309020205020404" pitchFamily="49" charset="0"/>
                        <a:cs typeface="Courier New" panose="02070309020205020404" pitchFamily="49" charset="0"/>
                      </a:endParaRPr>
                    </a:p>
                  </a:txBody>
                  <a:tcPr>
                    <a:lnL w="12700" cap="flat" cmpd="sng" algn="ctr">
                      <a:solidFill>
                        <a:srgbClr val="0072FF"/>
                      </a:solidFill>
                      <a:prstDash val="solid"/>
                      <a:round/>
                      <a:headEnd type="none" w="med" len="med"/>
                      <a:tailEnd type="none" w="med" len="med"/>
                    </a:lnL>
                    <a:lnR w="12700" cap="flat" cmpd="sng" algn="ctr">
                      <a:solidFill>
                        <a:srgbClr val="0072FF"/>
                      </a:solidFill>
                      <a:prstDash val="solid"/>
                      <a:round/>
                      <a:headEnd type="none" w="med" len="med"/>
                      <a:tailEnd type="none" w="med" len="med"/>
                    </a:lnR>
                    <a:lnT w="12700" cap="flat" cmpd="sng" algn="ctr">
                      <a:solidFill>
                        <a:srgbClr val="0072FF"/>
                      </a:solidFill>
                      <a:prstDash val="solid"/>
                      <a:round/>
                      <a:headEnd type="none" w="med" len="med"/>
                      <a:tailEnd type="none" w="med" len="med"/>
                    </a:lnT>
                    <a:lnB w="12700" cap="flat" cmpd="sng" algn="ctr">
                      <a:solidFill>
                        <a:srgbClr val="0072FF"/>
                      </a:solidFill>
                      <a:prstDash val="solid"/>
                      <a:round/>
                      <a:headEnd type="none" w="med" len="med"/>
                      <a:tailEnd type="none" w="med" len="med"/>
                    </a:lnB>
                    <a:solidFill>
                      <a:schemeClr val="bg1"/>
                    </a:solidFill>
                  </a:tcPr>
                </a:tc>
              </a:tr>
              <a:tr h="370840">
                <a:tc>
                  <a:txBody>
                    <a:bodyPr/>
                    <a:lstStyle/>
                    <a:p>
                      <a:pPr marL="5080" lvl="1">
                        <a:lnSpc>
                          <a:spcPct val="90000"/>
                        </a:lnSpc>
                        <a:buFont typeface="Monotype Sorts" pitchFamily="-84" charset="2"/>
                        <a:buNone/>
                      </a:pPr>
                      <a:endParaRPr lang="en-US" altLang="en-US" sz="1800" dirty="0">
                        <a:latin typeface="Courier New" panose="02070309020205020404" pitchFamily="49" charset="0"/>
                        <a:cs typeface="Courier New" panose="02070309020205020404" pitchFamily="49" charset="0"/>
                        <a:sym typeface="Symbol" panose="05050102010706020507" pitchFamily="18" charset="2"/>
                      </a:endParaRPr>
                    </a:p>
                  </a:txBody>
                  <a:tcPr>
                    <a:lnL w="12700" cap="flat" cmpd="sng" algn="ctr">
                      <a:solidFill>
                        <a:srgbClr val="0072FF"/>
                      </a:solidFill>
                      <a:prstDash val="solid"/>
                      <a:round/>
                      <a:headEnd type="none" w="med" len="med"/>
                      <a:tailEnd type="none" w="med" len="med"/>
                    </a:lnL>
                    <a:lnR w="12700" cap="flat" cmpd="sng" algn="ctr">
                      <a:solidFill>
                        <a:srgbClr val="0072FF"/>
                      </a:solidFill>
                      <a:prstDash val="solid"/>
                      <a:round/>
                      <a:headEnd type="none" w="med" len="med"/>
                      <a:tailEnd type="none" w="med" len="med"/>
                    </a:lnR>
                    <a:lnT w="12700" cap="flat" cmpd="sng" algn="ctr">
                      <a:solidFill>
                        <a:srgbClr val="0072FF"/>
                      </a:solidFill>
                      <a:prstDash val="solid"/>
                      <a:round/>
                      <a:headEnd type="none" w="med" len="med"/>
                      <a:tailEnd type="none" w="med" len="med"/>
                    </a:lnT>
                    <a:lnB w="12700" cap="flat" cmpd="sng" algn="ctr">
                      <a:solidFill>
                        <a:srgbClr val="0072FF"/>
                      </a:solidFill>
                      <a:prstDash val="solid"/>
                      <a:round/>
                      <a:headEnd type="none" w="med" len="med"/>
                      <a:tailEnd type="none" w="med" len="med"/>
                    </a:lnB>
                    <a:solidFill>
                      <a:schemeClr val="bg1"/>
                    </a:solidFill>
                  </a:tcPr>
                </a:tc>
                <a:tc>
                  <a:txBody>
                    <a:bodyPr/>
                    <a:lstStyle/>
                    <a:p>
                      <a:pPr marL="5080" lvl="1">
                        <a:lnSpc>
                          <a:spcPct val="90000"/>
                        </a:lnSpc>
                        <a:buFont typeface="Monotype Sorts" pitchFamily="-84" charset="2"/>
                        <a:buNone/>
                      </a:pPr>
                      <a:endParaRPr lang="en-US" dirty="0">
                        <a:latin typeface="Courier New" panose="02070309020205020404" pitchFamily="49" charset="0"/>
                        <a:cs typeface="Courier New" panose="02070309020205020404" pitchFamily="49" charset="0"/>
                      </a:endParaRPr>
                    </a:p>
                  </a:txBody>
                  <a:tcPr>
                    <a:lnL w="12700" cap="flat" cmpd="sng" algn="ctr">
                      <a:solidFill>
                        <a:srgbClr val="0072FF"/>
                      </a:solidFill>
                      <a:prstDash val="solid"/>
                      <a:round/>
                      <a:headEnd type="none" w="med" len="med"/>
                      <a:tailEnd type="none" w="med" len="med"/>
                    </a:lnL>
                    <a:lnR w="12700" cap="flat" cmpd="sng" algn="ctr">
                      <a:solidFill>
                        <a:srgbClr val="0072FF"/>
                      </a:solidFill>
                      <a:prstDash val="solid"/>
                      <a:round/>
                      <a:headEnd type="none" w="med" len="med"/>
                      <a:tailEnd type="none" w="med" len="med"/>
                    </a:lnR>
                    <a:lnT w="12700" cap="flat" cmpd="sng" algn="ctr">
                      <a:solidFill>
                        <a:srgbClr val="0072FF"/>
                      </a:solidFill>
                      <a:prstDash val="solid"/>
                      <a:round/>
                      <a:headEnd type="none" w="med" len="med"/>
                      <a:tailEnd type="none" w="med" len="med"/>
                    </a:lnT>
                    <a:lnB w="12700" cap="flat" cmpd="sng" algn="ctr">
                      <a:solidFill>
                        <a:srgbClr val="0072FF"/>
                      </a:solidFill>
                      <a:prstDash val="solid"/>
                      <a:round/>
                      <a:headEnd type="none" w="med" len="med"/>
                      <a:tailEnd type="none" w="med" len="med"/>
                    </a:lnB>
                    <a:solidFill>
                      <a:schemeClr val="bg1"/>
                    </a:solidFill>
                  </a:tcPr>
                </a:tc>
              </a:tr>
            </a:tbl>
          </a:graphicData>
        </a:graphic>
      </p:graphicFrame>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59:morph option="byWord"/>
      </p:transition>
    </mc:Choice>
    <mc:Fallback>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21"/>
          <p:cNvSpPr txBox="1"/>
          <p:nvPr/>
        </p:nvSpPr>
        <p:spPr>
          <a:xfrm>
            <a:off x="9114479" y="4226432"/>
            <a:ext cx="1127232" cy="293542"/>
          </a:xfrm>
          <a:prstGeom prst="rect">
            <a:avLst/>
          </a:prstGeom>
          <a:noFill/>
        </p:spPr>
        <p:txBody>
          <a:bodyPr wrap="none" rtlCol="0">
            <a:spAutoFit/>
          </a:bodyPr>
          <a:lstStyle/>
          <a:p>
            <a:pPr algn="ctr">
              <a:lnSpc>
                <a:spcPct val="120000"/>
              </a:lnSpc>
              <a:spcBef>
                <a:spcPts val="200"/>
              </a:spcBef>
              <a:spcAft>
                <a:spcPts val="200"/>
              </a:spcAft>
            </a:pPr>
            <a:r>
              <a:rPr lang="en-US" sz="1200" b="1" dirty="0">
                <a:gradFill>
                  <a:gsLst>
                    <a:gs pos="0">
                      <a:schemeClr val="accent2"/>
                    </a:gs>
                    <a:gs pos="100000">
                      <a:schemeClr val="accent3">
                        <a:lumMod val="75000"/>
                      </a:schemeClr>
                    </a:gs>
                  </a:gsLst>
                  <a:lin ang="2700000" scaled="1"/>
                </a:gradFill>
                <a:latin typeface="Arial" panose="020B0604020202020204" pitchFamily="34" charset="0"/>
                <a:cs typeface="Arial" panose="020B0604020202020204" pitchFamily="34" charset="0"/>
              </a:rPr>
              <a:t>Tài nguyên 2</a:t>
            </a:r>
            <a:endParaRPr lang="en-US" sz="1200" b="1" dirty="0">
              <a:gradFill>
                <a:gsLst>
                  <a:gs pos="0">
                    <a:schemeClr val="accent2"/>
                  </a:gs>
                  <a:gs pos="100000">
                    <a:schemeClr val="accent3">
                      <a:lumMod val="75000"/>
                    </a:schemeClr>
                  </a:gs>
                </a:gsLst>
                <a:lin ang="2700000" scaled="1"/>
              </a:gradFill>
              <a:latin typeface="Arial" panose="020B0604020202020204" pitchFamily="34" charset="0"/>
              <a:cs typeface="Arial" panose="020B0604020202020204" pitchFamily="34" charset="0"/>
            </a:endParaRPr>
          </a:p>
        </p:txBody>
      </p:sp>
      <p:sp>
        <p:nvSpPr>
          <p:cNvPr id="2" name="Title 1"/>
          <p:cNvSpPr>
            <a:spLocks noGrp="1"/>
          </p:cNvSpPr>
          <p:nvPr>
            <p:ph type="title"/>
          </p:nvPr>
        </p:nvSpPr>
        <p:spPr/>
        <p:txBody>
          <a:bodyPr>
            <a:noAutofit/>
          </a:bodyPr>
          <a:lstStyle/>
          <a:p>
            <a:r>
              <a:rPr lang="en-US" sz="4000" dirty="0"/>
              <a:t>5.</a:t>
            </a:r>
            <a:r>
              <a:rPr lang="en-US" sz="4000" dirty="0"/>
              <a:t>10</a:t>
            </a:r>
            <a:r>
              <a:rPr lang="en-US" sz="4000" dirty="0"/>
              <a:t>.2. Giải pháp cho bài toán bounded-buffer</a:t>
            </a:r>
            <a:endParaRPr lang="en-US" sz="4000" dirty="0"/>
          </a:p>
        </p:txBody>
      </p:sp>
      <p:sp>
        <p:nvSpPr>
          <p:cNvPr id="47" name="Content Placeholder 2"/>
          <p:cNvSpPr>
            <a:spLocks noGrp="1"/>
          </p:cNvSpPr>
          <p:nvPr>
            <p:ph idx="1"/>
          </p:nvPr>
        </p:nvSpPr>
        <p:spPr>
          <a:xfrm>
            <a:off x="838200" y="1788161"/>
            <a:ext cx="7373815" cy="979200"/>
          </a:xfrm>
        </p:spPr>
        <p:txBody>
          <a:bodyPr/>
          <a:lstStyle/>
          <a:p>
            <a:pPr algn="l"/>
            <a:r>
              <a:rPr lang="en-US" dirty="0"/>
              <a:t>Bước 3: </a:t>
            </a:r>
            <a:r>
              <a:rPr lang="en-US" dirty="0" err="1"/>
              <a:t>Đặt</a:t>
            </a:r>
            <a:r>
              <a:rPr lang="en-US" dirty="0"/>
              <a:t> </a:t>
            </a:r>
            <a:r>
              <a:rPr lang="en-US" dirty="0">
                <a:latin typeface="Courier New" panose="02070309020205020404" pitchFamily="49" charset="0"/>
                <a:cs typeface="Courier New" panose="02070309020205020404" pitchFamily="49" charset="0"/>
              </a:rPr>
              <a:t>wait() </a:t>
            </a:r>
            <a:r>
              <a:rPr lang="en-US" dirty="0" err="1"/>
              <a:t>và</a:t>
            </a:r>
            <a:r>
              <a:rPr lang="en-US" dirty="0"/>
              <a:t> </a:t>
            </a:r>
            <a:r>
              <a:rPr lang="en-US" dirty="0">
                <a:latin typeface="Courier New" panose="02070309020205020404" pitchFamily="49" charset="0"/>
                <a:cs typeface="Courier New" panose="02070309020205020404" pitchFamily="49" charset="0"/>
              </a:rPr>
              <a:t>signal()</a:t>
            </a:r>
            <a:endParaRPr lang="en-US" dirty="0">
              <a:latin typeface="Courier New" panose="02070309020205020404" pitchFamily="49" charset="0"/>
              <a:cs typeface="Courier New" panose="02070309020205020404" pitchFamily="49" charset="0"/>
              <a:sym typeface="Wingdings" panose="05000000000000000000" pitchFamily="2" charset="2"/>
            </a:endParaRPr>
          </a:p>
        </p:txBody>
      </p:sp>
      <p:sp>
        <p:nvSpPr>
          <p:cNvPr id="4" name="Footer Placeholder 3"/>
          <p:cNvSpPr>
            <a:spLocks noGrp="1"/>
          </p:cNvSpPr>
          <p:nvPr>
            <p:ph type="ftr" sz="quarter" idx="11"/>
          </p:nvPr>
        </p:nvSpPr>
        <p:spPr/>
        <p:txBody>
          <a:bodyPr/>
          <a:lstStyle/>
          <a:p>
            <a:r>
              <a:rPr lang="vi-VN"/>
              <a:t>Thực hiện bởi Trường Đại học Công nghệ Thông tin, ĐHQG-HCM</a:t>
            </a:r>
            <a:endParaRPr lang="en-US" dirty="0"/>
          </a:p>
        </p:txBody>
      </p:sp>
      <p:sp>
        <p:nvSpPr>
          <p:cNvPr id="5" name="Slide Number Placeholder 4"/>
          <p:cNvSpPr>
            <a:spLocks noGrp="1"/>
          </p:cNvSpPr>
          <p:nvPr>
            <p:ph type="sldNum" sz="quarter" idx="12"/>
          </p:nvPr>
        </p:nvSpPr>
        <p:spPr/>
        <p:txBody>
          <a:bodyPr/>
          <a:lstStyle/>
          <a:p>
            <a:fld id="{D8B0B3AC-44A8-D142-AAF6-9A453466E1A4}" type="slidenum">
              <a:rPr lang="en-US" smtClean="0"/>
            </a:fld>
            <a:endParaRPr lang="en-US" dirty="0"/>
          </a:p>
        </p:txBody>
      </p:sp>
      <p:sp>
        <p:nvSpPr>
          <p:cNvPr id="7" name="Rectangle 6"/>
          <p:cNvSpPr/>
          <p:nvPr/>
        </p:nvSpPr>
        <p:spPr>
          <a:xfrm>
            <a:off x="8547652" y="3201980"/>
            <a:ext cx="256233" cy="698360"/>
          </a:xfrm>
          <a:prstGeom prst="rect">
            <a:avLst/>
          </a:prstGeom>
          <a:gradFill>
            <a:gsLst>
              <a:gs pos="0">
                <a:srgbClr val="00C6FF"/>
              </a:gs>
              <a:gs pos="100000">
                <a:srgbClr val="0072FF"/>
              </a:gs>
            </a:gsLst>
            <a:lin ang="5400000" scaled="1"/>
          </a:gra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8834031" y="3201980"/>
            <a:ext cx="256233" cy="698360"/>
          </a:xfrm>
          <a:prstGeom prst="rect">
            <a:avLst/>
          </a:prstGeom>
          <a:gradFill>
            <a:gsLst>
              <a:gs pos="0">
                <a:srgbClr val="00C6FF"/>
              </a:gs>
              <a:gs pos="100000">
                <a:srgbClr val="0072FF"/>
              </a:gs>
            </a:gsLst>
            <a:lin ang="5400000" scaled="1"/>
          </a:gra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9120410" y="3201980"/>
            <a:ext cx="256233" cy="698360"/>
          </a:xfrm>
          <a:prstGeom prst="rect">
            <a:avLst/>
          </a:prstGeom>
          <a:gradFill>
            <a:gsLst>
              <a:gs pos="0">
                <a:srgbClr val="00C6FF"/>
              </a:gs>
              <a:gs pos="100000">
                <a:srgbClr val="0072FF"/>
              </a:gs>
            </a:gsLst>
            <a:lin ang="5400000" scaled="1"/>
          </a:gra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9406789" y="3201980"/>
            <a:ext cx="256233" cy="698360"/>
          </a:xfrm>
          <a:prstGeom prst="rect">
            <a:avLst/>
          </a:prstGeom>
          <a:gradFill>
            <a:gsLst>
              <a:gs pos="0">
                <a:srgbClr val="00C6FF"/>
              </a:gs>
              <a:gs pos="100000">
                <a:srgbClr val="0072FF"/>
              </a:gs>
            </a:gsLst>
            <a:lin ang="5400000" scaled="1"/>
          </a:gra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9693168" y="3201980"/>
            <a:ext cx="256233" cy="698360"/>
          </a:xfrm>
          <a:prstGeom prst="rect">
            <a:avLst/>
          </a:prstGeom>
          <a:gradFill>
            <a:gsLst>
              <a:gs pos="0">
                <a:srgbClr val="00C6FF"/>
              </a:gs>
              <a:gs pos="100000">
                <a:srgbClr val="0072FF"/>
              </a:gs>
            </a:gsLst>
            <a:lin ang="5400000" scaled="1"/>
          </a:gra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9979547" y="3201980"/>
            <a:ext cx="256233" cy="698360"/>
          </a:xfrm>
          <a:prstGeom prst="rect">
            <a:avLst/>
          </a:prstGeom>
          <a:gradFill>
            <a:gsLst>
              <a:gs pos="0">
                <a:srgbClr val="00C6FF"/>
              </a:gs>
              <a:gs pos="100000">
                <a:srgbClr val="0072FF"/>
              </a:gs>
            </a:gsLst>
            <a:lin ang="5400000" scaled="1"/>
          </a:gra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10265926" y="3201980"/>
            <a:ext cx="256233" cy="698360"/>
          </a:xfrm>
          <a:prstGeom prst="rect">
            <a:avLst/>
          </a:prstGeom>
          <a:gradFill>
            <a:gsLst>
              <a:gs pos="0">
                <a:srgbClr val="00C6FF"/>
              </a:gs>
              <a:gs pos="100000">
                <a:srgbClr val="0072FF"/>
              </a:gs>
            </a:gsLst>
            <a:lin ang="5400000" scaled="1"/>
          </a:gra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10552305" y="3201980"/>
            <a:ext cx="256233" cy="698360"/>
          </a:xfrm>
          <a:prstGeom prst="rect">
            <a:avLst/>
          </a:prstGeom>
          <a:gradFill>
            <a:gsLst>
              <a:gs pos="0">
                <a:srgbClr val="00C6FF"/>
              </a:gs>
              <a:gs pos="100000">
                <a:srgbClr val="0072FF"/>
              </a:gs>
            </a:gsLst>
            <a:lin ang="5400000" scaled="1"/>
          </a:gra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10838684" y="3201980"/>
            <a:ext cx="256233" cy="698360"/>
          </a:xfrm>
          <a:prstGeom prst="rect">
            <a:avLst/>
          </a:prstGeom>
          <a:solidFill>
            <a:schemeClr val="bg1"/>
          </a:soli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11125063" y="3201980"/>
            <a:ext cx="256233" cy="698360"/>
          </a:xfrm>
          <a:prstGeom prst="rect">
            <a:avLst/>
          </a:prstGeom>
          <a:solidFill>
            <a:schemeClr val="bg1"/>
          </a:soli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ight Brace 18"/>
          <p:cNvSpPr/>
          <p:nvPr/>
        </p:nvSpPr>
        <p:spPr>
          <a:xfrm rot="5400000">
            <a:off x="11059785" y="3863076"/>
            <a:ext cx="100410" cy="542612"/>
          </a:xfrm>
          <a:prstGeom prst="rightBrace">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Right Brace 19"/>
          <p:cNvSpPr/>
          <p:nvPr/>
        </p:nvSpPr>
        <p:spPr>
          <a:xfrm rot="5400000">
            <a:off x="9627890" y="3003939"/>
            <a:ext cx="100410" cy="2260886"/>
          </a:xfrm>
          <a:prstGeom prst="rightBrace">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TextBox 20"/>
          <p:cNvSpPr txBox="1"/>
          <p:nvPr/>
        </p:nvSpPr>
        <p:spPr>
          <a:xfrm>
            <a:off x="10546374" y="4221653"/>
            <a:ext cx="1127232" cy="293542"/>
          </a:xfrm>
          <a:prstGeom prst="rect">
            <a:avLst/>
          </a:prstGeom>
          <a:noFill/>
        </p:spPr>
        <p:txBody>
          <a:bodyPr wrap="none" rtlCol="0">
            <a:spAutoFit/>
          </a:bodyPr>
          <a:lstStyle/>
          <a:p>
            <a:pPr algn="ctr">
              <a:lnSpc>
                <a:spcPct val="120000"/>
              </a:lnSpc>
              <a:spcBef>
                <a:spcPts val="200"/>
              </a:spcBef>
              <a:spcAft>
                <a:spcPts val="200"/>
              </a:spcAft>
            </a:pPr>
            <a:r>
              <a:rPr lang="en-US" sz="1200" b="1" dirty="0">
                <a:gradFill>
                  <a:gsLst>
                    <a:gs pos="0">
                      <a:srgbClr val="00C6FF"/>
                    </a:gs>
                    <a:gs pos="100000">
                      <a:srgbClr val="0072FF"/>
                    </a:gs>
                  </a:gsLst>
                  <a:lin ang="2700000" scaled="1"/>
                </a:gradFill>
                <a:latin typeface="Arial" panose="020B0604020202020204" pitchFamily="34" charset="0"/>
                <a:cs typeface="Arial" panose="020B0604020202020204" pitchFamily="34" charset="0"/>
              </a:rPr>
              <a:t>Tài nguyên 1</a:t>
            </a:r>
            <a:endParaRPr lang="en-US" sz="1200" b="1" dirty="0">
              <a:gradFill>
                <a:gsLst>
                  <a:gs pos="0">
                    <a:srgbClr val="00C6FF"/>
                  </a:gs>
                  <a:gs pos="100000">
                    <a:srgbClr val="0072FF"/>
                  </a:gs>
                </a:gsLst>
                <a:lin ang="2700000" scaled="1"/>
              </a:gradFill>
              <a:latin typeface="Arial" panose="020B0604020202020204" pitchFamily="34" charset="0"/>
              <a:cs typeface="Arial" panose="020B0604020202020204" pitchFamily="34" charset="0"/>
            </a:endParaRPr>
          </a:p>
        </p:txBody>
      </p:sp>
      <p:sp>
        <p:nvSpPr>
          <p:cNvPr id="33" name="TextBox 32"/>
          <p:cNvSpPr txBox="1"/>
          <p:nvPr/>
        </p:nvSpPr>
        <p:spPr>
          <a:xfrm>
            <a:off x="11356525" y="4827956"/>
            <a:ext cx="649537" cy="304699"/>
          </a:xfrm>
          <a:prstGeom prst="rect">
            <a:avLst/>
          </a:prstGeom>
          <a:noFill/>
        </p:spPr>
        <p:txBody>
          <a:bodyPr wrap="none" rtlCol="0" anchor="ctr">
            <a:spAutoFit/>
          </a:bodyPr>
          <a:lstStyle/>
          <a:p>
            <a:pPr algn="ctr">
              <a:lnSpc>
                <a:spcPct val="120000"/>
              </a:lnSpc>
              <a:spcBef>
                <a:spcPts val="200"/>
              </a:spcBef>
              <a:spcAft>
                <a:spcPts val="200"/>
              </a:spcAft>
            </a:pPr>
            <a:r>
              <a:rPr lang="en-US" sz="1200" b="1" dirty="0">
                <a:gradFill>
                  <a:gsLst>
                    <a:gs pos="0">
                      <a:srgbClr val="00C6FF"/>
                    </a:gs>
                    <a:gs pos="100000">
                      <a:srgbClr val="0072FF"/>
                    </a:gs>
                  </a:gsLst>
                  <a:lin ang="2700000" scaled="1"/>
                </a:gradFill>
                <a:latin typeface="Courier New" panose="02070309020205020404" pitchFamily="49" charset="0"/>
                <a:cs typeface="Courier New" panose="02070309020205020404" pitchFamily="49" charset="0"/>
              </a:rPr>
              <a:t>empty</a:t>
            </a:r>
            <a:endParaRPr lang="en-US" sz="1200" b="1" dirty="0">
              <a:gradFill>
                <a:gsLst>
                  <a:gs pos="0">
                    <a:srgbClr val="00C6FF"/>
                  </a:gs>
                  <a:gs pos="100000">
                    <a:srgbClr val="0072FF"/>
                  </a:gs>
                </a:gsLst>
                <a:lin ang="2700000" scaled="1"/>
              </a:gradFill>
              <a:latin typeface="Courier New" panose="02070309020205020404" pitchFamily="49" charset="0"/>
              <a:cs typeface="Courier New" panose="02070309020205020404" pitchFamily="49" charset="0"/>
            </a:endParaRPr>
          </a:p>
        </p:txBody>
      </p:sp>
      <p:sp>
        <p:nvSpPr>
          <p:cNvPr id="34" name="TextBox 33"/>
          <p:cNvSpPr txBox="1"/>
          <p:nvPr/>
        </p:nvSpPr>
        <p:spPr>
          <a:xfrm>
            <a:off x="8637742" y="4827956"/>
            <a:ext cx="556563" cy="304699"/>
          </a:xfrm>
          <a:prstGeom prst="rect">
            <a:avLst/>
          </a:prstGeom>
          <a:noFill/>
        </p:spPr>
        <p:txBody>
          <a:bodyPr wrap="none" rtlCol="0" anchor="ctr">
            <a:spAutoFit/>
          </a:bodyPr>
          <a:lstStyle/>
          <a:p>
            <a:pPr algn="ctr">
              <a:lnSpc>
                <a:spcPct val="120000"/>
              </a:lnSpc>
              <a:spcBef>
                <a:spcPts val="200"/>
              </a:spcBef>
              <a:spcAft>
                <a:spcPts val="200"/>
              </a:spcAft>
            </a:pPr>
            <a:r>
              <a:rPr lang="en-US" sz="1200" b="1" dirty="0">
                <a:gradFill>
                  <a:gsLst>
                    <a:gs pos="0">
                      <a:schemeClr val="accent2"/>
                    </a:gs>
                    <a:gs pos="100000">
                      <a:schemeClr val="accent3">
                        <a:lumMod val="75000"/>
                      </a:schemeClr>
                    </a:gs>
                  </a:gsLst>
                  <a:lin ang="2700000" scaled="1"/>
                </a:gradFill>
                <a:latin typeface="Courier New" panose="02070309020205020404" pitchFamily="49" charset="0"/>
                <a:cs typeface="Courier New" panose="02070309020205020404" pitchFamily="49" charset="0"/>
              </a:rPr>
              <a:t>full</a:t>
            </a:r>
            <a:endParaRPr lang="en-US" sz="1200" b="1" dirty="0">
              <a:gradFill>
                <a:gsLst>
                  <a:gs pos="0">
                    <a:schemeClr val="accent2"/>
                  </a:gs>
                  <a:gs pos="100000">
                    <a:schemeClr val="accent3">
                      <a:lumMod val="75000"/>
                    </a:schemeClr>
                  </a:gs>
                </a:gsLst>
                <a:lin ang="2700000" scaled="1"/>
              </a:gradFill>
              <a:latin typeface="Courier New" panose="02070309020205020404" pitchFamily="49" charset="0"/>
              <a:cs typeface="Courier New" panose="02070309020205020404" pitchFamily="49" charset="0"/>
            </a:endParaRPr>
          </a:p>
        </p:txBody>
      </p:sp>
      <p:cxnSp>
        <p:nvCxnSpPr>
          <p:cNvPr id="36" name="Elbow Connector 35"/>
          <p:cNvCxnSpPr>
            <a:stCxn id="22" idx="2"/>
            <a:endCxn id="34" idx="3"/>
          </p:cNvCxnSpPr>
          <p:nvPr/>
        </p:nvCxnSpPr>
        <p:spPr>
          <a:xfrm rot="5400000">
            <a:off x="9206034" y="4508245"/>
            <a:ext cx="460332" cy="483790"/>
          </a:xfrm>
          <a:prstGeom prst="bentConnector2">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38" name="Elbow Connector 37"/>
          <p:cNvCxnSpPr>
            <a:stCxn id="21" idx="2"/>
            <a:endCxn id="33" idx="1"/>
          </p:cNvCxnSpPr>
          <p:nvPr/>
        </p:nvCxnSpPr>
        <p:spPr>
          <a:xfrm rot="16200000" flipH="1">
            <a:off x="11000702" y="4624482"/>
            <a:ext cx="465111" cy="246535"/>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40" name="Oval 39"/>
          <p:cNvSpPr/>
          <p:nvPr/>
        </p:nvSpPr>
        <p:spPr>
          <a:xfrm>
            <a:off x="9650215" y="4495465"/>
            <a:ext cx="55760" cy="55760"/>
          </a:xfrm>
          <a:prstGeom prst="ellipse">
            <a:avLst/>
          </a:prstGeom>
          <a:gradFill>
            <a:gsLst>
              <a:gs pos="0">
                <a:schemeClr val="accent2"/>
              </a:gs>
              <a:gs pos="100000">
                <a:schemeClr val="accent3">
                  <a:lumMod val="7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41" name="Oval 40"/>
          <p:cNvSpPr/>
          <p:nvPr/>
        </p:nvSpPr>
        <p:spPr>
          <a:xfrm>
            <a:off x="11082110" y="4487313"/>
            <a:ext cx="55760" cy="55760"/>
          </a:xfrm>
          <a:prstGeom prst="ellipse">
            <a:avLst/>
          </a:prstGeom>
          <a:gradFill>
            <a:gsLst>
              <a:gs pos="0">
                <a:srgbClr val="00C6FF"/>
              </a:gs>
              <a:gs pos="100000">
                <a:srgbClr val="0072FF"/>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39" name="TextBox 38"/>
          <p:cNvSpPr txBox="1"/>
          <p:nvPr/>
        </p:nvSpPr>
        <p:spPr>
          <a:xfrm>
            <a:off x="909542" y="3202043"/>
            <a:ext cx="2666114" cy="2329356"/>
          </a:xfrm>
          <a:prstGeom prst="rect">
            <a:avLst/>
          </a:prstGeom>
          <a:solidFill>
            <a:schemeClr val="bg1"/>
          </a:solidFill>
          <a:ln>
            <a:gradFill flip="none" rotWithShape="1">
              <a:gsLst>
                <a:gs pos="0">
                  <a:srgbClr val="00C6FF"/>
                </a:gs>
                <a:gs pos="100000">
                  <a:srgbClr val="0072FF"/>
                </a:gs>
              </a:gsLst>
              <a:lin ang="2700000" scaled="1"/>
              <a:tileRect/>
            </a:gradFill>
          </a:ln>
        </p:spPr>
        <p:txBody>
          <a:bodyPr wrap="none" rtlCol="0">
            <a:spAutoFit/>
          </a:bodyPr>
          <a:lstStyle/>
          <a:p>
            <a:pPr>
              <a:lnSpc>
                <a:spcPct val="120000"/>
              </a:lnSpc>
              <a:spcBef>
                <a:spcPts val="200"/>
              </a:spcBef>
              <a:spcAft>
                <a:spcPts val="200"/>
              </a:spcAft>
            </a:pPr>
            <a:r>
              <a:rPr lang="en-US" b="1" dirty="0">
                <a:gradFill>
                  <a:gsLst>
                    <a:gs pos="0">
                      <a:srgbClr val="00C6FF"/>
                    </a:gs>
                    <a:gs pos="100000">
                      <a:srgbClr val="0072FF"/>
                    </a:gs>
                  </a:gsLst>
                  <a:lin ang="2700000" scaled="1"/>
                </a:gradFill>
                <a:latin typeface="Courier New" panose="02070309020205020404" pitchFamily="49" charset="0"/>
                <a:cs typeface="Courier New" panose="02070309020205020404" pitchFamily="49" charset="0"/>
              </a:rPr>
              <a:t>wait(empty);</a:t>
            </a:r>
            <a:endParaRPr lang="en-US" b="1" dirty="0">
              <a:gradFill>
                <a:gsLst>
                  <a:gs pos="0">
                    <a:srgbClr val="00C6FF"/>
                  </a:gs>
                  <a:gs pos="100000">
                    <a:srgbClr val="0072FF"/>
                  </a:gs>
                </a:gsLst>
                <a:lin ang="2700000" scaled="1"/>
              </a:gradFill>
              <a:latin typeface="Courier New" panose="02070309020205020404" pitchFamily="49" charset="0"/>
              <a:cs typeface="Courier New" panose="02070309020205020404" pitchFamily="49" charset="0"/>
            </a:endParaRPr>
          </a:p>
          <a:p>
            <a:pPr>
              <a:lnSpc>
                <a:spcPct val="120000"/>
              </a:lnSpc>
              <a:spcBef>
                <a:spcPts val="200"/>
              </a:spcBef>
              <a:spcAft>
                <a:spcPts val="200"/>
              </a:spcAft>
            </a:pPr>
            <a:r>
              <a:rPr lang="en-US" b="1" dirty="0">
                <a:gradFill>
                  <a:gsLst>
                    <a:gs pos="0">
                      <a:srgbClr val="00B050"/>
                    </a:gs>
                    <a:gs pos="100000">
                      <a:srgbClr val="92D050"/>
                    </a:gs>
                  </a:gsLst>
                  <a:lin ang="2700000" scaled="1"/>
                </a:gradFill>
                <a:latin typeface="Courier New" panose="02070309020205020404" pitchFamily="49" charset="0"/>
                <a:cs typeface="Courier New" panose="02070309020205020404" pitchFamily="49" charset="0"/>
              </a:rPr>
              <a:t>wait(mutex);</a:t>
            </a:r>
            <a:endParaRPr lang="en-US" b="1" dirty="0">
              <a:gradFill>
                <a:gsLst>
                  <a:gs pos="0">
                    <a:srgbClr val="00B050"/>
                  </a:gs>
                  <a:gs pos="100000">
                    <a:srgbClr val="92D050"/>
                  </a:gs>
                </a:gsLst>
                <a:lin ang="2700000" scaled="1"/>
              </a:gradFill>
              <a:latin typeface="Courier New" panose="02070309020205020404" pitchFamily="49" charset="0"/>
              <a:cs typeface="Courier New" panose="02070309020205020404" pitchFamily="49" charset="0"/>
            </a:endParaRPr>
          </a:p>
          <a:p>
            <a:pPr>
              <a:lnSpc>
                <a:spcPct val="120000"/>
              </a:lnSpc>
              <a:spcBef>
                <a:spcPts val="200"/>
              </a:spcBef>
              <a:spcAft>
                <a:spcPts val="200"/>
              </a:spcAft>
            </a:pPr>
            <a:r>
              <a:rPr lang="en-US" dirty="0">
                <a:latin typeface="Courier New" panose="02070309020205020404" pitchFamily="49" charset="0"/>
                <a:cs typeface="Courier New" panose="02070309020205020404" pitchFamily="49" charset="0"/>
              </a:rPr>
              <a:t>// add to buffer[]</a:t>
            </a:r>
            <a:endParaRPr lang="en-US" dirty="0">
              <a:latin typeface="Courier New" panose="02070309020205020404" pitchFamily="49" charset="0"/>
              <a:cs typeface="Courier New" panose="02070309020205020404" pitchFamily="49" charset="0"/>
            </a:endParaRPr>
          </a:p>
          <a:p>
            <a:pPr>
              <a:lnSpc>
                <a:spcPct val="120000"/>
              </a:lnSpc>
              <a:spcBef>
                <a:spcPts val="200"/>
              </a:spcBef>
              <a:spcAft>
                <a:spcPts val="200"/>
              </a:spcAft>
            </a:pPr>
            <a:r>
              <a:rPr lang="en-US" dirty="0">
                <a:latin typeface="Courier New" panose="02070309020205020404" pitchFamily="49" charset="0"/>
                <a:cs typeface="Courier New" panose="02070309020205020404" pitchFamily="49" charset="0"/>
              </a:rPr>
              <a:t>count++;</a:t>
            </a:r>
            <a:endParaRPr lang="en-US" dirty="0">
              <a:latin typeface="Courier New" panose="02070309020205020404" pitchFamily="49" charset="0"/>
              <a:cs typeface="Courier New" panose="02070309020205020404" pitchFamily="49" charset="0"/>
            </a:endParaRPr>
          </a:p>
          <a:p>
            <a:pPr>
              <a:lnSpc>
                <a:spcPct val="120000"/>
              </a:lnSpc>
              <a:spcBef>
                <a:spcPts val="200"/>
              </a:spcBef>
              <a:spcAft>
                <a:spcPts val="200"/>
              </a:spcAft>
            </a:pPr>
            <a:r>
              <a:rPr lang="en-US" b="1" dirty="0">
                <a:gradFill>
                  <a:gsLst>
                    <a:gs pos="0">
                      <a:srgbClr val="00B050"/>
                    </a:gs>
                    <a:gs pos="100000">
                      <a:srgbClr val="92D050"/>
                    </a:gs>
                  </a:gsLst>
                  <a:lin ang="2700000" scaled="1"/>
                </a:gradFill>
                <a:latin typeface="Courier New" panose="02070309020205020404" pitchFamily="49" charset="0"/>
                <a:cs typeface="Courier New" panose="02070309020205020404" pitchFamily="49" charset="0"/>
              </a:rPr>
              <a:t>signal(mutex);</a:t>
            </a:r>
            <a:endParaRPr lang="en-US" b="1" dirty="0">
              <a:gradFill>
                <a:gsLst>
                  <a:gs pos="0">
                    <a:srgbClr val="00B050"/>
                  </a:gs>
                  <a:gs pos="100000">
                    <a:srgbClr val="92D050"/>
                  </a:gs>
                </a:gsLst>
                <a:lin ang="2700000" scaled="1"/>
              </a:gradFill>
              <a:latin typeface="Courier New" panose="02070309020205020404" pitchFamily="49" charset="0"/>
              <a:cs typeface="Courier New" panose="02070309020205020404" pitchFamily="49" charset="0"/>
            </a:endParaRPr>
          </a:p>
          <a:p>
            <a:pPr>
              <a:lnSpc>
                <a:spcPct val="120000"/>
              </a:lnSpc>
              <a:spcBef>
                <a:spcPts val="200"/>
              </a:spcBef>
              <a:spcAft>
                <a:spcPts val="200"/>
              </a:spcAft>
            </a:pPr>
            <a:r>
              <a:rPr lang="en-US" b="1" dirty="0">
                <a:gradFill>
                  <a:gsLst>
                    <a:gs pos="0">
                      <a:schemeClr val="accent2"/>
                    </a:gs>
                    <a:gs pos="100000">
                      <a:schemeClr val="accent3">
                        <a:lumMod val="75000"/>
                      </a:schemeClr>
                    </a:gs>
                  </a:gsLst>
                  <a:lin ang="5400000" scaled="1"/>
                </a:gradFill>
                <a:latin typeface="Courier New" panose="02070309020205020404" pitchFamily="49" charset="0"/>
                <a:cs typeface="Courier New" panose="02070309020205020404" pitchFamily="49" charset="0"/>
              </a:rPr>
              <a:t>signal(full);</a:t>
            </a:r>
            <a:endParaRPr lang="en-US" b="1" dirty="0">
              <a:gradFill>
                <a:gsLst>
                  <a:gs pos="0">
                    <a:schemeClr val="accent2"/>
                  </a:gs>
                  <a:gs pos="100000">
                    <a:schemeClr val="accent3">
                      <a:lumMod val="75000"/>
                    </a:schemeClr>
                  </a:gs>
                </a:gsLst>
                <a:lin ang="5400000" scaled="1"/>
              </a:gradFill>
              <a:latin typeface="Courier New" panose="02070309020205020404" pitchFamily="49" charset="0"/>
              <a:cs typeface="Courier New" panose="02070309020205020404" pitchFamily="49" charset="0"/>
            </a:endParaRPr>
          </a:p>
        </p:txBody>
      </p:sp>
      <p:sp>
        <p:nvSpPr>
          <p:cNvPr id="42" name="TextBox 41"/>
          <p:cNvSpPr txBox="1"/>
          <p:nvPr/>
        </p:nvSpPr>
        <p:spPr>
          <a:xfrm>
            <a:off x="4504025" y="3202043"/>
            <a:ext cx="3355406" cy="2329356"/>
          </a:xfrm>
          <a:prstGeom prst="rect">
            <a:avLst/>
          </a:prstGeom>
          <a:solidFill>
            <a:schemeClr val="bg1"/>
          </a:solidFill>
          <a:ln>
            <a:gradFill>
              <a:gsLst>
                <a:gs pos="0">
                  <a:schemeClr val="accent2"/>
                </a:gs>
                <a:gs pos="100000">
                  <a:schemeClr val="accent3">
                    <a:lumMod val="75000"/>
                  </a:schemeClr>
                </a:gs>
              </a:gsLst>
              <a:lin ang="5400000" scaled="1"/>
            </a:gradFill>
          </a:ln>
        </p:spPr>
        <p:txBody>
          <a:bodyPr wrap="none" rtlCol="0">
            <a:spAutoFit/>
          </a:bodyPr>
          <a:lstStyle/>
          <a:p>
            <a:pPr>
              <a:lnSpc>
                <a:spcPct val="120000"/>
              </a:lnSpc>
              <a:spcBef>
                <a:spcPts val="200"/>
              </a:spcBef>
              <a:spcAft>
                <a:spcPts val="200"/>
              </a:spcAft>
            </a:pPr>
            <a:r>
              <a:rPr lang="en-US" b="1" dirty="0">
                <a:gradFill>
                  <a:gsLst>
                    <a:gs pos="0">
                      <a:schemeClr val="accent2"/>
                    </a:gs>
                    <a:gs pos="100000">
                      <a:schemeClr val="accent3">
                        <a:lumMod val="75000"/>
                      </a:schemeClr>
                    </a:gs>
                  </a:gsLst>
                  <a:lin ang="5400000" scaled="1"/>
                </a:gradFill>
                <a:latin typeface="Courier New" panose="02070309020205020404" pitchFamily="49" charset="0"/>
                <a:cs typeface="Courier New" panose="02070309020205020404" pitchFamily="49" charset="0"/>
              </a:rPr>
              <a:t>wait(full);</a:t>
            </a:r>
            <a:endParaRPr lang="en-US" b="1" dirty="0">
              <a:gradFill>
                <a:gsLst>
                  <a:gs pos="0">
                    <a:schemeClr val="accent2"/>
                  </a:gs>
                  <a:gs pos="100000">
                    <a:schemeClr val="accent3">
                      <a:lumMod val="75000"/>
                    </a:schemeClr>
                  </a:gs>
                </a:gsLst>
                <a:lin ang="5400000" scaled="1"/>
              </a:gradFill>
              <a:latin typeface="Courier New" panose="02070309020205020404" pitchFamily="49" charset="0"/>
              <a:cs typeface="Courier New" panose="02070309020205020404" pitchFamily="49" charset="0"/>
            </a:endParaRPr>
          </a:p>
          <a:p>
            <a:pPr>
              <a:lnSpc>
                <a:spcPct val="120000"/>
              </a:lnSpc>
              <a:spcBef>
                <a:spcPts val="200"/>
              </a:spcBef>
              <a:spcAft>
                <a:spcPts val="200"/>
              </a:spcAft>
            </a:pPr>
            <a:r>
              <a:rPr lang="en-US" b="1" dirty="0">
                <a:gradFill>
                  <a:gsLst>
                    <a:gs pos="0">
                      <a:srgbClr val="00B050"/>
                    </a:gs>
                    <a:gs pos="100000">
                      <a:srgbClr val="92D050"/>
                    </a:gs>
                  </a:gsLst>
                  <a:lin ang="2700000" scaled="1"/>
                </a:gradFill>
                <a:latin typeface="Courier New" panose="02070309020205020404" pitchFamily="49" charset="0"/>
                <a:cs typeface="Courier New" panose="02070309020205020404" pitchFamily="49" charset="0"/>
              </a:rPr>
              <a:t>wait(mutex);</a:t>
            </a:r>
            <a:endParaRPr lang="en-US" b="1" dirty="0">
              <a:gradFill>
                <a:gsLst>
                  <a:gs pos="0">
                    <a:srgbClr val="00B050"/>
                  </a:gs>
                  <a:gs pos="100000">
                    <a:srgbClr val="92D050"/>
                  </a:gs>
                </a:gsLst>
                <a:lin ang="2700000" scaled="1"/>
              </a:gradFill>
              <a:latin typeface="Courier New" panose="02070309020205020404" pitchFamily="49" charset="0"/>
              <a:cs typeface="Courier New" panose="02070309020205020404" pitchFamily="49" charset="0"/>
            </a:endParaRPr>
          </a:p>
          <a:p>
            <a:pPr>
              <a:lnSpc>
                <a:spcPct val="120000"/>
              </a:lnSpc>
              <a:spcBef>
                <a:spcPts val="200"/>
              </a:spcBef>
              <a:spcAft>
                <a:spcPts val="200"/>
              </a:spcAft>
            </a:pPr>
            <a:r>
              <a:rPr lang="en-US" dirty="0">
                <a:latin typeface="Courier New" panose="02070309020205020404" pitchFamily="49" charset="0"/>
                <a:cs typeface="Courier New" panose="02070309020205020404" pitchFamily="49" charset="0"/>
              </a:rPr>
              <a:t>// remove from buffer[]</a:t>
            </a:r>
            <a:endParaRPr lang="en-US" dirty="0">
              <a:latin typeface="Courier New" panose="02070309020205020404" pitchFamily="49" charset="0"/>
              <a:cs typeface="Courier New" panose="02070309020205020404" pitchFamily="49" charset="0"/>
            </a:endParaRPr>
          </a:p>
          <a:p>
            <a:pPr>
              <a:lnSpc>
                <a:spcPct val="120000"/>
              </a:lnSpc>
              <a:spcBef>
                <a:spcPts val="200"/>
              </a:spcBef>
              <a:spcAft>
                <a:spcPts val="200"/>
              </a:spcAft>
            </a:pPr>
            <a:r>
              <a:rPr lang="en-US" dirty="0">
                <a:latin typeface="Courier New" panose="02070309020205020404" pitchFamily="49" charset="0"/>
                <a:cs typeface="Courier New" panose="02070309020205020404" pitchFamily="49" charset="0"/>
              </a:rPr>
              <a:t>count--;</a:t>
            </a:r>
            <a:endParaRPr lang="en-US" dirty="0">
              <a:latin typeface="Courier New" panose="02070309020205020404" pitchFamily="49" charset="0"/>
              <a:cs typeface="Courier New" panose="02070309020205020404" pitchFamily="49" charset="0"/>
            </a:endParaRPr>
          </a:p>
          <a:p>
            <a:pPr>
              <a:lnSpc>
                <a:spcPct val="120000"/>
              </a:lnSpc>
              <a:spcBef>
                <a:spcPts val="200"/>
              </a:spcBef>
              <a:spcAft>
                <a:spcPts val="200"/>
              </a:spcAft>
            </a:pPr>
            <a:r>
              <a:rPr lang="en-US" b="1" dirty="0">
                <a:gradFill>
                  <a:gsLst>
                    <a:gs pos="0">
                      <a:srgbClr val="00B050"/>
                    </a:gs>
                    <a:gs pos="100000">
                      <a:srgbClr val="92D050"/>
                    </a:gs>
                  </a:gsLst>
                  <a:lin ang="2700000" scaled="1"/>
                </a:gradFill>
                <a:latin typeface="Courier New" panose="02070309020205020404" pitchFamily="49" charset="0"/>
                <a:cs typeface="Courier New" panose="02070309020205020404" pitchFamily="49" charset="0"/>
              </a:rPr>
              <a:t>signal(mutex);</a:t>
            </a:r>
            <a:endParaRPr lang="en-US" b="1" dirty="0">
              <a:gradFill>
                <a:gsLst>
                  <a:gs pos="0">
                    <a:srgbClr val="00B050"/>
                  </a:gs>
                  <a:gs pos="100000">
                    <a:srgbClr val="92D050"/>
                  </a:gs>
                </a:gsLst>
                <a:lin ang="2700000" scaled="1"/>
              </a:gradFill>
              <a:latin typeface="Courier New" panose="02070309020205020404" pitchFamily="49" charset="0"/>
              <a:cs typeface="Courier New" panose="02070309020205020404" pitchFamily="49" charset="0"/>
            </a:endParaRPr>
          </a:p>
          <a:p>
            <a:pPr>
              <a:lnSpc>
                <a:spcPct val="120000"/>
              </a:lnSpc>
              <a:spcBef>
                <a:spcPts val="200"/>
              </a:spcBef>
              <a:spcAft>
                <a:spcPts val="200"/>
              </a:spcAft>
            </a:pPr>
            <a:r>
              <a:rPr lang="en-US" b="1" dirty="0">
                <a:gradFill>
                  <a:gsLst>
                    <a:gs pos="0">
                      <a:srgbClr val="00C6FF"/>
                    </a:gs>
                    <a:gs pos="100000">
                      <a:srgbClr val="0072FF"/>
                    </a:gs>
                  </a:gsLst>
                  <a:lin ang="2700000" scaled="1"/>
                </a:gradFill>
                <a:latin typeface="Courier New" panose="02070309020205020404" pitchFamily="49" charset="0"/>
                <a:cs typeface="Courier New" panose="02070309020205020404" pitchFamily="49" charset="0"/>
              </a:rPr>
              <a:t>signal(empty);</a:t>
            </a:r>
            <a:endParaRPr lang="en-US" b="1" dirty="0">
              <a:gradFill>
                <a:gsLst>
                  <a:gs pos="0">
                    <a:srgbClr val="00C6FF"/>
                  </a:gs>
                  <a:gs pos="100000">
                    <a:srgbClr val="0072FF"/>
                  </a:gs>
                </a:gsLst>
                <a:lin ang="2700000" scaled="1"/>
              </a:gradFill>
              <a:latin typeface="Courier New" panose="02070309020205020404" pitchFamily="49" charset="0"/>
              <a:cs typeface="Courier New" panose="02070309020205020404" pitchFamily="49" charset="0"/>
            </a:endParaRPr>
          </a:p>
        </p:txBody>
      </p:sp>
      <p:sp>
        <p:nvSpPr>
          <p:cNvPr id="43" name="TextBox 42"/>
          <p:cNvSpPr txBox="1"/>
          <p:nvPr/>
        </p:nvSpPr>
        <p:spPr>
          <a:xfrm>
            <a:off x="911129" y="2807833"/>
            <a:ext cx="1197764" cy="394147"/>
          </a:xfrm>
          <a:prstGeom prst="rect">
            <a:avLst/>
          </a:prstGeom>
          <a:gradFill>
            <a:gsLst>
              <a:gs pos="0">
                <a:srgbClr val="00C6FF"/>
              </a:gs>
              <a:gs pos="100000">
                <a:srgbClr val="0072FF"/>
              </a:gs>
            </a:gsLst>
            <a:lin ang="2700000" scaled="1"/>
          </a:gradFill>
          <a:ln>
            <a:gradFill flip="none" rotWithShape="1">
              <a:gsLst>
                <a:gs pos="0">
                  <a:srgbClr val="00C6FF"/>
                </a:gs>
                <a:gs pos="100000">
                  <a:srgbClr val="0072FF"/>
                </a:gs>
              </a:gsLst>
              <a:lin ang="2700000" scaled="1"/>
              <a:tileRect/>
            </a:gradFill>
          </a:ln>
        </p:spPr>
        <p:txBody>
          <a:bodyPr wrap="none" rtlCol="0">
            <a:spAutoFit/>
          </a:bodyPr>
          <a:lstStyle/>
          <a:p>
            <a:pPr>
              <a:lnSpc>
                <a:spcPct val="120000"/>
              </a:lnSpc>
              <a:spcBef>
                <a:spcPts val="200"/>
              </a:spcBef>
              <a:spcAft>
                <a:spcPts val="200"/>
              </a:spcAft>
            </a:pPr>
            <a:r>
              <a:rPr lang="en-US" b="1" dirty="0">
                <a:solidFill>
                  <a:schemeClr val="bg1"/>
                </a:solidFill>
                <a:latin typeface="Arial" panose="020B0604020202020204" pitchFamily="34" charset="0"/>
                <a:cs typeface="Arial" panose="020B0604020202020204" pitchFamily="34" charset="0"/>
              </a:rPr>
              <a:t>Producer</a:t>
            </a:r>
            <a:endParaRPr lang="en-US" b="1" dirty="0">
              <a:solidFill>
                <a:schemeClr val="bg1"/>
              </a:solidFill>
              <a:latin typeface="Arial" panose="020B0604020202020204" pitchFamily="34" charset="0"/>
              <a:cs typeface="Arial" panose="020B0604020202020204" pitchFamily="34" charset="0"/>
            </a:endParaRPr>
          </a:p>
        </p:txBody>
      </p:sp>
      <p:sp>
        <p:nvSpPr>
          <p:cNvPr id="44" name="TextBox 43"/>
          <p:cNvSpPr txBox="1"/>
          <p:nvPr/>
        </p:nvSpPr>
        <p:spPr>
          <a:xfrm>
            <a:off x="4504025" y="2807833"/>
            <a:ext cx="1326004" cy="394147"/>
          </a:xfrm>
          <a:prstGeom prst="rect">
            <a:avLst/>
          </a:prstGeom>
          <a:gradFill flip="none" rotWithShape="1">
            <a:gsLst>
              <a:gs pos="0">
                <a:schemeClr val="accent2"/>
              </a:gs>
              <a:gs pos="100000">
                <a:schemeClr val="accent3">
                  <a:lumMod val="75000"/>
                </a:schemeClr>
              </a:gs>
            </a:gsLst>
            <a:lin ang="2700000" scaled="1"/>
            <a:tileRect/>
          </a:gradFill>
          <a:ln>
            <a:gradFill>
              <a:gsLst>
                <a:gs pos="0">
                  <a:schemeClr val="accent2"/>
                </a:gs>
                <a:gs pos="100000">
                  <a:schemeClr val="accent3">
                    <a:lumMod val="75000"/>
                  </a:schemeClr>
                </a:gs>
              </a:gsLst>
              <a:lin ang="5400000" scaled="1"/>
            </a:gradFill>
          </a:ln>
        </p:spPr>
        <p:txBody>
          <a:bodyPr wrap="none" rtlCol="0">
            <a:spAutoFit/>
          </a:bodyPr>
          <a:lstStyle/>
          <a:p>
            <a:pPr>
              <a:lnSpc>
                <a:spcPct val="120000"/>
              </a:lnSpc>
              <a:spcBef>
                <a:spcPts val="200"/>
              </a:spcBef>
              <a:spcAft>
                <a:spcPts val="200"/>
              </a:spcAft>
            </a:pPr>
            <a:r>
              <a:rPr lang="en-US" b="1" dirty="0">
                <a:solidFill>
                  <a:schemeClr val="bg1"/>
                </a:solidFill>
                <a:latin typeface="Arial" panose="020B0604020202020204" pitchFamily="34" charset="0"/>
                <a:cs typeface="Arial" panose="020B0604020202020204" pitchFamily="34" charset="0"/>
              </a:rPr>
              <a:t>Consumer</a:t>
            </a:r>
            <a:endParaRPr lang="en-US" b="1" dirty="0">
              <a:solidFill>
                <a:schemeClr val="bg1"/>
              </a:solidFill>
              <a:latin typeface="Arial" panose="020B0604020202020204" pitchFamily="34" charset="0"/>
              <a:cs typeface="Arial" panose="020B0604020202020204" pitchFamily="34" charset="0"/>
            </a:endParaRPr>
          </a:p>
        </p:txBody>
      </p:sp>
      <p:sp>
        <p:nvSpPr>
          <p:cNvPr id="45" name="Triangle 44"/>
          <p:cNvSpPr/>
          <p:nvPr/>
        </p:nvSpPr>
        <p:spPr>
          <a:xfrm rot="5400000">
            <a:off x="694250" y="3367562"/>
            <a:ext cx="114660" cy="98845"/>
          </a:xfrm>
          <a:prstGeom prst="triangle">
            <a:avLst/>
          </a:prstGeom>
          <a:gradFill>
            <a:gsLst>
              <a:gs pos="0">
                <a:srgbClr val="00C6FF"/>
              </a:gs>
              <a:gs pos="100000">
                <a:srgbClr val="0072FF"/>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46" name="Triangle 45"/>
          <p:cNvSpPr/>
          <p:nvPr/>
        </p:nvSpPr>
        <p:spPr>
          <a:xfrm rot="5400000">
            <a:off x="4284182" y="3367562"/>
            <a:ext cx="114660" cy="98845"/>
          </a:xfrm>
          <a:prstGeom prst="triangle">
            <a:avLst/>
          </a:prstGeom>
          <a:gradFill>
            <a:gsLst>
              <a:gs pos="0">
                <a:schemeClr val="accent2"/>
              </a:gs>
              <a:gs pos="100000">
                <a:schemeClr val="accent3">
                  <a:lumMod val="7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59:morph option="byObject"/>
      </p:transition>
    </mc:Choice>
    <mc:Fallback>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8B0B3AC-44A8-D142-AAF6-9A453466E1A4}" type="slidenum">
              <a:rPr lang="en-US" smtClean="0"/>
            </a:fld>
            <a:endParaRPr lang="en-US" dirty="0"/>
          </a:p>
        </p:txBody>
      </p:sp>
      <p:sp>
        <p:nvSpPr>
          <p:cNvPr id="3" name="Text Placeholder 2"/>
          <p:cNvSpPr>
            <a:spLocks noGrp="1"/>
          </p:cNvSpPr>
          <p:nvPr>
            <p:ph type="body" sz="quarter" idx="13"/>
          </p:nvPr>
        </p:nvSpPr>
        <p:spPr/>
        <p:txBody>
          <a:bodyPr>
            <a:normAutofit fontScale="85000" lnSpcReduction="10000"/>
          </a:bodyPr>
          <a:lstStyle/>
          <a:p>
            <a:r>
              <a:rPr lang="en-US" dirty="0"/>
              <a:t>BÀI TOÁN ĐỒNG BỘ BOUNDED-BUFFER</a:t>
            </a:r>
            <a:endParaRPr lang="en-US" dirty="0"/>
          </a:p>
        </p:txBody>
      </p:sp>
      <p:sp>
        <p:nvSpPr>
          <p:cNvPr id="9" name="Text Placeholder 8"/>
          <p:cNvSpPr>
            <a:spLocks noGrp="1"/>
          </p:cNvSpPr>
          <p:nvPr>
            <p:ph type="body" sz="quarter" idx="14"/>
          </p:nvPr>
        </p:nvSpPr>
        <p:spPr/>
        <p:txBody>
          <a:bodyPr/>
          <a:lstStyle/>
          <a:p>
            <a:r>
              <a:rPr lang="en-US" dirty="0"/>
              <a:t>5.</a:t>
            </a:r>
            <a:r>
              <a:rPr lang="en-US" dirty="0"/>
              <a:t>10</a:t>
            </a:r>
            <a:r>
              <a:rPr lang="en-US" dirty="0"/>
              <a:t>.3. Các lỗi thường gặp</a:t>
            </a:r>
            <a:endParaRPr lang="en-US" dirty="0"/>
          </a:p>
        </p:txBody>
      </p:sp>
      <p:sp>
        <p:nvSpPr>
          <p:cNvPr id="5" name="Text Placeholder 4"/>
          <p:cNvSpPr>
            <a:spLocks noGrp="1"/>
          </p:cNvSpPr>
          <p:nvPr>
            <p:ph type="body" sz="quarter" idx="15"/>
          </p:nvPr>
        </p:nvSpPr>
        <p:spPr>
          <a:xfrm>
            <a:off x="1470930" y="3924167"/>
            <a:ext cx="7425646" cy="1094505"/>
          </a:xfrm>
        </p:spPr>
        <p:txBody>
          <a:bodyPr>
            <a:normAutofit/>
          </a:bodyPr>
          <a:lstStyle/>
          <a:p>
            <a:pPr algn="just"/>
            <a:r>
              <a:rPr lang="en-US" dirty="0"/>
              <a:t>Một vấn đề thường thấy khi chưa hiểu rõ các công cụ đồng bộ đó là người lập trình thường cố gắng sử dụng while hoặc if để đồng bộ. Một số khác khi phân tích bài toán lại bỏ quên vùng tranh chấp dẫn đến việc đồng bộ không đảm bảo loại trừ tương hỗ.</a:t>
            </a:r>
            <a:endParaRPr lang="en-US" dirty="0"/>
          </a:p>
        </p:txBody>
      </p:sp>
      <p:sp>
        <p:nvSpPr>
          <p:cNvPr id="6" name="Text Placeholder 5"/>
          <p:cNvSpPr>
            <a:spLocks noGrp="1"/>
          </p:cNvSpPr>
          <p:nvPr>
            <p:ph type="body" sz="quarter" idx="16"/>
          </p:nvPr>
        </p:nvSpPr>
        <p:spPr/>
        <p:txBody>
          <a:bodyPr>
            <a:normAutofit lnSpcReduction="10000"/>
          </a:bodyPr>
          <a:lstStyle/>
          <a:p>
            <a:r>
              <a:rPr lang="en-US" dirty="0"/>
              <a:t>10</a:t>
            </a:r>
            <a:r>
              <a:rPr lang="en-US" dirty="0"/>
              <a:t>.</a:t>
            </a:r>
            <a:endParaRPr lang="en-US" dirty="0"/>
          </a:p>
        </p:txBody>
      </p:sp>
      <p:sp>
        <p:nvSpPr>
          <p:cNvPr id="8" name="Footer Placeholder 7"/>
          <p:cNvSpPr>
            <a:spLocks noGrp="1"/>
          </p:cNvSpPr>
          <p:nvPr>
            <p:ph type="ftr" sz="quarter" idx="18"/>
          </p:nvPr>
        </p:nvSpPr>
        <p:spPr/>
        <p:txBody>
          <a:bodyPr/>
          <a:lstStyle/>
          <a:p>
            <a:r>
              <a:rPr lang="vi-VN"/>
              <a:t>Thực hiện bởi Trường Đại học Công nghệ Thông tin, ĐHQG-HCM</a:t>
            </a:r>
            <a:endParaRPr lang="vi-VN"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59:morph option="byObject"/>
      </p:transition>
    </mc:Choice>
    <mc:Fallback>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dirty="0"/>
              <a:t>5.10.3. </a:t>
            </a:r>
            <a:r>
              <a:rPr lang="en-US" sz="4000" dirty="0" err="1"/>
              <a:t>Các</a:t>
            </a:r>
            <a:r>
              <a:rPr lang="en-US" sz="4000" dirty="0"/>
              <a:t> </a:t>
            </a:r>
            <a:r>
              <a:rPr lang="en-US" sz="4000" dirty="0" err="1"/>
              <a:t>lỗi</a:t>
            </a:r>
            <a:r>
              <a:rPr lang="en-US" sz="4000" dirty="0"/>
              <a:t> </a:t>
            </a:r>
            <a:r>
              <a:rPr lang="en-US" sz="4000" dirty="0" err="1"/>
              <a:t>thường</a:t>
            </a:r>
            <a:r>
              <a:rPr lang="en-US" sz="4000" dirty="0"/>
              <a:t> </a:t>
            </a:r>
            <a:r>
              <a:rPr lang="en-US" sz="4000" dirty="0" err="1"/>
              <a:t>gặp</a:t>
            </a:r>
            <a:endParaRPr lang="en-US" sz="4000" dirty="0"/>
          </a:p>
        </p:txBody>
      </p:sp>
      <p:sp>
        <p:nvSpPr>
          <p:cNvPr id="4" name="Footer Placeholder 3"/>
          <p:cNvSpPr>
            <a:spLocks noGrp="1"/>
          </p:cNvSpPr>
          <p:nvPr>
            <p:ph type="ftr" sz="quarter" idx="11"/>
          </p:nvPr>
        </p:nvSpPr>
        <p:spPr/>
        <p:txBody>
          <a:bodyPr/>
          <a:lstStyle/>
          <a:p>
            <a:r>
              <a:rPr lang="vi-VN"/>
              <a:t>Thực hiện bởi Trường Đại học Công nghệ Thông tin, ĐHQG-HCM</a:t>
            </a:r>
            <a:endParaRPr lang="en-US" dirty="0"/>
          </a:p>
        </p:txBody>
      </p:sp>
      <p:sp>
        <p:nvSpPr>
          <p:cNvPr id="5" name="Slide Number Placeholder 4"/>
          <p:cNvSpPr>
            <a:spLocks noGrp="1"/>
          </p:cNvSpPr>
          <p:nvPr>
            <p:ph type="sldNum" sz="quarter" idx="12"/>
          </p:nvPr>
        </p:nvSpPr>
        <p:spPr/>
        <p:txBody>
          <a:bodyPr/>
          <a:lstStyle/>
          <a:p>
            <a:fld id="{D8B0B3AC-44A8-D142-AAF6-9A453466E1A4}" type="slidenum">
              <a:rPr lang="en-US" smtClean="0"/>
            </a:fld>
            <a:endParaRPr lang="en-US" dirty="0"/>
          </a:p>
        </p:txBody>
      </p:sp>
      <p:grpSp>
        <p:nvGrpSpPr>
          <p:cNvPr id="18" name="Group 17"/>
          <p:cNvGrpSpPr/>
          <p:nvPr/>
        </p:nvGrpSpPr>
        <p:grpSpPr>
          <a:xfrm>
            <a:off x="7636080" y="1732877"/>
            <a:ext cx="3691879" cy="2063169"/>
            <a:chOff x="8437071" y="1641389"/>
            <a:chExt cx="3435889" cy="1920114"/>
          </a:xfrm>
        </p:grpSpPr>
        <p:sp>
          <p:nvSpPr>
            <p:cNvPr id="22" name="TextBox 21"/>
            <p:cNvSpPr txBox="1"/>
            <p:nvPr/>
          </p:nvSpPr>
          <p:spPr>
            <a:xfrm>
              <a:off x="9042977" y="2665842"/>
              <a:ext cx="1049071" cy="273188"/>
            </a:xfrm>
            <a:prstGeom prst="rect">
              <a:avLst/>
            </a:prstGeom>
            <a:noFill/>
          </p:spPr>
          <p:txBody>
            <a:bodyPr wrap="none" rtlCol="0">
              <a:spAutoFit/>
            </a:bodyPr>
            <a:lstStyle/>
            <a:p>
              <a:pPr algn="ctr">
                <a:lnSpc>
                  <a:spcPct val="120000"/>
                </a:lnSpc>
                <a:spcBef>
                  <a:spcPts val="200"/>
                </a:spcBef>
                <a:spcAft>
                  <a:spcPts val="200"/>
                </a:spcAft>
              </a:pPr>
              <a:r>
                <a:rPr lang="en-US" sz="1200" b="1" dirty="0">
                  <a:gradFill>
                    <a:gsLst>
                      <a:gs pos="0">
                        <a:schemeClr val="accent2"/>
                      </a:gs>
                      <a:gs pos="100000">
                        <a:schemeClr val="accent3">
                          <a:lumMod val="75000"/>
                        </a:schemeClr>
                      </a:gs>
                    </a:gsLst>
                    <a:lin ang="2700000" scaled="1"/>
                  </a:gradFill>
                  <a:latin typeface="Arial" panose="020B0604020202020204" pitchFamily="34" charset="0"/>
                  <a:cs typeface="Arial" panose="020B0604020202020204" pitchFamily="34" charset="0"/>
                </a:rPr>
                <a:t>Tài nguyên 2</a:t>
              </a:r>
              <a:endParaRPr lang="en-US" sz="1200" b="1" dirty="0">
                <a:gradFill>
                  <a:gsLst>
                    <a:gs pos="0">
                      <a:schemeClr val="accent2"/>
                    </a:gs>
                    <a:gs pos="100000">
                      <a:schemeClr val="accent3">
                        <a:lumMod val="75000"/>
                      </a:schemeClr>
                    </a:gs>
                  </a:gsLst>
                  <a:lin ang="2700000" scaled="1"/>
                </a:gradFill>
                <a:latin typeface="Arial" panose="020B0604020202020204" pitchFamily="34" charset="0"/>
                <a:cs typeface="Arial" panose="020B0604020202020204" pitchFamily="34" charset="0"/>
              </a:endParaRPr>
            </a:p>
          </p:txBody>
        </p:sp>
        <p:sp>
          <p:nvSpPr>
            <p:cNvPr id="7" name="Rectangle 6"/>
            <p:cNvSpPr/>
            <p:nvPr/>
          </p:nvSpPr>
          <p:spPr>
            <a:xfrm>
              <a:off x="8437071" y="1641389"/>
              <a:ext cx="256233" cy="698360"/>
            </a:xfrm>
            <a:prstGeom prst="rect">
              <a:avLst/>
            </a:prstGeom>
            <a:gradFill>
              <a:gsLst>
                <a:gs pos="0">
                  <a:srgbClr val="00C6FF"/>
                </a:gs>
                <a:gs pos="100000">
                  <a:srgbClr val="0072FF"/>
                </a:gs>
              </a:gsLst>
              <a:lin ang="5400000" scaled="1"/>
            </a:gra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8723450" y="1641389"/>
              <a:ext cx="256233" cy="698360"/>
            </a:xfrm>
            <a:prstGeom prst="rect">
              <a:avLst/>
            </a:prstGeom>
            <a:gradFill>
              <a:gsLst>
                <a:gs pos="0">
                  <a:srgbClr val="00C6FF"/>
                </a:gs>
                <a:gs pos="100000">
                  <a:srgbClr val="0072FF"/>
                </a:gs>
              </a:gsLst>
              <a:lin ang="5400000" scaled="1"/>
            </a:gra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9009829" y="1641389"/>
              <a:ext cx="256233" cy="698360"/>
            </a:xfrm>
            <a:prstGeom prst="rect">
              <a:avLst/>
            </a:prstGeom>
            <a:gradFill>
              <a:gsLst>
                <a:gs pos="0">
                  <a:srgbClr val="00C6FF"/>
                </a:gs>
                <a:gs pos="100000">
                  <a:srgbClr val="0072FF"/>
                </a:gs>
              </a:gsLst>
              <a:lin ang="5400000" scaled="1"/>
            </a:gra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9296208" y="1641389"/>
              <a:ext cx="256233" cy="698360"/>
            </a:xfrm>
            <a:prstGeom prst="rect">
              <a:avLst/>
            </a:prstGeom>
            <a:gradFill>
              <a:gsLst>
                <a:gs pos="0">
                  <a:srgbClr val="00C6FF"/>
                </a:gs>
                <a:gs pos="100000">
                  <a:srgbClr val="0072FF"/>
                </a:gs>
              </a:gsLst>
              <a:lin ang="5400000" scaled="1"/>
            </a:gra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9582587" y="1641389"/>
              <a:ext cx="256233" cy="698360"/>
            </a:xfrm>
            <a:prstGeom prst="rect">
              <a:avLst/>
            </a:prstGeom>
            <a:gradFill>
              <a:gsLst>
                <a:gs pos="0">
                  <a:srgbClr val="00C6FF"/>
                </a:gs>
                <a:gs pos="100000">
                  <a:srgbClr val="0072FF"/>
                </a:gs>
              </a:gsLst>
              <a:lin ang="5400000" scaled="1"/>
            </a:gra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9868966" y="1641389"/>
              <a:ext cx="256233" cy="698360"/>
            </a:xfrm>
            <a:prstGeom prst="rect">
              <a:avLst/>
            </a:prstGeom>
            <a:gradFill>
              <a:gsLst>
                <a:gs pos="0">
                  <a:srgbClr val="00C6FF"/>
                </a:gs>
                <a:gs pos="100000">
                  <a:srgbClr val="0072FF"/>
                </a:gs>
              </a:gsLst>
              <a:lin ang="5400000" scaled="1"/>
            </a:gra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10155345" y="1641389"/>
              <a:ext cx="256233" cy="698360"/>
            </a:xfrm>
            <a:prstGeom prst="rect">
              <a:avLst/>
            </a:prstGeom>
            <a:gradFill>
              <a:gsLst>
                <a:gs pos="0">
                  <a:srgbClr val="00C6FF"/>
                </a:gs>
                <a:gs pos="100000">
                  <a:srgbClr val="0072FF"/>
                </a:gs>
              </a:gsLst>
              <a:lin ang="5400000" scaled="1"/>
            </a:gra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10441724" y="1641389"/>
              <a:ext cx="256233" cy="698360"/>
            </a:xfrm>
            <a:prstGeom prst="rect">
              <a:avLst/>
            </a:prstGeom>
            <a:gradFill>
              <a:gsLst>
                <a:gs pos="0">
                  <a:srgbClr val="00C6FF"/>
                </a:gs>
                <a:gs pos="100000">
                  <a:srgbClr val="0072FF"/>
                </a:gs>
              </a:gsLst>
              <a:lin ang="5400000" scaled="1"/>
            </a:gra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10728103" y="1641389"/>
              <a:ext cx="256233" cy="698360"/>
            </a:xfrm>
            <a:prstGeom prst="rect">
              <a:avLst/>
            </a:prstGeom>
            <a:solidFill>
              <a:schemeClr val="bg1"/>
            </a:soli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11014482" y="1641389"/>
              <a:ext cx="256233" cy="698360"/>
            </a:xfrm>
            <a:prstGeom prst="rect">
              <a:avLst/>
            </a:prstGeom>
            <a:solidFill>
              <a:schemeClr val="bg1"/>
            </a:soli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ight Brace 18"/>
            <p:cNvSpPr/>
            <p:nvPr/>
          </p:nvSpPr>
          <p:spPr>
            <a:xfrm rot="5400000">
              <a:off x="10949204" y="2302485"/>
              <a:ext cx="100410" cy="542612"/>
            </a:xfrm>
            <a:prstGeom prst="rightBrace">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Right Brace 19"/>
            <p:cNvSpPr/>
            <p:nvPr/>
          </p:nvSpPr>
          <p:spPr>
            <a:xfrm rot="5400000">
              <a:off x="9517309" y="1443348"/>
              <a:ext cx="100410" cy="2260886"/>
            </a:xfrm>
            <a:prstGeom prst="rightBrace">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TextBox 20"/>
            <p:cNvSpPr txBox="1"/>
            <p:nvPr/>
          </p:nvSpPr>
          <p:spPr>
            <a:xfrm>
              <a:off x="10474873" y="2661063"/>
              <a:ext cx="1049071" cy="273188"/>
            </a:xfrm>
            <a:prstGeom prst="rect">
              <a:avLst/>
            </a:prstGeom>
            <a:noFill/>
          </p:spPr>
          <p:txBody>
            <a:bodyPr wrap="none" rtlCol="0">
              <a:spAutoFit/>
            </a:bodyPr>
            <a:lstStyle/>
            <a:p>
              <a:pPr algn="ctr">
                <a:lnSpc>
                  <a:spcPct val="120000"/>
                </a:lnSpc>
                <a:spcBef>
                  <a:spcPts val="200"/>
                </a:spcBef>
                <a:spcAft>
                  <a:spcPts val="200"/>
                </a:spcAft>
              </a:pPr>
              <a:r>
                <a:rPr lang="en-US" sz="1200" b="1" dirty="0">
                  <a:gradFill>
                    <a:gsLst>
                      <a:gs pos="0">
                        <a:srgbClr val="00C6FF"/>
                      </a:gs>
                      <a:gs pos="100000">
                        <a:srgbClr val="0072FF"/>
                      </a:gs>
                    </a:gsLst>
                    <a:lin ang="2700000" scaled="1"/>
                  </a:gradFill>
                  <a:latin typeface="Arial" panose="020B0604020202020204" pitchFamily="34" charset="0"/>
                  <a:cs typeface="Arial" panose="020B0604020202020204" pitchFamily="34" charset="0"/>
                </a:rPr>
                <a:t>Tài nguyên 1</a:t>
              </a:r>
              <a:endParaRPr lang="en-US" sz="1200" b="1" dirty="0">
                <a:gradFill>
                  <a:gsLst>
                    <a:gs pos="0">
                      <a:srgbClr val="00C6FF"/>
                    </a:gs>
                    <a:gs pos="100000">
                      <a:srgbClr val="0072FF"/>
                    </a:gs>
                  </a:gsLst>
                  <a:lin ang="2700000" scaled="1"/>
                </a:gradFill>
                <a:latin typeface="Arial" panose="020B0604020202020204" pitchFamily="34" charset="0"/>
                <a:cs typeface="Arial" panose="020B0604020202020204" pitchFamily="34" charset="0"/>
              </a:endParaRPr>
            </a:p>
          </p:txBody>
        </p:sp>
        <p:sp>
          <p:nvSpPr>
            <p:cNvPr id="33" name="TextBox 32"/>
            <p:cNvSpPr txBox="1"/>
            <p:nvPr/>
          </p:nvSpPr>
          <p:spPr>
            <a:xfrm>
              <a:off x="11268460" y="3277929"/>
              <a:ext cx="604500" cy="283572"/>
            </a:xfrm>
            <a:prstGeom prst="rect">
              <a:avLst/>
            </a:prstGeom>
            <a:noFill/>
          </p:spPr>
          <p:txBody>
            <a:bodyPr wrap="none" rtlCol="0" anchor="ctr">
              <a:spAutoFit/>
            </a:bodyPr>
            <a:lstStyle/>
            <a:p>
              <a:pPr algn="ctr">
                <a:lnSpc>
                  <a:spcPct val="120000"/>
                </a:lnSpc>
                <a:spcBef>
                  <a:spcPts val="200"/>
                </a:spcBef>
                <a:spcAft>
                  <a:spcPts val="200"/>
                </a:spcAft>
              </a:pPr>
              <a:r>
                <a:rPr lang="en-US" sz="1200" b="1" dirty="0">
                  <a:gradFill>
                    <a:gsLst>
                      <a:gs pos="0">
                        <a:srgbClr val="00C6FF"/>
                      </a:gs>
                      <a:gs pos="100000">
                        <a:srgbClr val="0072FF"/>
                      </a:gs>
                    </a:gsLst>
                    <a:lin ang="2700000" scaled="1"/>
                  </a:gradFill>
                  <a:latin typeface="Courier New" panose="02070309020205020404" pitchFamily="49" charset="0"/>
                  <a:cs typeface="Courier New" panose="02070309020205020404" pitchFamily="49" charset="0"/>
                </a:rPr>
                <a:t>empty</a:t>
              </a:r>
              <a:endParaRPr lang="en-US" sz="1200" b="1" dirty="0">
                <a:gradFill>
                  <a:gsLst>
                    <a:gs pos="0">
                      <a:srgbClr val="00C6FF"/>
                    </a:gs>
                    <a:gs pos="100000">
                      <a:srgbClr val="0072FF"/>
                    </a:gs>
                  </a:gsLst>
                  <a:lin ang="2700000" scaled="1"/>
                </a:gradFill>
                <a:latin typeface="Courier New" panose="02070309020205020404" pitchFamily="49" charset="0"/>
                <a:cs typeface="Courier New" panose="02070309020205020404" pitchFamily="49" charset="0"/>
              </a:endParaRPr>
            </a:p>
          </p:txBody>
        </p:sp>
        <p:sp>
          <p:nvSpPr>
            <p:cNvPr id="34" name="TextBox 33"/>
            <p:cNvSpPr txBox="1"/>
            <p:nvPr/>
          </p:nvSpPr>
          <p:spPr>
            <a:xfrm>
              <a:off x="8546457" y="3277931"/>
              <a:ext cx="517972" cy="283572"/>
            </a:xfrm>
            <a:prstGeom prst="rect">
              <a:avLst/>
            </a:prstGeom>
            <a:noFill/>
          </p:spPr>
          <p:txBody>
            <a:bodyPr wrap="none" rtlCol="0" anchor="ctr">
              <a:spAutoFit/>
            </a:bodyPr>
            <a:lstStyle/>
            <a:p>
              <a:pPr algn="ctr">
                <a:lnSpc>
                  <a:spcPct val="120000"/>
                </a:lnSpc>
                <a:spcBef>
                  <a:spcPts val="200"/>
                </a:spcBef>
                <a:spcAft>
                  <a:spcPts val="200"/>
                </a:spcAft>
              </a:pPr>
              <a:r>
                <a:rPr lang="en-US" sz="1200" b="1" dirty="0">
                  <a:gradFill>
                    <a:gsLst>
                      <a:gs pos="0">
                        <a:schemeClr val="accent2"/>
                      </a:gs>
                      <a:gs pos="100000">
                        <a:schemeClr val="accent3">
                          <a:lumMod val="75000"/>
                        </a:schemeClr>
                      </a:gs>
                    </a:gsLst>
                    <a:lin ang="2700000" scaled="1"/>
                  </a:gradFill>
                  <a:latin typeface="Courier New" panose="02070309020205020404" pitchFamily="49" charset="0"/>
                  <a:cs typeface="Courier New" panose="02070309020205020404" pitchFamily="49" charset="0"/>
                </a:rPr>
                <a:t>full</a:t>
              </a:r>
              <a:endParaRPr lang="en-US" sz="1200" b="1" dirty="0">
                <a:gradFill>
                  <a:gsLst>
                    <a:gs pos="0">
                      <a:schemeClr val="accent2"/>
                    </a:gs>
                    <a:gs pos="100000">
                      <a:schemeClr val="accent3">
                        <a:lumMod val="75000"/>
                      </a:schemeClr>
                    </a:gs>
                  </a:gsLst>
                  <a:lin ang="2700000" scaled="1"/>
                </a:gradFill>
                <a:latin typeface="Courier New" panose="02070309020205020404" pitchFamily="49" charset="0"/>
                <a:cs typeface="Courier New" panose="02070309020205020404" pitchFamily="49" charset="0"/>
              </a:endParaRPr>
            </a:p>
          </p:txBody>
        </p:sp>
        <p:cxnSp>
          <p:nvCxnSpPr>
            <p:cNvPr id="36" name="Elbow Connector 35"/>
            <p:cNvCxnSpPr>
              <a:stCxn id="22" idx="2"/>
              <a:endCxn id="34" idx="3"/>
            </p:cNvCxnSpPr>
            <p:nvPr/>
          </p:nvCxnSpPr>
          <p:spPr>
            <a:xfrm rot="5400000">
              <a:off x="9075627" y="2927831"/>
              <a:ext cx="480688" cy="503084"/>
            </a:xfrm>
            <a:prstGeom prst="bentConnector2">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38" name="Elbow Connector 37"/>
            <p:cNvCxnSpPr>
              <a:stCxn id="21" idx="2"/>
              <a:endCxn id="33" idx="1"/>
            </p:cNvCxnSpPr>
            <p:nvPr/>
          </p:nvCxnSpPr>
          <p:spPr>
            <a:xfrm rot="16200000" flipH="1">
              <a:off x="10891201" y="3042457"/>
              <a:ext cx="485465" cy="269051"/>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40" name="Oval 39"/>
            <p:cNvSpPr/>
            <p:nvPr/>
          </p:nvSpPr>
          <p:spPr>
            <a:xfrm>
              <a:off x="9539634" y="2934874"/>
              <a:ext cx="55760" cy="55760"/>
            </a:xfrm>
            <a:prstGeom prst="ellipse">
              <a:avLst/>
            </a:prstGeom>
            <a:gradFill>
              <a:gsLst>
                <a:gs pos="0">
                  <a:schemeClr val="accent2"/>
                </a:gs>
                <a:gs pos="100000">
                  <a:schemeClr val="accent3">
                    <a:lumMod val="7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41" name="Oval 40"/>
            <p:cNvSpPr/>
            <p:nvPr/>
          </p:nvSpPr>
          <p:spPr>
            <a:xfrm>
              <a:off x="10971529" y="2926722"/>
              <a:ext cx="55760" cy="55760"/>
            </a:xfrm>
            <a:prstGeom prst="ellipse">
              <a:avLst/>
            </a:prstGeom>
            <a:gradFill>
              <a:gsLst>
                <a:gs pos="0">
                  <a:srgbClr val="00C6FF"/>
                </a:gs>
                <a:gs pos="100000">
                  <a:srgbClr val="0072FF"/>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grpSp>
      <p:sp>
        <p:nvSpPr>
          <p:cNvPr id="39" name="TextBox 38"/>
          <p:cNvSpPr txBox="1"/>
          <p:nvPr/>
        </p:nvSpPr>
        <p:spPr>
          <a:xfrm>
            <a:off x="862811" y="2863488"/>
            <a:ext cx="2117887" cy="1889235"/>
          </a:xfrm>
          <a:prstGeom prst="rect">
            <a:avLst/>
          </a:prstGeom>
          <a:solidFill>
            <a:schemeClr val="bg1"/>
          </a:solidFill>
          <a:ln>
            <a:gradFill flip="none" rotWithShape="1">
              <a:gsLst>
                <a:gs pos="0">
                  <a:srgbClr val="00C6FF"/>
                </a:gs>
                <a:gs pos="100000">
                  <a:srgbClr val="0072FF"/>
                </a:gs>
              </a:gsLst>
              <a:lin ang="2700000" scaled="1"/>
              <a:tileRect/>
            </a:gradFill>
          </a:ln>
        </p:spPr>
        <p:txBody>
          <a:bodyPr wrap="none" rtlCol="0">
            <a:spAutoFit/>
          </a:bodyPr>
          <a:lstStyle/>
          <a:p>
            <a:pPr>
              <a:lnSpc>
                <a:spcPct val="120000"/>
              </a:lnSpc>
              <a:spcBef>
                <a:spcPts val="200"/>
              </a:spcBef>
              <a:spcAft>
                <a:spcPts val="200"/>
              </a:spcAft>
            </a:pPr>
            <a:r>
              <a:rPr lang="en-US" sz="1400" b="1" dirty="0">
                <a:gradFill>
                  <a:gsLst>
                    <a:gs pos="0">
                      <a:srgbClr val="00C6FF"/>
                    </a:gs>
                    <a:gs pos="100000">
                      <a:srgbClr val="0072FF"/>
                    </a:gs>
                  </a:gsLst>
                  <a:lin ang="2700000" scaled="1"/>
                </a:gradFill>
                <a:latin typeface="Courier New" panose="02070309020205020404" pitchFamily="49" charset="0"/>
                <a:cs typeface="Courier New" panose="02070309020205020404" pitchFamily="49" charset="0"/>
              </a:rPr>
              <a:t>wait(empty);</a:t>
            </a:r>
            <a:endParaRPr lang="en-US" sz="1400" b="1" dirty="0">
              <a:gradFill>
                <a:gsLst>
                  <a:gs pos="0">
                    <a:srgbClr val="00C6FF"/>
                  </a:gs>
                  <a:gs pos="100000">
                    <a:srgbClr val="0072FF"/>
                  </a:gs>
                </a:gsLst>
                <a:lin ang="2700000" scaled="1"/>
              </a:gradFill>
              <a:latin typeface="Courier New" panose="02070309020205020404" pitchFamily="49" charset="0"/>
              <a:cs typeface="Courier New" panose="02070309020205020404" pitchFamily="49" charset="0"/>
            </a:endParaRPr>
          </a:p>
          <a:p>
            <a:pPr>
              <a:lnSpc>
                <a:spcPct val="120000"/>
              </a:lnSpc>
              <a:spcBef>
                <a:spcPts val="200"/>
              </a:spcBef>
              <a:spcAft>
                <a:spcPts val="200"/>
              </a:spcAft>
            </a:pPr>
            <a:r>
              <a:rPr lang="en-US" sz="1400" b="1" dirty="0">
                <a:gradFill>
                  <a:gsLst>
                    <a:gs pos="0">
                      <a:srgbClr val="00B050"/>
                    </a:gs>
                    <a:gs pos="100000">
                      <a:srgbClr val="92D050"/>
                    </a:gs>
                  </a:gsLst>
                  <a:lin ang="2700000" scaled="1"/>
                </a:gradFill>
                <a:latin typeface="Courier New" panose="02070309020205020404" pitchFamily="49" charset="0"/>
                <a:cs typeface="Courier New" panose="02070309020205020404" pitchFamily="49" charset="0"/>
              </a:rPr>
              <a:t>wait(mutex);</a:t>
            </a:r>
            <a:endParaRPr lang="en-US" sz="1400" b="1" dirty="0">
              <a:gradFill>
                <a:gsLst>
                  <a:gs pos="0">
                    <a:srgbClr val="00B050"/>
                  </a:gs>
                  <a:gs pos="100000">
                    <a:srgbClr val="92D050"/>
                  </a:gs>
                </a:gsLst>
                <a:lin ang="2700000" scaled="1"/>
              </a:gradFill>
              <a:latin typeface="Courier New" panose="02070309020205020404" pitchFamily="49" charset="0"/>
              <a:cs typeface="Courier New" panose="02070309020205020404" pitchFamily="49" charset="0"/>
            </a:endParaRPr>
          </a:p>
          <a:p>
            <a:pPr>
              <a:lnSpc>
                <a:spcPct val="120000"/>
              </a:lnSpc>
              <a:spcBef>
                <a:spcPts val="200"/>
              </a:spcBef>
              <a:spcAft>
                <a:spcPts val="200"/>
              </a:spcAft>
            </a:pPr>
            <a:r>
              <a:rPr lang="en-US" sz="1400" dirty="0">
                <a:latin typeface="Courier New" panose="02070309020205020404" pitchFamily="49" charset="0"/>
                <a:cs typeface="Courier New" panose="02070309020205020404" pitchFamily="49" charset="0"/>
              </a:rPr>
              <a:t>// add to buffer[]</a:t>
            </a:r>
            <a:endParaRPr lang="en-US" sz="1400" dirty="0">
              <a:latin typeface="Courier New" panose="02070309020205020404" pitchFamily="49" charset="0"/>
              <a:cs typeface="Courier New" panose="02070309020205020404" pitchFamily="49" charset="0"/>
            </a:endParaRPr>
          </a:p>
          <a:p>
            <a:pPr>
              <a:lnSpc>
                <a:spcPct val="120000"/>
              </a:lnSpc>
              <a:spcBef>
                <a:spcPts val="200"/>
              </a:spcBef>
              <a:spcAft>
                <a:spcPts val="200"/>
              </a:spcAft>
            </a:pPr>
            <a:r>
              <a:rPr lang="en-US" sz="1400" dirty="0">
                <a:latin typeface="Courier New" panose="02070309020205020404" pitchFamily="49" charset="0"/>
                <a:cs typeface="Courier New" panose="02070309020205020404" pitchFamily="49" charset="0"/>
              </a:rPr>
              <a:t>count++;</a:t>
            </a:r>
            <a:endParaRPr lang="en-US" sz="1400" dirty="0">
              <a:latin typeface="Courier New" panose="02070309020205020404" pitchFamily="49" charset="0"/>
              <a:cs typeface="Courier New" panose="02070309020205020404" pitchFamily="49" charset="0"/>
            </a:endParaRPr>
          </a:p>
          <a:p>
            <a:pPr>
              <a:lnSpc>
                <a:spcPct val="120000"/>
              </a:lnSpc>
              <a:spcBef>
                <a:spcPts val="200"/>
              </a:spcBef>
              <a:spcAft>
                <a:spcPts val="200"/>
              </a:spcAft>
            </a:pPr>
            <a:r>
              <a:rPr lang="en-US" sz="1400" b="1" dirty="0">
                <a:gradFill>
                  <a:gsLst>
                    <a:gs pos="0">
                      <a:srgbClr val="00B050"/>
                    </a:gs>
                    <a:gs pos="100000">
                      <a:srgbClr val="92D050"/>
                    </a:gs>
                  </a:gsLst>
                  <a:lin ang="2700000" scaled="1"/>
                </a:gradFill>
                <a:latin typeface="Courier New" panose="02070309020205020404" pitchFamily="49" charset="0"/>
                <a:cs typeface="Courier New" panose="02070309020205020404" pitchFamily="49" charset="0"/>
              </a:rPr>
              <a:t>signal(mutex);</a:t>
            </a:r>
            <a:endParaRPr lang="en-US" sz="1400" b="1" dirty="0">
              <a:gradFill>
                <a:gsLst>
                  <a:gs pos="0">
                    <a:srgbClr val="00B050"/>
                  </a:gs>
                  <a:gs pos="100000">
                    <a:srgbClr val="92D050"/>
                  </a:gs>
                </a:gsLst>
                <a:lin ang="2700000" scaled="1"/>
              </a:gradFill>
              <a:latin typeface="Courier New" panose="02070309020205020404" pitchFamily="49" charset="0"/>
              <a:cs typeface="Courier New" panose="02070309020205020404" pitchFamily="49" charset="0"/>
            </a:endParaRPr>
          </a:p>
          <a:p>
            <a:pPr>
              <a:lnSpc>
                <a:spcPct val="120000"/>
              </a:lnSpc>
              <a:spcBef>
                <a:spcPts val="200"/>
              </a:spcBef>
              <a:spcAft>
                <a:spcPts val="200"/>
              </a:spcAft>
            </a:pPr>
            <a:r>
              <a:rPr lang="en-US" sz="1400" b="1" dirty="0">
                <a:gradFill>
                  <a:gsLst>
                    <a:gs pos="0">
                      <a:schemeClr val="accent2"/>
                    </a:gs>
                    <a:gs pos="100000">
                      <a:schemeClr val="accent3">
                        <a:lumMod val="75000"/>
                      </a:schemeClr>
                    </a:gs>
                  </a:gsLst>
                  <a:lin ang="5400000" scaled="1"/>
                </a:gradFill>
                <a:latin typeface="Courier New" panose="02070309020205020404" pitchFamily="49" charset="0"/>
                <a:cs typeface="Courier New" panose="02070309020205020404" pitchFamily="49" charset="0"/>
              </a:rPr>
              <a:t>signal(full);</a:t>
            </a:r>
            <a:endParaRPr lang="en-US" sz="1400" b="1" dirty="0">
              <a:gradFill>
                <a:gsLst>
                  <a:gs pos="0">
                    <a:schemeClr val="accent2"/>
                  </a:gs>
                  <a:gs pos="100000">
                    <a:schemeClr val="accent3">
                      <a:lumMod val="75000"/>
                    </a:schemeClr>
                  </a:gs>
                </a:gsLst>
                <a:lin ang="5400000" scaled="1"/>
              </a:gradFill>
              <a:latin typeface="Courier New" panose="02070309020205020404" pitchFamily="49" charset="0"/>
              <a:cs typeface="Courier New" panose="02070309020205020404" pitchFamily="49" charset="0"/>
            </a:endParaRPr>
          </a:p>
        </p:txBody>
      </p:sp>
      <p:sp>
        <p:nvSpPr>
          <p:cNvPr id="43" name="TextBox 42"/>
          <p:cNvSpPr txBox="1"/>
          <p:nvPr/>
        </p:nvSpPr>
        <p:spPr>
          <a:xfrm>
            <a:off x="864041" y="2533593"/>
            <a:ext cx="971741" cy="327077"/>
          </a:xfrm>
          <a:prstGeom prst="rect">
            <a:avLst/>
          </a:prstGeom>
          <a:gradFill>
            <a:gsLst>
              <a:gs pos="0">
                <a:srgbClr val="00C6FF"/>
              </a:gs>
              <a:gs pos="100000">
                <a:srgbClr val="0072FF"/>
              </a:gs>
            </a:gsLst>
            <a:lin ang="2700000" scaled="1"/>
          </a:gradFill>
          <a:ln>
            <a:gradFill flip="none" rotWithShape="1">
              <a:gsLst>
                <a:gs pos="0">
                  <a:srgbClr val="00C6FF"/>
                </a:gs>
                <a:gs pos="100000">
                  <a:srgbClr val="0072FF"/>
                </a:gs>
              </a:gsLst>
              <a:lin ang="2700000" scaled="1"/>
              <a:tileRect/>
            </a:gradFill>
          </a:ln>
        </p:spPr>
        <p:txBody>
          <a:bodyPr wrap="none" rtlCol="0">
            <a:spAutoFit/>
          </a:bodyPr>
          <a:lstStyle/>
          <a:p>
            <a:pPr>
              <a:lnSpc>
                <a:spcPct val="120000"/>
              </a:lnSpc>
              <a:spcBef>
                <a:spcPts val="200"/>
              </a:spcBef>
              <a:spcAft>
                <a:spcPts val="200"/>
              </a:spcAft>
            </a:pPr>
            <a:r>
              <a:rPr lang="en-US" sz="1400" b="1" dirty="0">
                <a:solidFill>
                  <a:schemeClr val="bg1"/>
                </a:solidFill>
                <a:latin typeface="Arial" panose="020B0604020202020204" pitchFamily="34" charset="0"/>
                <a:cs typeface="Arial" panose="020B0604020202020204" pitchFamily="34" charset="0"/>
              </a:rPr>
              <a:t>Producer</a:t>
            </a:r>
            <a:endParaRPr lang="en-US" sz="1400" b="1" dirty="0">
              <a:solidFill>
                <a:schemeClr val="bg1"/>
              </a:solidFill>
              <a:latin typeface="Arial" panose="020B0604020202020204" pitchFamily="34" charset="0"/>
              <a:cs typeface="Arial" panose="020B0604020202020204" pitchFamily="34" charset="0"/>
            </a:endParaRPr>
          </a:p>
        </p:txBody>
      </p:sp>
      <p:sp>
        <p:nvSpPr>
          <p:cNvPr id="45" name="Triangle 44"/>
          <p:cNvSpPr/>
          <p:nvPr/>
        </p:nvSpPr>
        <p:spPr>
          <a:xfrm rot="5400000">
            <a:off x="696032" y="2991710"/>
            <a:ext cx="88823" cy="76572"/>
          </a:xfrm>
          <a:prstGeom prst="triangle">
            <a:avLst/>
          </a:prstGeom>
          <a:gradFill>
            <a:gsLst>
              <a:gs pos="0">
                <a:srgbClr val="00C6FF"/>
              </a:gs>
              <a:gs pos="100000">
                <a:srgbClr val="0072FF"/>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Arial" panose="020B0604020202020204" pitchFamily="34" charset="0"/>
              <a:cs typeface="Arial" panose="020B0604020202020204" pitchFamily="34" charset="0"/>
            </a:endParaRPr>
          </a:p>
        </p:txBody>
      </p:sp>
      <p:sp>
        <p:nvSpPr>
          <p:cNvPr id="42" name="TextBox 41"/>
          <p:cNvSpPr txBox="1"/>
          <p:nvPr/>
        </p:nvSpPr>
        <p:spPr>
          <a:xfrm>
            <a:off x="9281265" y="4299868"/>
            <a:ext cx="2654894" cy="1889235"/>
          </a:xfrm>
          <a:prstGeom prst="rect">
            <a:avLst/>
          </a:prstGeom>
          <a:solidFill>
            <a:schemeClr val="bg1"/>
          </a:solidFill>
          <a:ln>
            <a:gradFill>
              <a:gsLst>
                <a:gs pos="0">
                  <a:schemeClr val="accent2"/>
                </a:gs>
                <a:gs pos="100000">
                  <a:schemeClr val="accent3">
                    <a:lumMod val="75000"/>
                  </a:schemeClr>
                </a:gs>
              </a:gsLst>
              <a:lin ang="5400000" scaled="1"/>
            </a:gradFill>
          </a:ln>
        </p:spPr>
        <p:txBody>
          <a:bodyPr wrap="none" rtlCol="0">
            <a:spAutoFit/>
          </a:bodyPr>
          <a:lstStyle/>
          <a:p>
            <a:pPr>
              <a:lnSpc>
                <a:spcPct val="120000"/>
              </a:lnSpc>
              <a:spcBef>
                <a:spcPts val="200"/>
              </a:spcBef>
              <a:spcAft>
                <a:spcPts val="200"/>
              </a:spcAft>
            </a:pPr>
            <a:r>
              <a:rPr lang="en-US" sz="1400" b="1" dirty="0">
                <a:gradFill>
                  <a:gsLst>
                    <a:gs pos="0">
                      <a:schemeClr val="accent2"/>
                    </a:gs>
                    <a:gs pos="100000">
                      <a:schemeClr val="accent3">
                        <a:lumMod val="75000"/>
                      </a:schemeClr>
                    </a:gs>
                  </a:gsLst>
                  <a:lin ang="5400000" scaled="1"/>
                </a:gradFill>
                <a:latin typeface="Courier New" panose="02070309020205020404" pitchFamily="49" charset="0"/>
                <a:cs typeface="Courier New" panose="02070309020205020404" pitchFamily="49" charset="0"/>
              </a:rPr>
              <a:t>wait(full);</a:t>
            </a:r>
            <a:endParaRPr lang="en-US" sz="1400" b="1" dirty="0">
              <a:gradFill>
                <a:gsLst>
                  <a:gs pos="0">
                    <a:schemeClr val="accent2"/>
                  </a:gs>
                  <a:gs pos="100000">
                    <a:schemeClr val="accent3">
                      <a:lumMod val="75000"/>
                    </a:schemeClr>
                  </a:gs>
                </a:gsLst>
                <a:lin ang="5400000" scaled="1"/>
              </a:gradFill>
              <a:latin typeface="Courier New" panose="02070309020205020404" pitchFamily="49" charset="0"/>
              <a:cs typeface="Courier New" panose="02070309020205020404" pitchFamily="49" charset="0"/>
            </a:endParaRPr>
          </a:p>
          <a:p>
            <a:pPr>
              <a:lnSpc>
                <a:spcPct val="120000"/>
              </a:lnSpc>
              <a:spcBef>
                <a:spcPts val="200"/>
              </a:spcBef>
              <a:spcAft>
                <a:spcPts val="200"/>
              </a:spcAft>
            </a:pPr>
            <a:r>
              <a:rPr lang="en-US" sz="1400" b="1" dirty="0">
                <a:gradFill>
                  <a:gsLst>
                    <a:gs pos="0">
                      <a:srgbClr val="00B050"/>
                    </a:gs>
                    <a:gs pos="100000">
                      <a:srgbClr val="92D050"/>
                    </a:gs>
                  </a:gsLst>
                  <a:lin ang="2700000" scaled="1"/>
                </a:gradFill>
                <a:latin typeface="Courier New" panose="02070309020205020404" pitchFamily="49" charset="0"/>
                <a:cs typeface="Courier New" panose="02070309020205020404" pitchFamily="49" charset="0"/>
              </a:rPr>
              <a:t>wait(mutex);</a:t>
            </a:r>
            <a:endParaRPr lang="en-US" sz="1400" b="1" dirty="0">
              <a:gradFill>
                <a:gsLst>
                  <a:gs pos="0">
                    <a:srgbClr val="00B050"/>
                  </a:gs>
                  <a:gs pos="100000">
                    <a:srgbClr val="92D050"/>
                  </a:gs>
                </a:gsLst>
                <a:lin ang="2700000" scaled="1"/>
              </a:gradFill>
              <a:latin typeface="Courier New" panose="02070309020205020404" pitchFamily="49" charset="0"/>
              <a:cs typeface="Courier New" panose="02070309020205020404" pitchFamily="49" charset="0"/>
            </a:endParaRPr>
          </a:p>
          <a:p>
            <a:pPr>
              <a:lnSpc>
                <a:spcPct val="120000"/>
              </a:lnSpc>
              <a:spcBef>
                <a:spcPts val="200"/>
              </a:spcBef>
              <a:spcAft>
                <a:spcPts val="200"/>
              </a:spcAft>
            </a:pPr>
            <a:r>
              <a:rPr lang="en-US" sz="1400" dirty="0">
                <a:latin typeface="Courier New" panose="02070309020205020404" pitchFamily="49" charset="0"/>
                <a:cs typeface="Courier New" panose="02070309020205020404" pitchFamily="49" charset="0"/>
              </a:rPr>
              <a:t>// remove from buffer[]</a:t>
            </a:r>
            <a:endParaRPr lang="en-US" sz="1400" dirty="0">
              <a:latin typeface="Courier New" panose="02070309020205020404" pitchFamily="49" charset="0"/>
              <a:cs typeface="Courier New" panose="02070309020205020404" pitchFamily="49" charset="0"/>
            </a:endParaRPr>
          </a:p>
          <a:p>
            <a:pPr>
              <a:lnSpc>
                <a:spcPct val="120000"/>
              </a:lnSpc>
              <a:spcBef>
                <a:spcPts val="200"/>
              </a:spcBef>
              <a:spcAft>
                <a:spcPts val="200"/>
              </a:spcAft>
            </a:pPr>
            <a:r>
              <a:rPr lang="en-US" sz="1400" dirty="0">
                <a:latin typeface="Courier New" panose="02070309020205020404" pitchFamily="49" charset="0"/>
                <a:cs typeface="Courier New" panose="02070309020205020404" pitchFamily="49" charset="0"/>
              </a:rPr>
              <a:t>count--;</a:t>
            </a:r>
            <a:endParaRPr lang="en-US" sz="1400" dirty="0">
              <a:latin typeface="Courier New" panose="02070309020205020404" pitchFamily="49" charset="0"/>
              <a:cs typeface="Courier New" panose="02070309020205020404" pitchFamily="49" charset="0"/>
            </a:endParaRPr>
          </a:p>
          <a:p>
            <a:pPr>
              <a:lnSpc>
                <a:spcPct val="120000"/>
              </a:lnSpc>
              <a:spcBef>
                <a:spcPts val="200"/>
              </a:spcBef>
              <a:spcAft>
                <a:spcPts val="200"/>
              </a:spcAft>
            </a:pPr>
            <a:r>
              <a:rPr lang="en-US" sz="1400" b="1" dirty="0">
                <a:gradFill>
                  <a:gsLst>
                    <a:gs pos="0">
                      <a:srgbClr val="00B050"/>
                    </a:gs>
                    <a:gs pos="100000">
                      <a:srgbClr val="92D050"/>
                    </a:gs>
                  </a:gsLst>
                  <a:lin ang="2700000" scaled="1"/>
                </a:gradFill>
                <a:latin typeface="Courier New" panose="02070309020205020404" pitchFamily="49" charset="0"/>
                <a:cs typeface="Courier New" panose="02070309020205020404" pitchFamily="49" charset="0"/>
              </a:rPr>
              <a:t>signal(mutex);</a:t>
            </a:r>
            <a:endParaRPr lang="en-US" sz="1400" b="1" dirty="0">
              <a:gradFill>
                <a:gsLst>
                  <a:gs pos="0">
                    <a:srgbClr val="00B050"/>
                  </a:gs>
                  <a:gs pos="100000">
                    <a:srgbClr val="92D050"/>
                  </a:gs>
                </a:gsLst>
                <a:lin ang="2700000" scaled="1"/>
              </a:gradFill>
              <a:latin typeface="Courier New" panose="02070309020205020404" pitchFamily="49" charset="0"/>
              <a:cs typeface="Courier New" panose="02070309020205020404" pitchFamily="49" charset="0"/>
            </a:endParaRPr>
          </a:p>
          <a:p>
            <a:pPr>
              <a:lnSpc>
                <a:spcPct val="120000"/>
              </a:lnSpc>
              <a:spcBef>
                <a:spcPts val="200"/>
              </a:spcBef>
              <a:spcAft>
                <a:spcPts val="200"/>
              </a:spcAft>
            </a:pPr>
            <a:r>
              <a:rPr lang="en-US" sz="1400" b="1" dirty="0">
                <a:gradFill>
                  <a:gsLst>
                    <a:gs pos="0">
                      <a:srgbClr val="00C6FF"/>
                    </a:gs>
                    <a:gs pos="100000">
                      <a:srgbClr val="0072FF"/>
                    </a:gs>
                  </a:gsLst>
                  <a:lin ang="2700000" scaled="1"/>
                </a:gradFill>
                <a:latin typeface="Courier New" panose="02070309020205020404" pitchFamily="49" charset="0"/>
                <a:cs typeface="Courier New" panose="02070309020205020404" pitchFamily="49" charset="0"/>
              </a:rPr>
              <a:t>signal(empty);</a:t>
            </a:r>
            <a:endParaRPr lang="en-US" sz="1400" b="1" dirty="0">
              <a:gradFill>
                <a:gsLst>
                  <a:gs pos="0">
                    <a:srgbClr val="00C6FF"/>
                  </a:gs>
                  <a:gs pos="100000">
                    <a:srgbClr val="0072FF"/>
                  </a:gs>
                </a:gsLst>
                <a:lin ang="2700000" scaled="1"/>
              </a:gradFill>
              <a:latin typeface="Courier New" panose="02070309020205020404" pitchFamily="49" charset="0"/>
              <a:cs typeface="Courier New" panose="02070309020205020404" pitchFamily="49" charset="0"/>
            </a:endParaRPr>
          </a:p>
        </p:txBody>
      </p:sp>
      <p:sp>
        <p:nvSpPr>
          <p:cNvPr id="44" name="TextBox 43"/>
          <p:cNvSpPr txBox="1"/>
          <p:nvPr/>
        </p:nvSpPr>
        <p:spPr>
          <a:xfrm>
            <a:off x="9281265" y="3966605"/>
            <a:ext cx="1071127" cy="327077"/>
          </a:xfrm>
          <a:prstGeom prst="rect">
            <a:avLst/>
          </a:prstGeom>
          <a:gradFill flip="none" rotWithShape="1">
            <a:gsLst>
              <a:gs pos="0">
                <a:schemeClr val="accent2"/>
              </a:gs>
              <a:gs pos="100000">
                <a:schemeClr val="accent3">
                  <a:lumMod val="75000"/>
                </a:schemeClr>
              </a:gs>
            </a:gsLst>
            <a:lin ang="2700000" scaled="1"/>
            <a:tileRect/>
          </a:gradFill>
          <a:ln>
            <a:gradFill>
              <a:gsLst>
                <a:gs pos="0">
                  <a:schemeClr val="accent2"/>
                </a:gs>
                <a:gs pos="100000">
                  <a:schemeClr val="accent3">
                    <a:lumMod val="75000"/>
                  </a:schemeClr>
                </a:gs>
              </a:gsLst>
              <a:lin ang="5400000" scaled="1"/>
            </a:gradFill>
          </a:ln>
        </p:spPr>
        <p:txBody>
          <a:bodyPr wrap="none" rtlCol="0">
            <a:spAutoFit/>
          </a:bodyPr>
          <a:lstStyle/>
          <a:p>
            <a:pPr>
              <a:lnSpc>
                <a:spcPct val="120000"/>
              </a:lnSpc>
              <a:spcBef>
                <a:spcPts val="200"/>
              </a:spcBef>
              <a:spcAft>
                <a:spcPts val="200"/>
              </a:spcAft>
            </a:pPr>
            <a:r>
              <a:rPr lang="en-US" sz="1400" b="1" dirty="0">
                <a:solidFill>
                  <a:schemeClr val="bg1"/>
                </a:solidFill>
                <a:latin typeface="Arial" panose="020B0604020202020204" pitchFamily="34" charset="0"/>
                <a:cs typeface="Arial" panose="020B0604020202020204" pitchFamily="34" charset="0"/>
              </a:rPr>
              <a:t>Consumer</a:t>
            </a:r>
            <a:endParaRPr lang="en-US" sz="1400" b="1" dirty="0">
              <a:solidFill>
                <a:schemeClr val="bg1"/>
              </a:solidFill>
              <a:latin typeface="Arial" panose="020B0604020202020204" pitchFamily="34" charset="0"/>
              <a:cs typeface="Arial" panose="020B0604020202020204" pitchFamily="34" charset="0"/>
            </a:endParaRPr>
          </a:p>
        </p:txBody>
      </p:sp>
      <p:sp>
        <p:nvSpPr>
          <p:cNvPr id="46" name="Triangle 45"/>
          <p:cNvSpPr/>
          <p:nvPr/>
        </p:nvSpPr>
        <p:spPr>
          <a:xfrm rot="5400000">
            <a:off x="9110960" y="4428090"/>
            <a:ext cx="88823" cy="76572"/>
          </a:xfrm>
          <a:prstGeom prst="triangle">
            <a:avLst/>
          </a:prstGeom>
          <a:gradFill>
            <a:gsLst>
              <a:gs pos="0">
                <a:schemeClr val="accent2"/>
              </a:gs>
              <a:gs pos="100000">
                <a:schemeClr val="accent3">
                  <a:lumMod val="7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Arial" panose="020B0604020202020204" pitchFamily="34" charset="0"/>
              <a:cs typeface="Arial" panose="020B0604020202020204" pitchFamily="34" charset="0"/>
            </a:endParaRPr>
          </a:p>
        </p:txBody>
      </p:sp>
      <p:sp>
        <p:nvSpPr>
          <p:cNvPr id="26" name="TextBox 25"/>
          <p:cNvSpPr txBox="1"/>
          <p:nvPr/>
        </p:nvSpPr>
        <p:spPr>
          <a:xfrm>
            <a:off x="3352930" y="2885184"/>
            <a:ext cx="2332690" cy="1889235"/>
          </a:xfrm>
          <a:prstGeom prst="rect">
            <a:avLst/>
          </a:prstGeom>
          <a:solidFill>
            <a:schemeClr val="bg1"/>
          </a:solidFill>
          <a:ln>
            <a:solidFill>
              <a:schemeClr val="bg1">
                <a:lumMod val="75000"/>
              </a:schemeClr>
            </a:solidFill>
          </a:ln>
        </p:spPr>
        <p:txBody>
          <a:bodyPr wrap="none" rtlCol="0">
            <a:spAutoFit/>
          </a:bodyPr>
          <a:lstStyle/>
          <a:p>
            <a:pPr>
              <a:lnSpc>
                <a:spcPct val="120000"/>
              </a:lnSpc>
              <a:spcBef>
                <a:spcPts val="200"/>
              </a:spcBef>
              <a:spcAft>
                <a:spcPts val="200"/>
              </a:spcAft>
            </a:pPr>
            <a:r>
              <a:rPr lang="en-US" sz="1400" b="1" dirty="0">
                <a:gradFill>
                  <a:gsLst>
                    <a:gs pos="0">
                      <a:srgbClr val="00C6FF"/>
                    </a:gs>
                    <a:gs pos="100000">
                      <a:srgbClr val="0072FF"/>
                    </a:gs>
                  </a:gsLst>
                  <a:lin ang="2700000" scaled="1"/>
                </a:gradFill>
                <a:latin typeface="Courier New" panose="02070309020205020404" pitchFamily="49" charset="0"/>
                <a:cs typeface="Courier New" panose="02070309020205020404" pitchFamily="49" charset="0"/>
              </a:rPr>
              <a:t>while (count &lt; n){</a:t>
            </a:r>
            <a:endParaRPr lang="en-US" sz="1400" b="1" dirty="0">
              <a:gradFill>
                <a:gsLst>
                  <a:gs pos="0">
                    <a:srgbClr val="00C6FF"/>
                  </a:gs>
                  <a:gs pos="100000">
                    <a:srgbClr val="0072FF"/>
                  </a:gs>
                </a:gsLst>
                <a:lin ang="2700000" scaled="1"/>
              </a:gradFill>
              <a:latin typeface="Courier New" panose="02070309020205020404" pitchFamily="49" charset="0"/>
              <a:cs typeface="Courier New" panose="02070309020205020404" pitchFamily="49" charset="0"/>
            </a:endParaRPr>
          </a:p>
          <a:p>
            <a:pPr>
              <a:lnSpc>
                <a:spcPct val="120000"/>
              </a:lnSpc>
              <a:spcBef>
                <a:spcPts val="200"/>
              </a:spcBef>
              <a:spcAft>
                <a:spcPts val="200"/>
              </a:spcAft>
            </a:pPr>
            <a:r>
              <a:rPr lang="en-US" sz="1400" b="1" dirty="0">
                <a:gradFill>
                  <a:gsLst>
                    <a:gs pos="0">
                      <a:srgbClr val="00B050"/>
                    </a:gs>
                    <a:gs pos="100000">
                      <a:srgbClr val="92D050"/>
                    </a:gs>
                  </a:gsLst>
                  <a:lin ang="2700000" scaled="1"/>
                </a:gradFill>
                <a:latin typeface="Courier New" panose="02070309020205020404" pitchFamily="49" charset="0"/>
                <a:cs typeface="Courier New" panose="02070309020205020404" pitchFamily="49" charset="0"/>
              </a:rPr>
              <a:t>  wait(mutex);</a:t>
            </a:r>
            <a:endParaRPr lang="en-US" sz="1400" b="1" dirty="0">
              <a:gradFill>
                <a:gsLst>
                  <a:gs pos="0">
                    <a:srgbClr val="00B050"/>
                  </a:gs>
                  <a:gs pos="100000">
                    <a:srgbClr val="92D050"/>
                  </a:gs>
                </a:gsLst>
                <a:lin ang="2700000" scaled="1"/>
              </a:gradFill>
              <a:latin typeface="Courier New" panose="02070309020205020404" pitchFamily="49" charset="0"/>
              <a:cs typeface="Courier New" panose="02070309020205020404" pitchFamily="49" charset="0"/>
            </a:endParaRPr>
          </a:p>
          <a:p>
            <a:pPr>
              <a:lnSpc>
                <a:spcPct val="120000"/>
              </a:lnSpc>
              <a:spcBef>
                <a:spcPts val="200"/>
              </a:spcBef>
              <a:spcAft>
                <a:spcPts val="200"/>
              </a:spcAft>
            </a:pPr>
            <a:r>
              <a:rPr lang="en-US" sz="1400" dirty="0">
                <a:latin typeface="Courier New" panose="02070309020205020404" pitchFamily="49" charset="0"/>
                <a:cs typeface="Courier New" panose="02070309020205020404" pitchFamily="49" charset="0"/>
              </a:rPr>
              <a:t>  // add to buffer[]</a:t>
            </a:r>
            <a:endParaRPr lang="en-US" sz="1400" dirty="0">
              <a:latin typeface="Courier New" panose="02070309020205020404" pitchFamily="49" charset="0"/>
              <a:cs typeface="Courier New" panose="02070309020205020404" pitchFamily="49" charset="0"/>
            </a:endParaRPr>
          </a:p>
          <a:p>
            <a:pPr>
              <a:lnSpc>
                <a:spcPct val="120000"/>
              </a:lnSpc>
              <a:spcBef>
                <a:spcPts val="200"/>
              </a:spcBef>
              <a:spcAft>
                <a:spcPts val="200"/>
              </a:spcAft>
            </a:pPr>
            <a:r>
              <a:rPr lang="en-US" sz="1400" dirty="0">
                <a:latin typeface="Courier New" panose="02070309020205020404" pitchFamily="49" charset="0"/>
                <a:cs typeface="Courier New" panose="02070309020205020404" pitchFamily="49" charset="0"/>
              </a:rPr>
              <a:t>  count++;</a:t>
            </a:r>
            <a:endParaRPr lang="en-US" sz="1400" dirty="0">
              <a:latin typeface="Courier New" panose="02070309020205020404" pitchFamily="49" charset="0"/>
              <a:cs typeface="Courier New" panose="02070309020205020404" pitchFamily="49" charset="0"/>
            </a:endParaRPr>
          </a:p>
          <a:p>
            <a:pPr>
              <a:lnSpc>
                <a:spcPct val="120000"/>
              </a:lnSpc>
              <a:spcBef>
                <a:spcPts val="200"/>
              </a:spcBef>
              <a:spcAft>
                <a:spcPts val="200"/>
              </a:spcAft>
            </a:pPr>
            <a:r>
              <a:rPr lang="en-US" sz="1400" b="1" dirty="0">
                <a:gradFill>
                  <a:gsLst>
                    <a:gs pos="0">
                      <a:srgbClr val="00B050"/>
                    </a:gs>
                    <a:gs pos="100000">
                      <a:srgbClr val="92D050"/>
                    </a:gs>
                  </a:gsLst>
                  <a:lin ang="2700000" scaled="1"/>
                </a:gradFill>
                <a:latin typeface="Courier New" panose="02070309020205020404" pitchFamily="49" charset="0"/>
                <a:cs typeface="Courier New" panose="02070309020205020404" pitchFamily="49" charset="0"/>
              </a:rPr>
              <a:t>  signal(mutex);</a:t>
            </a:r>
            <a:endParaRPr lang="en-US" sz="1400" b="1" dirty="0">
              <a:gradFill>
                <a:gsLst>
                  <a:gs pos="0">
                    <a:srgbClr val="00B050"/>
                  </a:gs>
                  <a:gs pos="100000">
                    <a:srgbClr val="92D050"/>
                  </a:gs>
                </a:gsLst>
                <a:lin ang="2700000" scaled="1"/>
              </a:gradFill>
              <a:latin typeface="Courier New" panose="02070309020205020404" pitchFamily="49" charset="0"/>
              <a:cs typeface="Courier New" panose="02070309020205020404" pitchFamily="49" charset="0"/>
            </a:endParaRPr>
          </a:p>
          <a:p>
            <a:pPr>
              <a:lnSpc>
                <a:spcPct val="120000"/>
              </a:lnSpc>
              <a:spcBef>
                <a:spcPts val="200"/>
              </a:spcBef>
              <a:spcAft>
                <a:spcPts val="200"/>
              </a:spcAft>
            </a:pPr>
            <a:r>
              <a:rPr lang="en-US" sz="1400" b="1" dirty="0">
                <a:gradFill>
                  <a:gsLst>
                    <a:gs pos="0">
                      <a:srgbClr val="00C6FF"/>
                    </a:gs>
                    <a:gs pos="100000">
                      <a:srgbClr val="0072FF"/>
                    </a:gs>
                  </a:gsLst>
                  <a:lin ang="2700000" scaled="1"/>
                </a:gradFill>
                <a:latin typeface="Courier New" panose="02070309020205020404" pitchFamily="49" charset="0"/>
                <a:cs typeface="Courier New" panose="02070309020205020404" pitchFamily="49" charset="0"/>
              </a:rPr>
              <a:t>}</a:t>
            </a:r>
            <a:endParaRPr lang="en-US" sz="1400" b="1" dirty="0">
              <a:gradFill>
                <a:gsLst>
                  <a:gs pos="0">
                    <a:srgbClr val="00C6FF"/>
                  </a:gs>
                  <a:gs pos="100000">
                    <a:srgbClr val="0072FF"/>
                  </a:gs>
                </a:gsLst>
                <a:lin ang="2700000" scaled="1"/>
              </a:gradFill>
              <a:latin typeface="Courier New" panose="02070309020205020404" pitchFamily="49" charset="0"/>
              <a:cs typeface="Courier New" panose="02070309020205020404" pitchFamily="49" charset="0"/>
            </a:endParaRPr>
          </a:p>
        </p:txBody>
      </p:sp>
      <p:sp>
        <p:nvSpPr>
          <p:cNvPr id="27" name="TextBox 26"/>
          <p:cNvSpPr txBox="1"/>
          <p:nvPr/>
        </p:nvSpPr>
        <p:spPr>
          <a:xfrm>
            <a:off x="3354160" y="2555289"/>
            <a:ext cx="971741" cy="327077"/>
          </a:xfrm>
          <a:prstGeom prst="rect">
            <a:avLst/>
          </a:prstGeom>
          <a:solidFill>
            <a:schemeClr val="bg1">
              <a:lumMod val="75000"/>
            </a:schemeClr>
          </a:solidFill>
          <a:ln>
            <a:solidFill>
              <a:schemeClr val="bg1">
                <a:lumMod val="75000"/>
              </a:schemeClr>
            </a:solidFill>
          </a:ln>
        </p:spPr>
        <p:txBody>
          <a:bodyPr wrap="none" rtlCol="0">
            <a:spAutoFit/>
          </a:bodyPr>
          <a:lstStyle/>
          <a:p>
            <a:pPr>
              <a:lnSpc>
                <a:spcPct val="120000"/>
              </a:lnSpc>
              <a:spcBef>
                <a:spcPts val="200"/>
              </a:spcBef>
              <a:spcAft>
                <a:spcPts val="200"/>
              </a:spcAft>
            </a:pPr>
            <a:r>
              <a:rPr lang="en-US" sz="1400" b="1" dirty="0">
                <a:solidFill>
                  <a:schemeClr val="bg1"/>
                </a:solidFill>
                <a:latin typeface="Arial" panose="020B0604020202020204" pitchFamily="34" charset="0"/>
                <a:cs typeface="Arial" panose="020B0604020202020204" pitchFamily="34" charset="0"/>
              </a:rPr>
              <a:t>Producer</a:t>
            </a:r>
            <a:endParaRPr lang="en-US" sz="1400" b="1" dirty="0">
              <a:solidFill>
                <a:schemeClr val="bg1"/>
              </a:solidFill>
              <a:latin typeface="Arial" panose="020B0604020202020204" pitchFamily="34" charset="0"/>
              <a:cs typeface="Arial" panose="020B0604020202020204" pitchFamily="34" charset="0"/>
            </a:endParaRPr>
          </a:p>
        </p:txBody>
      </p:sp>
      <p:sp>
        <p:nvSpPr>
          <p:cNvPr id="28" name="Triangle 27"/>
          <p:cNvSpPr/>
          <p:nvPr/>
        </p:nvSpPr>
        <p:spPr>
          <a:xfrm rot="5400000">
            <a:off x="3186151" y="3013406"/>
            <a:ext cx="88823" cy="76572"/>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Arial" panose="020B0604020202020204" pitchFamily="34" charset="0"/>
              <a:cs typeface="Arial" panose="020B0604020202020204" pitchFamily="34" charset="0"/>
            </a:endParaRPr>
          </a:p>
        </p:txBody>
      </p:sp>
      <p:sp>
        <p:nvSpPr>
          <p:cNvPr id="29" name="TextBox 28"/>
          <p:cNvSpPr txBox="1"/>
          <p:nvPr/>
        </p:nvSpPr>
        <p:spPr>
          <a:xfrm>
            <a:off x="6096000" y="4278179"/>
            <a:ext cx="2869696" cy="1889235"/>
          </a:xfrm>
          <a:prstGeom prst="rect">
            <a:avLst/>
          </a:prstGeom>
          <a:solidFill>
            <a:schemeClr val="bg1"/>
          </a:solidFill>
          <a:ln>
            <a:solidFill>
              <a:schemeClr val="bg1">
                <a:lumMod val="75000"/>
              </a:schemeClr>
            </a:solidFill>
          </a:ln>
        </p:spPr>
        <p:txBody>
          <a:bodyPr wrap="none" rtlCol="0">
            <a:spAutoFit/>
          </a:bodyPr>
          <a:lstStyle/>
          <a:p>
            <a:pPr>
              <a:lnSpc>
                <a:spcPct val="120000"/>
              </a:lnSpc>
              <a:spcBef>
                <a:spcPts val="200"/>
              </a:spcBef>
              <a:spcAft>
                <a:spcPts val="200"/>
              </a:spcAft>
            </a:pPr>
            <a:r>
              <a:rPr lang="en-US" sz="1400" b="1" dirty="0">
                <a:gradFill>
                  <a:gsLst>
                    <a:gs pos="0">
                      <a:schemeClr val="accent2"/>
                    </a:gs>
                    <a:gs pos="100000">
                      <a:schemeClr val="accent3">
                        <a:lumMod val="75000"/>
                      </a:schemeClr>
                    </a:gs>
                  </a:gsLst>
                  <a:lin ang="5400000" scaled="1"/>
                </a:gradFill>
                <a:latin typeface="Courier New" panose="02070309020205020404" pitchFamily="49" charset="0"/>
                <a:cs typeface="Courier New" panose="02070309020205020404" pitchFamily="49" charset="0"/>
              </a:rPr>
              <a:t>while (count &gt; 0){</a:t>
            </a:r>
            <a:endParaRPr lang="en-US" sz="1400" b="1" dirty="0">
              <a:gradFill>
                <a:gsLst>
                  <a:gs pos="0">
                    <a:schemeClr val="accent2"/>
                  </a:gs>
                  <a:gs pos="100000">
                    <a:schemeClr val="accent3">
                      <a:lumMod val="75000"/>
                    </a:schemeClr>
                  </a:gs>
                </a:gsLst>
                <a:lin ang="5400000" scaled="1"/>
              </a:gradFill>
              <a:latin typeface="Courier New" panose="02070309020205020404" pitchFamily="49" charset="0"/>
              <a:cs typeface="Courier New" panose="02070309020205020404" pitchFamily="49" charset="0"/>
            </a:endParaRPr>
          </a:p>
          <a:p>
            <a:pPr>
              <a:lnSpc>
                <a:spcPct val="120000"/>
              </a:lnSpc>
              <a:spcBef>
                <a:spcPts val="200"/>
              </a:spcBef>
              <a:spcAft>
                <a:spcPts val="200"/>
              </a:spcAft>
            </a:pPr>
            <a:r>
              <a:rPr lang="en-US" sz="1400" b="1" dirty="0">
                <a:gradFill>
                  <a:gsLst>
                    <a:gs pos="0">
                      <a:srgbClr val="00B050"/>
                    </a:gs>
                    <a:gs pos="100000">
                      <a:srgbClr val="92D050"/>
                    </a:gs>
                  </a:gsLst>
                  <a:lin ang="2700000" scaled="1"/>
                </a:gradFill>
                <a:latin typeface="Courier New" panose="02070309020205020404" pitchFamily="49" charset="0"/>
                <a:cs typeface="Courier New" panose="02070309020205020404" pitchFamily="49" charset="0"/>
              </a:rPr>
              <a:t>  wait(mutex);</a:t>
            </a:r>
            <a:endParaRPr lang="en-US" sz="1400" b="1" dirty="0">
              <a:gradFill>
                <a:gsLst>
                  <a:gs pos="0">
                    <a:srgbClr val="00B050"/>
                  </a:gs>
                  <a:gs pos="100000">
                    <a:srgbClr val="92D050"/>
                  </a:gs>
                </a:gsLst>
                <a:lin ang="2700000" scaled="1"/>
              </a:gradFill>
              <a:latin typeface="Courier New" panose="02070309020205020404" pitchFamily="49" charset="0"/>
              <a:cs typeface="Courier New" panose="02070309020205020404" pitchFamily="49" charset="0"/>
            </a:endParaRPr>
          </a:p>
          <a:p>
            <a:pPr>
              <a:lnSpc>
                <a:spcPct val="120000"/>
              </a:lnSpc>
              <a:spcBef>
                <a:spcPts val="200"/>
              </a:spcBef>
              <a:spcAft>
                <a:spcPts val="200"/>
              </a:spcAft>
            </a:pPr>
            <a:r>
              <a:rPr lang="en-US" sz="1400" dirty="0">
                <a:latin typeface="Courier New" panose="02070309020205020404" pitchFamily="49" charset="0"/>
                <a:cs typeface="Courier New" panose="02070309020205020404" pitchFamily="49" charset="0"/>
              </a:rPr>
              <a:t>  // remove from buffer[]</a:t>
            </a:r>
            <a:endParaRPr lang="en-US" sz="1400" dirty="0">
              <a:latin typeface="Courier New" panose="02070309020205020404" pitchFamily="49" charset="0"/>
              <a:cs typeface="Courier New" panose="02070309020205020404" pitchFamily="49" charset="0"/>
            </a:endParaRPr>
          </a:p>
          <a:p>
            <a:pPr>
              <a:lnSpc>
                <a:spcPct val="120000"/>
              </a:lnSpc>
              <a:spcBef>
                <a:spcPts val="200"/>
              </a:spcBef>
              <a:spcAft>
                <a:spcPts val="200"/>
              </a:spcAft>
            </a:pPr>
            <a:r>
              <a:rPr lang="en-US" sz="1400" dirty="0">
                <a:latin typeface="Courier New" panose="02070309020205020404" pitchFamily="49" charset="0"/>
                <a:cs typeface="Courier New" panose="02070309020205020404" pitchFamily="49" charset="0"/>
              </a:rPr>
              <a:t>  count--;</a:t>
            </a:r>
            <a:endParaRPr lang="en-US" sz="1400" dirty="0">
              <a:latin typeface="Courier New" panose="02070309020205020404" pitchFamily="49" charset="0"/>
              <a:cs typeface="Courier New" panose="02070309020205020404" pitchFamily="49" charset="0"/>
            </a:endParaRPr>
          </a:p>
          <a:p>
            <a:pPr>
              <a:lnSpc>
                <a:spcPct val="120000"/>
              </a:lnSpc>
              <a:spcBef>
                <a:spcPts val="200"/>
              </a:spcBef>
              <a:spcAft>
                <a:spcPts val="200"/>
              </a:spcAft>
            </a:pPr>
            <a:r>
              <a:rPr lang="en-US" sz="1400" b="1" dirty="0">
                <a:gradFill>
                  <a:gsLst>
                    <a:gs pos="0">
                      <a:srgbClr val="00B050"/>
                    </a:gs>
                    <a:gs pos="100000">
                      <a:srgbClr val="92D050"/>
                    </a:gs>
                  </a:gsLst>
                  <a:lin ang="2700000" scaled="1"/>
                </a:gradFill>
                <a:latin typeface="Courier New" panose="02070309020205020404" pitchFamily="49" charset="0"/>
                <a:cs typeface="Courier New" panose="02070309020205020404" pitchFamily="49" charset="0"/>
              </a:rPr>
              <a:t>  signal(mutex);</a:t>
            </a:r>
            <a:endParaRPr lang="en-US" sz="1400" b="1" dirty="0">
              <a:gradFill>
                <a:gsLst>
                  <a:gs pos="0">
                    <a:srgbClr val="00B050"/>
                  </a:gs>
                  <a:gs pos="100000">
                    <a:srgbClr val="92D050"/>
                  </a:gs>
                </a:gsLst>
                <a:lin ang="2700000" scaled="1"/>
              </a:gradFill>
              <a:latin typeface="Courier New" panose="02070309020205020404" pitchFamily="49" charset="0"/>
              <a:cs typeface="Courier New" panose="02070309020205020404" pitchFamily="49" charset="0"/>
            </a:endParaRPr>
          </a:p>
          <a:p>
            <a:pPr>
              <a:lnSpc>
                <a:spcPct val="120000"/>
              </a:lnSpc>
              <a:spcBef>
                <a:spcPts val="200"/>
              </a:spcBef>
              <a:spcAft>
                <a:spcPts val="200"/>
              </a:spcAft>
            </a:pPr>
            <a:r>
              <a:rPr lang="en-US" sz="1400" b="1" dirty="0">
                <a:gradFill>
                  <a:gsLst>
                    <a:gs pos="0">
                      <a:schemeClr val="accent2"/>
                    </a:gs>
                    <a:gs pos="100000">
                      <a:schemeClr val="accent3">
                        <a:lumMod val="75000"/>
                      </a:schemeClr>
                    </a:gs>
                  </a:gsLst>
                  <a:lin ang="5400000" scaled="1"/>
                </a:gradFill>
                <a:latin typeface="Courier New" panose="02070309020205020404" pitchFamily="49" charset="0"/>
                <a:cs typeface="Courier New" panose="02070309020205020404" pitchFamily="49" charset="0"/>
              </a:rPr>
              <a:t>}</a:t>
            </a:r>
            <a:endParaRPr lang="en-US" sz="1400" b="1" dirty="0">
              <a:gradFill>
                <a:gsLst>
                  <a:gs pos="0">
                    <a:schemeClr val="accent2"/>
                  </a:gs>
                  <a:gs pos="100000">
                    <a:schemeClr val="accent3">
                      <a:lumMod val="75000"/>
                    </a:schemeClr>
                  </a:gs>
                </a:gsLst>
                <a:lin ang="5400000" scaled="1"/>
              </a:gradFill>
              <a:latin typeface="Courier New" panose="02070309020205020404" pitchFamily="49" charset="0"/>
              <a:cs typeface="Courier New" panose="02070309020205020404" pitchFamily="49" charset="0"/>
            </a:endParaRPr>
          </a:p>
        </p:txBody>
      </p:sp>
      <p:sp>
        <p:nvSpPr>
          <p:cNvPr id="30" name="TextBox 29"/>
          <p:cNvSpPr txBox="1"/>
          <p:nvPr/>
        </p:nvSpPr>
        <p:spPr>
          <a:xfrm>
            <a:off x="6096000" y="3944916"/>
            <a:ext cx="1071127" cy="327077"/>
          </a:xfrm>
          <a:prstGeom prst="rect">
            <a:avLst/>
          </a:prstGeom>
          <a:solidFill>
            <a:schemeClr val="bg1">
              <a:lumMod val="75000"/>
            </a:schemeClr>
          </a:solidFill>
          <a:ln>
            <a:solidFill>
              <a:schemeClr val="bg1">
                <a:lumMod val="75000"/>
              </a:schemeClr>
            </a:solidFill>
          </a:ln>
        </p:spPr>
        <p:txBody>
          <a:bodyPr wrap="none" rtlCol="0">
            <a:spAutoFit/>
          </a:bodyPr>
          <a:lstStyle/>
          <a:p>
            <a:pPr>
              <a:lnSpc>
                <a:spcPct val="120000"/>
              </a:lnSpc>
              <a:spcBef>
                <a:spcPts val="200"/>
              </a:spcBef>
              <a:spcAft>
                <a:spcPts val="200"/>
              </a:spcAft>
            </a:pPr>
            <a:r>
              <a:rPr lang="en-US" sz="1400" b="1" dirty="0">
                <a:solidFill>
                  <a:schemeClr val="bg1"/>
                </a:solidFill>
                <a:latin typeface="Arial" panose="020B0604020202020204" pitchFamily="34" charset="0"/>
                <a:cs typeface="Arial" panose="020B0604020202020204" pitchFamily="34" charset="0"/>
              </a:rPr>
              <a:t>Consumer</a:t>
            </a:r>
            <a:endParaRPr lang="en-US" sz="1400" b="1" dirty="0">
              <a:solidFill>
                <a:schemeClr val="bg1"/>
              </a:solidFill>
              <a:latin typeface="Arial" panose="020B0604020202020204" pitchFamily="34" charset="0"/>
              <a:cs typeface="Arial" panose="020B0604020202020204" pitchFamily="34" charset="0"/>
            </a:endParaRPr>
          </a:p>
        </p:txBody>
      </p:sp>
      <p:sp>
        <p:nvSpPr>
          <p:cNvPr id="31" name="Triangle 30"/>
          <p:cNvSpPr/>
          <p:nvPr/>
        </p:nvSpPr>
        <p:spPr>
          <a:xfrm rot="5400000">
            <a:off x="5925695" y="4406401"/>
            <a:ext cx="88823" cy="76572"/>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Arial" panose="020B0604020202020204" pitchFamily="34" charset="0"/>
              <a:cs typeface="Arial" panose="020B0604020202020204" pitchFamily="34" charset="0"/>
            </a:endParaRPr>
          </a:p>
        </p:txBody>
      </p:sp>
      <p:sp>
        <p:nvSpPr>
          <p:cNvPr id="32" name="TextBox 31"/>
          <p:cNvSpPr txBox="1"/>
          <p:nvPr/>
        </p:nvSpPr>
        <p:spPr>
          <a:xfrm>
            <a:off x="838200" y="1656968"/>
            <a:ext cx="4429418" cy="515782"/>
          </a:xfrm>
          <a:prstGeom prst="rect">
            <a:avLst/>
          </a:prstGeom>
          <a:gradFill>
            <a:gsLst>
              <a:gs pos="0">
                <a:srgbClr val="00C6FF"/>
              </a:gs>
              <a:gs pos="100000">
                <a:srgbClr val="0072FF"/>
              </a:gs>
            </a:gsLst>
            <a:lin ang="2700000" scaled="1"/>
          </a:gradFill>
          <a:ln>
            <a:gradFill flip="none" rotWithShape="1">
              <a:gsLst>
                <a:gs pos="0">
                  <a:srgbClr val="00C6FF"/>
                </a:gs>
                <a:gs pos="100000">
                  <a:srgbClr val="0072FF"/>
                </a:gs>
              </a:gsLst>
              <a:lin ang="2700000" scaled="1"/>
              <a:tileRect/>
            </a:gradFill>
          </a:ln>
        </p:spPr>
        <p:txBody>
          <a:bodyPr wrap="none" rtlCol="0">
            <a:spAutoFit/>
          </a:bodyPr>
          <a:lstStyle>
            <a:defPPr>
              <a:defRPr lang="en-US"/>
            </a:defPPr>
            <a:lvl1pPr>
              <a:lnSpc>
                <a:spcPct val="120000"/>
              </a:lnSpc>
              <a:spcBef>
                <a:spcPts val="200"/>
              </a:spcBef>
              <a:spcAft>
                <a:spcPts val="200"/>
              </a:spcAft>
              <a:defRPr sz="1400" b="1">
                <a:solidFill>
                  <a:schemeClr val="bg1"/>
                </a:solidFill>
                <a:latin typeface="Arial" panose="020B0604020202020204" pitchFamily="34" charset="0"/>
                <a:cs typeface="Arial" panose="020B0604020202020204" pitchFamily="34" charset="0"/>
              </a:defRPr>
            </a:lvl1pPr>
          </a:lstStyle>
          <a:p>
            <a:r>
              <a:rPr lang="en-US" sz="2400" dirty="0"/>
              <a:t>Sử dụng hàm </a:t>
            </a:r>
            <a:r>
              <a:rPr lang="en-US" sz="2400" dirty="0">
                <a:latin typeface="Courier New" panose="02070309020205020404" pitchFamily="49" charset="0"/>
                <a:cs typeface="Courier New" panose="02070309020205020404" pitchFamily="49" charset="0"/>
              </a:rPr>
              <a:t>while</a:t>
            </a:r>
            <a:r>
              <a:rPr lang="en-US" sz="2400" dirty="0"/>
              <a:t> hoặc </a:t>
            </a:r>
            <a:r>
              <a:rPr lang="en-US" sz="2400" dirty="0">
                <a:latin typeface="Courier New" panose="02070309020205020404" pitchFamily="49" charset="0"/>
                <a:cs typeface="Courier New" panose="02070309020205020404" pitchFamily="49" charset="0"/>
              </a:rPr>
              <a:t>if</a:t>
            </a:r>
            <a:endParaRPr lang="en-US" sz="2400" dirty="0">
              <a:latin typeface="Courier New" panose="02070309020205020404" pitchFamily="49" charset="0"/>
              <a:cs typeface="Courier New" panose="02070309020205020404" pitchFamily="49" charset="0"/>
            </a:endParaRPr>
          </a:p>
        </p:txBody>
      </p:sp>
      <p:sp>
        <p:nvSpPr>
          <p:cNvPr id="48" name="TextBox 47"/>
          <p:cNvSpPr txBox="1"/>
          <p:nvPr/>
        </p:nvSpPr>
        <p:spPr>
          <a:xfrm>
            <a:off x="3532295" y="5047411"/>
            <a:ext cx="1873333" cy="394147"/>
          </a:xfrm>
          <a:prstGeom prst="rect">
            <a:avLst/>
          </a:prstGeom>
          <a:noFill/>
        </p:spPr>
        <p:txBody>
          <a:bodyPr wrap="none" rtlCol="0">
            <a:spAutoFit/>
          </a:bodyPr>
          <a:lstStyle/>
          <a:p>
            <a:pPr algn="just">
              <a:lnSpc>
                <a:spcPct val="120000"/>
              </a:lnSpc>
              <a:spcBef>
                <a:spcPts val="200"/>
              </a:spcBef>
              <a:spcAft>
                <a:spcPts val="200"/>
              </a:spcAft>
            </a:pPr>
            <a:r>
              <a:rPr lang="en-US" b="1" dirty="0">
                <a:gradFill flip="none" rotWithShape="1">
                  <a:gsLst>
                    <a:gs pos="0">
                      <a:schemeClr val="accent3"/>
                    </a:gs>
                    <a:gs pos="100000">
                      <a:schemeClr val="accent5"/>
                    </a:gs>
                  </a:gsLst>
                  <a:lin ang="2700000" scaled="1"/>
                  <a:tileRect/>
                </a:gradFill>
                <a:latin typeface="Arial" panose="020B0604020202020204" pitchFamily="34" charset="0"/>
                <a:cs typeface="Arial" panose="020B0604020202020204" pitchFamily="34" charset="0"/>
              </a:rPr>
              <a:t>BUSY WAITING</a:t>
            </a:r>
            <a:endParaRPr lang="en-US" b="1" dirty="0">
              <a:gradFill flip="none" rotWithShape="1">
                <a:gsLst>
                  <a:gs pos="0">
                    <a:schemeClr val="accent3"/>
                  </a:gs>
                  <a:gs pos="100000">
                    <a:schemeClr val="accent5"/>
                  </a:gs>
                </a:gsLst>
                <a:lin ang="2700000" scaled="1"/>
                <a:tileRect/>
              </a:gradFill>
              <a:latin typeface="Arial" panose="020B0604020202020204" pitchFamily="34" charset="0"/>
              <a:cs typeface="Arial" panose="020B0604020202020204" pitchFamily="34" charset="0"/>
            </a:endParaRPr>
          </a:p>
        </p:txBody>
      </p:sp>
      <p:cxnSp>
        <p:nvCxnSpPr>
          <p:cNvPr id="50" name="Elbow Connector 49"/>
          <p:cNvCxnSpPr>
            <a:endCxn id="48" idx="1"/>
          </p:cNvCxnSpPr>
          <p:nvPr/>
        </p:nvCxnSpPr>
        <p:spPr>
          <a:xfrm rot="16200000" flipH="1">
            <a:off x="2301072" y="4013262"/>
            <a:ext cx="2122426" cy="340020"/>
          </a:xfrm>
          <a:prstGeom prst="bentConnector2">
            <a:avLst/>
          </a:prstGeom>
          <a:ln w="19050" cap="rnd">
            <a:gradFill>
              <a:gsLst>
                <a:gs pos="0">
                  <a:schemeClr val="accent3"/>
                </a:gs>
                <a:gs pos="100000">
                  <a:schemeClr val="accent5"/>
                </a:gs>
              </a:gsLst>
              <a:lin ang="5400000" scaled="1"/>
            </a:gradFill>
            <a:round/>
            <a:tailEnd type="triangle"/>
          </a:ln>
        </p:spPr>
        <p:style>
          <a:lnRef idx="1">
            <a:schemeClr val="accent1"/>
          </a:lnRef>
          <a:fillRef idx="0">
            <a:schemeClr val="accent1"/>
          </a:fillRef>
          <a:effectRef idx="0">
            <a:schemeClr val="accent1"/>
          </a:effectRef>
          <a:fontRef idx="minor">
            <a:schemeClr val="tx1"/>
          </a:fontRef>
        </p:style>
      </p:cxnSp>
      <p:cxnSp>
        <p:nvCxnSpPr>
          <p:cNvPr id="52" name="Elbow Connector 51"/>
          <p:cNvCxnSpPr>
            <a:endCxn id="48" idx="3"/>
          </p:cNvCxnSpPr>
          <p:nvPr/>
        </p:nvCxnSpPr>
        <p:spPr>
          <a:xfrm rot="5400000">
            <a:off x="5301877" y="4614541"/>
            <a:ext cx="733695" cy="526192"/>
          </a:xfrm>
          <a:prstGeom prst="bentConnector2">
            <a:avLst/>
          </a:prstGeom>
          <a:ln w="19050" cap="rnd">
            <a:gradFill>
              <a:gsLst>
                <a:gs pos="0">
                  <a:schemeClr val="accent3"/>
                </a:gs>
                <a:gs pos="100000">
                  <a:schemeClr val="accent5"/>
                </a:gs>
              </a:gsLst>
              <a:lin ang="5400000" scaled="1"/>
            </a:gradFill>
            <a:round/>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59:morph option="byObject"/>
      </p:transition>
    </mc:Choice>
    <mc:Fallback>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dirty="0"/>
              <a:t>5.10.3. </a:t>
            </a:r>
            <a:r>
              <a:rPr lang="en-US" sz="4000" dirty="0" err="1"/>
              <a:t>Các</a:t>
            </a:r>
            <a:r>
              <a:rPr lang="en-US" sz="4000" dirty="0"/>
              <a:t> </a:t>
            </a:r>
            <a:r>
              <a:rPr lang="en-US" sz="4000" dirty="0" err="1"/>
              <a:t>lỗi</a:t>
            </a:r>
            <a:r>
              <a:rPr lang="en-US" sz="4000" dirty="0"/>
              <a:t> </a:t>
            </a:r>
            <a:r>
              <a:rPr lang="en-US" sz="4000" dirty="0" err="1"/>
              <a:t>thường</a:t>
            </a:r>
            <a:r>
              <a:rPr lang="en-US" sz="4000" dirty="0"/>
              <a:t> </a:t>
            </a:r>
            <a:r>
              <a:rPr lang="en-US" sz="4000" dirty="0" err="1"/>
              <a:t>gặp</a:t>
            </a:r>
            <a:endParaRPr lang="en-US" sz="4000" dirty="0"/>
          </a:p>
        </p:txBody>
      </p:sp>
      <p:sp>
        <p:nvSpPr>
          <p:cNvPr id="4" name="Footer Placeholder 3"/>
          <p:cNvSpPr>
            <a:spLocks noGrp="1"/>
          </p:cNvSpPr>
          <p:nvPr>
            <p:ph type="ftr" sz="quarter" idx="11"/>
          </p:nvPr>
        </p:nvSpPr>
        <p:spPr/>
        <p:txBody>
          <a:bodyPr/>
          <a:lstStyle/>
          <a:p>
            <a:r>
              <a:rPr lang="vi-VN"/>
              <a:t>Thực hiện bởi Trường Đại học Công nghệ Thông tin, ĐHQG-HCM</a:t>
            </a:r>
            <a:endParaRPr lang="en-US" dirty="0"/>
          </a:p>
        </p:txBody>
      </p:sp>
      <p:sp>
        <p:nvSpPr>
          <p:cNvPr id="5" name="Slide Number Placeholder 4"/>
          <p:cNvSpPr>
            <a:spLocks noGrp="1"/>
          </p:cNvSpPr>
          <p:nvPr>
            <p:ph type="sldNum" sz="quarter" idx="12"/>
          </p:nvPr>
        </p:nvSpPr>
        <p:spPr/>
        <p:txBody>
          <a:bodyPr/>
          <a:lstStyle/>
          <a:p>
            <a:fld id="{D8B0B3AC-44A8-D142-AAF6-9A453466E1A4}" type="slidenum">
              <a:rPr lang="en-US" smtClean="0"/>
            </a:fld>
            <a:endParaRPr lang="en-US" dirty="0"/>
          </a:p>
        </p:txBody>
      </p:sp>
      <p:grpSp>
        <p:nvGrpSpPr>
          <p:cNvPr id="18" name="Group 17"/>
          <p:cNvGrpSpPr/>
          <p:nvPr/>
        </p:nvGrpSpPr>
        <p:grpSpPr>
          <a:xfrm>
            <a:off x="7636080" y="1732877"/>
            <a:ext cx="3691879" cy="2063169"/>
            <a:chOff x="8437071" y="1641389"/>
            <a:chExt cx="3435889" cy="1920114"/>
          </a:xfrm>
        </p:grpSpPr>
        <p:sp>
          <p:nvSpPr>
            <p:cNvPr id="22" name="TextBox 21"/>
            <p:cNvSpPr txBox="1"/>
            <p:nvPr/>
          </p:nvSpPr>
          <p:spPr>
            <a:xfrm>
              <a:off x="9042977" y="2665842"/>
              <a:ext cx="1049071" cy="273188"/>
            </a:xfrm>
            <a:prstGeom prst="rect">
              <a:avLst/>
            </a:prstGeom>
            <a:noFill/>
          </p:spPr>
          <p:txBody>
            <a:bodyPr wrap="none" rtlCol="0">
              <a:spAutoFit/>
            </a:bodyPr>
            <a:lstStyle/>
            <a:p>
              <a:pPr algn="ctr">
                <a:lnSpc>
                  <a:spcPct val="120000"/>
                </a:lnSpc>
                <a:spcBef>
                  <a:spcPts val="200"/>
                </a:spcBef>
                <a:spcAft>
                  <a:spcPts val="200"/>
                </a:spcAft>
              </a:pPr>
              <a:r>
                <a:rPr lang="en-US" sz="1200" b="1" dirty="0">
                  <a:gradFill>
                    <a:gsLst>
                      <a:gs pos="0">
                        <a:schemeClr val="accent2"/>
                      </a:gs>
                      <a:gs pos="100000">
                        <a:schemeClr val="accent3">
                          <a:lumMod val="75000"/>
                        </a:schemeClr>
                      </a:gs>
                    </a:gsLst>
                    <a:lin ang="2700000" scaled="1"/>
                  </a:gradFill>
                  <a:latin typeface="Arial" panose="020B0604020202020204" pitchFamily="34" charset="0"/>
                  <a:cs typeface="Arial" panose="020B0604020202020204" pitchFamily="34" charset="0"/>
                </a:rPr>
                <a:t>Tài nguyên 2</a:t>
              </a:r>
              <a:endParaRPr lang="en-US" sz="1200" b="1" dirty="0">
                <a:gradFill>
                  <a:gsLst>
                    <a:gs pos="0">
                      <a:schemeClr val="accent2"/>
                    </a:gs>
                    <a:gs pos="100000">
                      <a:schemeClr val="accent3">
                        <a:lumMod val="75000"/>
                      </a:schemeClr>
                    </a:gs>
                  </a:gsLst>
                  <a:lin ang="2700000" scaled="1"/>
                </a:gradFill>
                <a:latin typeface="Arial" panose="020B0604020202020204" pitchFamily="34" charset="0"/>
                <a:cs typeface="Arial" panose="020B0604020202020204" pitchFamily="34" charset="0"/>
              </a:endParaRPr>
            </a:p>
          </p:txBody>
        </p:sp>
        <p:sp>
          <p:nvSpPr>
            <p:cNvPr id="7" name="Rectangle 6"/>
            <p:cNvSpPr/>
            <p:nvPr/>
          </p:nvSpPr>
          <p:spPr>
            <a:xfrm>
              <a:off x="8437071" y="1641389"/>
              <a:ext cx="256233" cy="698360"/>
            </a:xfrm>
            <a:prstGeom prst="rect">
              <a:avLst/>
            </a:prstGeom>
            <a:gradFill>
              <a:gsLst>
                <a:gs pos="0">
                  <a:srgbClr val="00C6FF"/>
                </a:gs>
                <a:gs pos="100000">
                  <a:srgbClr val="0072FF"/>
                </a:gs>
              </a:gsLst>
              <a:lin ang="5400000" scaled="1"/>
            </a:gra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8723450" y="1641389"/>
              <a:ext cx="256233" cy="698360"/>
            </a:xfrm>
            <a:prstGeom prst="rect">
              <a:avLst/>
            </a:prstGeom>
            <a:gradFill>
              <a:gsLst>
                <a:gs pos="0">
                  <a:srgbClr val="00C6FF"/>
                </a:gs>
                <a:gs pos="100000">
                  <a:srgbClr val="0072FF"/>
                </a:gs>
              </a:gsLst>
              <a:lin ang="5400000" scaled="1"/>
            </a:gra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9009829" y="1641389"/>
              <a:ext cx="256233" cy="698360"/>
            </a:xfrm>
            <a:prstGeom prst="rect">
              <a:avLst/>
            </a:prstGeom>
            <a:gradFill>
              <a:gsLst>
                <a:gs pos="0">
                  <a:srgbClr val="00C6FF"/>
                </a:gs>
                <a:gs pos="100000">
                  <a:srgbClr val="0072FF"/>
                </a:gs>
              </a:gsLst>
              <a:lin ang="5400000" scaled="1"/>
            </a:gra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9296208" y="1641389"/>
              <a:ext cx="256233" cy="698360"/>
            </a:xfrm>
            <a:prstGeom prst="rect">
              <a:avLst/>
            </a:prstGeom>
            <a:gradFill>
              <a:gsLst>
                <a:gs pos="0">
                  <a:srgbClr val="00C6FF"/>
                </a:gs>
                <a:gs pos="100000">
                  <a:srgbClr val="0072FF"/>
                </a:gs>
              </a:gsLst>
              <a:lin ang="5400000" scaled="1"/>
            </a:gra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9582587" y="1641389"/>
              <a:ext cx="256233" cy="698360"/>
            </a:xfrm>
            <a:prstGeom prst="rect">
              <a:avLst/>
            </a:prstGeom>
            <a:gradFill>
              <a:gsLst>
                <a:gs pos="0">
                  <a:srgbClr val="00C6FF"/>
                </a:gs>
                <a:gs pos="100000">
                  <a:srgbClr val="0072FF"/>
                </a:gs>
              </a:gsLst>
              <a:lin ang="5400000" scaled="1"/>
            </a:gra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9868966" y="1641389"/>
              <a:ext cx="256233" cy="698360"/>
            </a:xfrm>
            <a:prstGeom prst="rect">
              <a:avLst/>
            </a:prstGeom>
            <a:gradFill>
              <a:gsLst>
                <a:gs pos="0">
                  <a:srgbClr val="00C6FF"/>
                </a:gs>
                <a:gs pos="100000">
                  <a:srgbClr val="0072FF"/>
                </a:gs>
              </a:gsLst>
              <a:lin ang="5400000" scaled="1"/>
            </a:gra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10155345" y="1641389"/>
              <a:ext cx="256233" cy="698360"/>
            </a:xfrm>
            <a:prstGeom prst="rect">
              <a:avLst/>
            </a:prstGeom>
            <a:gradFill>
              <a:gsLst>
                <a:gs pos="0">
                  <a:srgbClr val="00C6FF"/>
                </a:gs>
                <a:gs pos="100000">
                  <a:srgbClr val="0072FF"/>
                </a:gs>
              </a:gsLst>
              <a:lin ang="5400000" scaled="1"/>
            </a:gra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10441724" y="1641389"/>
              <a:ext cx="256233" cy="698360"/>
            </a:xfrm>
            <a:prstGeom prst="rect">
              <a:avLst/>
            </a:prstGeom>
            <a:gradFill>
              <a:gsLst>
                <a:gs pos="0">
                  <a:srgbClr val="00C6FF"/>
                </a:gs>
                <a:gs pos="100000">
                  <a:srgbClr val="0072FF"/>
                </a:gs>
              </a:gsLst>
              <a:lin ang="5400000" scaled="1"/>
            </a:gra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10728103" y="1641389"/>
              <a:ext cx="256233" cy="698360"/>
            </a:xfrm>
            <a:prstGeom prst="rect">
              <a:avLst/>
            </a:prstGeom>
            <a:solidFill>
              <a:schemeClr val="bg1"/>
            </a:soli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11014482" y="1641389"/>
              <a:ext cx="256233" cy="698360"/>
            </a:xfrm>
            <a:prstGeom prst="rect">
              <a:avLst/>
            </a:prstGeom>
            <a:solidFill>
              <a:schemeClr val="bg1"/>
            </a:soli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ight Brace 18"/>
            <p:cNvSpPr/>
            <p:nvPr/>
          </p:nvSpPr>
          <p:spPr>
            <a:xfrm rot="5400000">
              <a:off x="10949204" y="2302485"/>
              <a:ext cx="100410" cy="542612"/>
            </a:xfrm>
            <a:prstGeom prst="rightBrace">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Right Brace 19"/>
            <p:cNvSpPr/>
            <p:nvPr/>
          </p:nvSpPr>
          <p:spPr>
            <a:xfrm rot="5400000">
              <a:off x="9517309" y="1443348"/>
              <a:ext cx="100410" cy="2260886"/>
            </a:xfrm>
            <a:prstGeom prst="rightBrace">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TextBox 20"/>
            <p:cNvSpPr txBox="1"/>
            <p:nvPr/>
          </p:nvSpPr>
          <p:spPr>
            <a:xfrm>
              <a:off x="10474873" y="2661063"/>
              <a:ext cx="1049071" cy="273188"/>
            </a:xfrm>
            <a:prstGeom prst="rect">
              <a:avLst/>
            </a:prstGeom>
            <a:noFill/>
          </p:spPr>
          <p:txBody>
            <a:bodyPr wrap="none" rtlCol="0">
              <a:spAutoFit/>
            </a:bodyPr>
            <a:lstStyle/>
            <a:p>
              <a:pPr algn="ctr">
                <a:lnSpc>
                  <a:spcPct val="120000"/>
                </a:lnSpc>
                <a:spcBef>
                  <a:spcPts val="200"/>
                </a:spcBef>
                <a:spcAft>
                  <a:spcPts val="200"/>
                </a:spcAft>
              </a:pPr>
              <a:r>
                <a:rPr lang="en-US" sz="1200" b="1" dirty="0">
                  <a:gradFill>
                    <a:gsLst>
                      <a:gs pos="0">
                        <a:srgbClr val="00C6FF"/>
                      </a:gs>
                      <a:gs pos="100000">
                        <a:srgbClr val="0072FF"/>
                      </a:gs>
                    </a:gsLst>
                    <a:lin ang="2700000" scaled="1"/>
                  </a:gradFill>
                  <a:latin typeface="Arial" panose="020B0604020202020204" pitchFamily="34" charset="0"/>
                  <a:cs typeface="Arial" panose="020B0604020202020204" pitchFamily="34" charset="0"/>
                </a:rPr>
                <a:t>Tài nguyên 1</a:t>
              </a:r>
              <a:endParaRPr lang="en-US" sz="1200" b="1" dirty="0">
                <a:gradFill>
                  <a:gsLst>
                    <a:gs pos="0">
                      <a:srgbClr val="00C6FF"/>
                    </a:gs>
                    <a:gs pos="100000">
                      <a:srgbClr val="0072FF"/>
                    </a:gs>
                  </a:gsLst>
                  <a:lin ang="2700000" scaled="1"/>
                </a:gradFill>
                <a:latin typeface="Arial" panose="020B0604020202020204" pitchFamily="34" charset="0"/>
                <a:cs typeface="Arial" panose="020B0604020202020204" pitchFamily="34" charset="0"/>
              </a:endParaRPr>
            </a:p>
          </p:txBody>
        </p:sp>
        <p:sp>
          <p:nvSpPr>
            <p:cNvPr id="33" name="TextBox 32"/>
            <p:cNvSpPr txBox="1"/>
            <p:nvPr/>
          </p:nvSpPr>
          <p:spPr>
            <a:xfrm>
              <a:off x="11268460" y="3277929"/>
              <a:ext cx="604500" cy="283572"/>
            </a:xfrm>
            <a:prstGeom prst="rect">
              <a:avLst/>
            </a:prstGeom>
            <a:noFill/>
          </p:spPr>
          <p:txBody>
            <a:bodyPr wrap="none" rtlCol="0" anchor="ctr">
              <a:spAutoFit/>
            </a:bodyPr>
            <a:lstStyle/>
            <a:p>
              <a:pPr algn="ctr">
                <a:lnSpc>
                  <a:spcPct val="120000"/>
                </a:lnSpc>
                <a:spcBef>
                  <a:spcPts val="200"/>
                </a:spcBef>
                <a:spcAft>
                  <a:spcPts val="200"/>
                </a:spcAft>
              </a:pPr>
              <a:r>
                <a:rPr lang="en-US" sz="1200" b="1" dirty="0">
                  <a:gradFill>
                    <a:gsLst>
                      <a:gs pos="0">
                        <a:srgbClr val="00C6FF"/>
                      </a:gs>
                      <a:gs pos="100000">
                        <a:srgbClr val="0072FF"/>
                      </a:gs>
                    </a:gsLst>
                    <a:lin ang="2700000" scaled="1"/>
                  </a:gradFill>
                  <a:latin typeface="Courier New" panose="02070309020205020404" pitchFamily="49" charset="0"/>
                  <a:cs typeface="Courier New" panose="02070309020205020404" pitchFamily="49" charset="0"/>
                </a:rPr>
                <a:t>empty</a:t>
              </a:r>
              <a:endParaRPr lang="en-US" sz="1200" b="1" dirty="0">
                <a:gradFill>
                  <a:gsLst>
                    <a:gs pos="0">
                      <a:srgbClr val="00C6FF"/>
                    </a:gs>
                    <a:gs pos="100000">
                      <a:srgbClr val="0072FF"/>
                    </a:gs>
                  </a:gsLst>
                  <a:lin ang="2700000" scaled="1"/>
                </a:gradFill>
                <a:latin typeface="Courier New" panose="02070309020205020404" pitchFamily="49" charset="0"/>
                <a:cs typeface="Courier New" panose="02070309020205020404" pitchFamily="49" charset="0"/>
              </a:endParaRPr>
            </a:p>
          </p:txBody>
        </p:sp>
        <p:sp>
          <p:nvSpPr>
            <p:cNvPr id="34" name="TextBox 33"/>
            <p:cNvSpPr txBox="1"/>
            <p:nvPr/>
          </p:nvSpPr>
          <p:spPr>
            <a:xfrm>
              <a:off x="8546457" y="3277931"/>
              <a:ext cx="517972" cy="283572"/>
            </a:xfrm>
            <a:prstGeom prst="rect">
              <a:avLst/>
            </a:prstGeom>
            <a:noFill/>
          </p:spPr>
          <p:txBody>
            <a:bodyPr wrap="none" rtlCol="0" anchor="ctr">
              <a:spAutoFit/>
            </a:bodyPr>
            <a:lstStyle/>
            <a:p>
              <a:pPr algn="ctr">
                <a:lnSpc>
                  <a:spcPct val="120000"/>
                </a:lnSpc>
                <a:spcBef>
                  <a:spcPts val="200"/>
                </a:spcBef>
                <a:spcAft>
                  <a:spcPts val="200"/>
                </a:spcAft>
              </a:pPr>
              <a:r>
                <a:rPr lang="en-US" sz="1200" b="1" dirty="0">
                  <a:gradFill>
                    <a:gsLst>
                      <a:gs pos="0">
                        <a:schemeClr val="accent2"/>
                      </a:gs>
                      <a:gs pos="100000">
                        <a:schemeClr val="accent3">
                          <a:lumMod val="75000"/>
                        </a:schemeClr>
                      </a:gs>
                    </a:gsLst>
                    <a:lin ang="2700000" scaled="1"/>
                  </a:gradFill>
                  <a:latin typeface="Courier New" panose="02070309020205020404" pitchFamily="49" charset="0"/>
                  <a:cs typeface="Courier New" panose="02070309020205020404" pitchFamily="49" charset="0"/>
                </a:rPr>
                <a:t>full</a:t>
              </a:r>
              <a:endParaRPr lang="en-US" sz="1200" b="1" dirty="0">
                <a:gradFill>
                  <a:gsLst>
                    <a:gs pos="0">
                      <a:schemeClr val="accent2"/>
                    </a:gs>
                    <a:gs pos="100000">
                      <a:schemeClr val="accent3">
                        <a:lumMod val="75000"/>
                      </a:schemeClr>
                    </a:gs>
                  </a:gsLst>
                  <a:lin ang="2700000" scaled="1"/>
                </a:gradFill>
                <a:latin typeface="Courier New" panose="02070309020205020404" pitchFamily="49" charset="0"/>
                <a:cs typeface="Courier New" panose="02070309020205020404" pitchFamily="49" charset="0"/>
              </a:endParaRPr>
            </a:p>
          </p:txBody>
        </p:sp>
        <p:cxnSp>
          <p:nvCxnSpPr>
            <p:cNvPr id="36" name="Elbow Connector 35"/>
            <p:cNvCxnSpPr>
              <a:stCxn id="22" idx="2"/>
              <a:endCxn id="34" idx="3"/>
            </p:cNvCxnSpPr>
            <p:nvPr/>
          </p:nvCxnSpPr>
          <p:spPr>
            <a:xfrm rot="5400000">
              <a:off x="9075627" y="2927831"/>
              <a:ext cx="480688" cy="503084"/>
            </a:xfrm>
            <a:prstGeom prst="bentConnector2">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38" name="Elbow Connector 37"/>
            <p:cNvCxnSpPr>
              <a:stCxn id="21" idx="2"/>
              <a:endCxn id="33" idx="1"/>
            </p:cNvCxnSpPr>
            <p:nvPr/>
          </p:nvCxnSpPr>
          <p:spPr>
            <a:xfrm rot="16200000" flipH="1">
              <a:off x="10891201" y="3042457"/>
              <a:ext cx="485465" cy="269051"/>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40" name="Oval 39"/>
            <p:cNvSpPr/>
            <p:nvPr/>
          </p:nvSpPr>
          <p:spPr>
            <a:xfrm>
              <a:off x="9539634" y="2934874"/>
              <a:ext cx="55760" cy="55760"/>
            </a:xfrm>
            <a:prstGeom prst="ellipse">
              <a:avLst/>
            </a:prstGeom>
            <a:gradFill>
              <a:gsLst>
                <a:gs pos="0">
                  <a:schemeClr val="accent2"/>
                </a:gs>
                <a:gs pos="100000">
                  <a:schemeClr val="accent3">
                    <a:lumMod val="7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41" name="Oval 40"/>
            <p:cNvSpPr/>
            <p:nvPr/>
          </p:nvSpPr>
          <p:spPr>
            <a:xfrm>
              <a:off x="10971529" y="2926722"/>
              <a:ext cx="55760" cy="55760"/>
            </a:xfrm>
            <a:prstGeom prst="ellipse">
              <a:avLst/>
            </a:prstGeom>
            <a:gradFill>
              <a:gsLst>
                <a:gs pos="0">
                  <a:srgbClr val="00C6FF"/>
                </a:gs>
                <a:gs pos="100000">
                  <a:srgbClr val="0072FF"/>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grpSp>
      <p:sp>
        <p:nvSpPr>
          <p:cNvPr id="39" name="TextBox 38"/>
          <p:cNvSpPr txBox="1"/>
          <p:nvPr/>
        </p:nvSpPr>
        <p:spPr>
          <a:xfrm>
            <a:off x="862811" y="2863488"/>
            <a:ext cx="2117887" cy="1889235"/>
          </a:xfrm>
          <a:prstGeom prst="rect">
            <a:avLst/>
          </a:prstGeom>
          <a:solidFill>
            <a:schemeClr val="bg1"/>
          </a:solidFill>
          <a:ln>
            <a:gradFill flip="none" rotWithShape="1">
              <a:gsLst>
                <a:gs pos="0">
                  <a:srgbClr val="00C6FF"/>
                </a:gs>
                <a:gs pos="100000">
                  <a:srgbClr val="0072FF"/>
                </a:gs>
              </a:gsLst>
              <a:lin ang="2700000" scaled="1"/>
              <a:tileRect/>
            </a:gradFill>
          </a:ln>
        </p:spPr>
        <p:txBody>
          <a:bodyPr wrap="none" rtlCol="0">
            <a:spAutoFit/>
          </a:bodyPr>
          <a:lstStyle/>
          <a:p>
            <a:pPr>
              <a:lnSpc>
                <a:spcPct val="120000"/>
              </a:lnSpc>
              <a:spcBef>
                <a:spcPts val="200"/>
              </a:spcBef>
              <a:spcAft>
                <a:spcPts val="200"/>
              </a:spcAft>
            </a:pPr>
            <a:r>
              <a:rPr lang="en-US" sz="1400" b="1" dirty="0">
                <a:gradFill>
                  <a:gsLst>
                    <a:gs pos="0">
                      <a:srgbClr val="00C6FF"/>
                    </a:gs>
                    <a:gs pos="100000">
                      <a:srgbClr val="0072FF"/>
                    </a:gs>
                  </a:gsLst>
                  <a:lin ang="2700000" scaled="1"/>
                </a:gradFill>
                <a:latin typeface="Courier New" panose="02070309020205020404" pitchFamily="49" charset="0"/>
                <a:cs typeface="Courier New" panose="02070309020205020404" pitchFamily="49" charset="0"/>
              </a:rPr>
              <a:t>wait(empty);</a:t>
            </a:r>
            <a:endParaRPr lang="en-US" sz="1400" b="1" dirty="0">
              <a:gradFill>
                <a:gsLst>
                  <a:gs pos="0">
                    <a:srgbClr val="00C6FF"/>
                  </a:gs>
                  <a:gs pos="100000">
                    <a:srgbClr val="0072FF"/>
                  </a:gs>
                </a:gsLst>
                <a:lin ang="2700000" scaled="1"/>
              </a:gradFill>
              <a:latin typeface="Courier New" panose="02070309020205020404" pitchFamily="49" charset="0"/>
              <a:cs typeface="Courier New" panose="02070309020205020404" pitchFamily="49" charset="0"/>
            </a:endParaRPr>
          </a:p>
          <a:p>
            <a:pPr>
              <a:lnSpc>
                <a:spcPct val="120000"/>
              </a:lnSpc>
              <a:spcBef>
                <a:spcPts val="200"/>
              </a:spcBef>
              <a:spcAft>
                <a:spcPts val="200"/>
              </a:spcAft>
            </a:pPr>
            <a:r>
              <a:rPr lang="en-US" sz="1400" b="1" dirty="0">
                <a:gradFill>
                  <a:gsLst>
                    <a:gs pos="0">
                      <a:srgbClr val="00B050"/>
                    </a:gs>
                    <a:gs pos="100000">
                      <a:srgbClr val="92D050"/>
                    </a:gs>
                  </a:gsLst>
                  <a:lin ang="2700000" scaled="1"/>
                </a:gradFill>
                <a:latin typeface="Courier New" panose="02070309020205020404" pitchFamily="49" charset="0"/>
                <a:cs typeface="Courier New" panose="02070309020205020404" pitchFamily="49" charset="0"/>
              </a:rPr>
              <a:t>wait(mutex);</a:t>
            </a:r>
            <a:endParaRPr lang="en-US" sz="1400" b="1" dirty="0">
              <a:gradFill>
                <a:gsLst>
                  <a:gs pos="0">
                    <a:srgbClr val="00B050"/>
                  </a:gs>
                  <a:gs pos="100000">
                    <a:srgbClr val="92D050"/>
                  </a:gs>
                </a:gsLst>
                <a:lin ang="2700000" scaled="1"/>
              </a:gradFill>
              <a:latin typeface="Courier New" panose="02070309020205020404" pitchFamily="49" charset="0"/>
              <a:cs typeface="Courier New" panose="02070309020205020404" pitchFamily="49" charset="0"/>
            </a:endParaRPr>
          </a:p>
          <a:p>
            <a:pPr>
              <a:lnSpc>
                <a:spcPct val="120000"/>
              </a:lnSpc>
              <a:spcBef>
                <a:spcPts val="200"/>
              </a:spcBef>
              <a:spcAft>
                <a:spcPts val="200"/>
              </a:spcAft>
            </a:pPr>
            <a:r>
              <a:rPr lang="en-US" sz="1400" dirty="0">
                <a:latin typeface="Courier New" panose="02070309020205020404" pitchFamily="49" charset="0"/>
                <a:cs typeface="Courier New" panose="02070309020205020404" pitchFamily="49" charset="0"/>
              </a:rPr>
              <a:t>// add to buffer[]</a:t>
            </a:r>
            <a:endParaRPr lang="en-US" sz="1400" dirty="0">
              <a:latin typeface="Courier New" panose="02070309020205020404" pitchFamily="49" charset="0"/>
              <a:cs typeface="Courier New" panose="02070309020205020404" pitchFamily="49" charset="0"/>
            </a:endParaRPr>
          </a:p>
          <a:p>
            <a:pPr>
              <a:lnSpc>
                <a:spcPct val="120000"/>
              </a:lnSpc>
              <a:spcBef>
                <a:spcPts val="200"/>
              </a:spcBef>
              <a:spcAft>
                <a:spcPts val="200"/>
              </a:spcAft>
            </a:pPr>
            <a:r>
              <a:rPr lang="en-US" sz="1400" dirty="0">
                <a:latin typeface="Courier New" panose="02070309020205020404" pitchFamily="49" charset="0"/>
                <a:cs typeface="Courier New" panose="02070309020205020404" pitchFamily="49" charset="0"/>
              </a:rPr>
              <a:t>count++;</a:t>
            </a:r>
            <a:endParaRPr lang="en-US" sz="1400" dirty="0">
              <a:latin typeface="Courier New" panose="02070309020205020404" pitchFamily="49" charset="0"/>
              <a:cs typeface="Courier New" panose="02070309020205020404" pitchFamily="49" charset="0"/>
            </a:endParaRPr>
          </a:p>
          <a:p>
            <a:pPr>
              <a:lnSpc>
                <a:spcPct val="120000"/>
              </a:lnSpc>
              <a:spcBef>
                <a:spcPts val="200"/>
              </a:spcBef>
              <a:spcAft>
                <a:spcPts val="200"/>
              </a:spcAft>
            </a:pPr>
            <a:r>
              <a:rPr lang="en-US" sz="1400" b="1" dirty="0">
                <a:gradFill>
                  <a:gsLst>
                    <a:gs pos="0">
                      <a:srgbClr val="00B050"/>
                    </a:gs>
                    <a:gs pos="100000">
                      <a:srgbClr val="92D050"/>
                    </a:gs>
                  </a:gsLst>
                  <a:lin ang="2700000" scaled="1"/>
                </a:gradFill>
                <a:latin typeface="Courier New" panose="02070309020205020404" pitchFamily="49" charset="0"/>
                <a:cs typeface="Courier New" panose="02070309020205020404" pitchFamily="49" charset="0"/>
              </a:rPr>
              <a:t>signal(mutex);</a:t>
            </a:r>
            <a:endParaRPr lang="en-US" sz="1400" b="1" dirty="0">
              <a:gradFill>
                <a:gsLst>
                  <a:gs pos="0">
                    <a:srgbClr val="00B050"/>
                  </a:gs>
                  <a:gs pos="100000">
                    <a:srgbClr val="92D050"/>
                  </a:gs>
                </a:gsLst>
                <a:lin ang="2700000" scaled="1"/>
              </a:gradFill>
              <a:latin typeface="Courier New" panose="02070309020205020404" pitchFamily="49" charset="0"/>
              <a:cs typeface="Courier New" panose="02070309020205020404" pitchFamily="49" charset="0"/>
            </a:endParaRPr>
          </a:p>
          <a:p>
            <a:pPr>
              <a:lnSpc>
                <a:spcPct val="120000"/>
              </a:lnSpc>
              <a:spcBef>
                <a:spcPts val="200"/>
              </a:spcBef>
              <a:spcAft>
                <a:spcPts val="200"/>
              </a:spcAft>
            </a:pPr>
            <a:r>
              <a:rPr lang="en-US" sz="1400" b="1" dirty="0">
                <a:gradFill>
                  <a:gsLst>
                    <a:gs pos="0">
                      <a:schemeClr val="accent2"/>
                    </a:gs>
                    <a:gs pos="100000">
                      <a:schemeClr val="accent3">
                        <a:lumMod val="75000"/>
                      </a:schemeClr>
                    </a:gs>
                  </a:gsLst>
                  <a:lin ang="5400000" scaled="1"/>
                </a:gradFill>
                <a:latin typeface="Courier New" panose="02070309020205020404" pitchFamily="49" charset="0"/>
                <a:cs typeface="Courier New" panose="02070309020205020404" pitchFamily="49" charset="0"/>
              </a:rPr>
              <a:t>signal(full);</a:t>
            </a:r>
            <a:endParaRPr lang="en-US" sz="1400" b="1" dirty="0">
              <a:gradFill>
                <a:gsLst>
                  <a:gs pos="0">
                    <a:schemeClr val="accent2"/>
                  </a:gs>
                  <a:gs pos="100000">
                    <a:schemeClr val="accent3">
                      <a:lumMod val="75000"/>
                    </a:schemeClr>
                  </a:gs>
                </a:gsLst>
                <a:lin ang="5400000" scaled="1"/>
              </a:gradFill>
              <a:latin typeface="Courier New" panose="02070309020205020404" pitchFamily="49" charset="0"/>
              <a:cs typeface="Courier New" panose="02070309020205020404" pitchFamily="49" charset="0"/>
            </a:endParaRPr>
          </a:p>
        </p:txBody>
      </p:sp>
      <p:sp>
        <p:nvSpPr>
          <p:cNvPr id="43" name="TextBox 42"/>
          <p:cNvSpPr txBox="1"/>
          <p:nvPr/>
        </p:nvSpPr>
        <p:spPr>
          <a:xfrm>
            <a:off x="864041" y="2533593"/>
            <a:ext cx="971741" cy="327077"/>
          </a:xfrm>
          <a:prstGeom prst="rect">
            <a:avLst/>
          </a:prstGeom>
          <a:gradFill>
            <a:gsLst>
              <a:gs pos="0">
                <a:srgbClr val="00C6FF"/>
              </a:gs>
              <a:gs pos="100000">
                <a:srgbClr val="0072FF"/>
              </a:gs>
            </a:gsLst>
            <a:lin ang="2700000" scaled="1"/>
          </a:gradFill>
          <a:ln>
            <a:gradFill flip="none" rotWithShape="1">
              <a:gsLst>
                <a:gs pos="0">
                  <a:srgbClr val="00C6FF"/>
                </a:gs>
                <a:gs pos="100000">
                  <a:srgbClr val="0072FF"/>
                </a:gs>
              </a:gsLst>
              <a:lin ang="2700000" scaled="1"/>
              <a:tileRect/>
            </a:gradFill>
          </a:ln>
        </p:spPr>
        <p:txBody>
          <a:bodyPr wrap="none" rtlCol="0">
            <a:spAutoFit/>
          </a:bodyPr>
          <a:lstStyle/>
          <a:p>
            <a:pPr>
              <a:lnSpc>
                <a:spcPct val="120000"/>
              </a:lnSpc>
              <a:spcBef>
                <a:spcPts val="200"/>
              </a:spcBef>
              <a:spcAft>
                <a:spcPts val="200"/>
              </a:spcAft>
            </a:pPr>
            <a:r>
              <a:rPr lang="en-US" sz="1400" b="1" dirty="0">
                <a:solidFill>
                  <a:schemeClr val="bg1"/>
                </a:solidFill>
                <a:latin typeface="Arial" panose="020B0604020202020204" pitchFamily="34" charset="0"/>
                <a:cs typeface="Arial" panose="020B0604020202020204" pitchFamily="34" charset="0"/>
              </a:rPr>
              <a:t>Producer</a:t>
            </a:r>
            <a:endParaRPr lang="en-US" sz="1400" b="1" dirty="0">
              <a:solidFill>
                <a:schemeClr val="bg1"/>
              </a:solidFill>
              <a:latin typeface="Arial" panose="020B0604020202020204" pitchFamily="34" charset="0"/>
              <a:cs typeface="Arial" panose="020B0604020202020204" pitchFamily="34" charset="0"/>
            </a:endParaRPr>
          </a:p>
        </p:txBody>
      </p:sp>
      <p:sp>
        <p:nvSpPr>
          <p:cNvPr id="45" name="Triangle 44"/>
          <p:cNvSpPr/>
          <p:nvPr/>
        </p:nvSpPr>
        <p:spPr>
          <a:xfrm rot="5400000">
            <a:off x="696032" y="2991710"/>
            <a:ext cx="88823" cy="76572"/>
          </a:xfrm>
          <a:prstGeom prst="triangle">
            <a:avLst/>
          </a:prstGeom>
          <a:gradFill>
            <a:gsLst>
              <a:gs pos="0">
                <a:srgbClr val="00C6FF"/>
              </a:gs>
              <a:gs pos="100000">
                <a:srgbClr val="0072FF"/>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Arial" panose="020B0604020202020204" pitchFamily="34" charset="0"/>
              <a:cs typeface="Arial" panose="020B0604020202020204" pitchFamily="34" charset="0"/>
            </a:endParaRPr>
          </a:p>
        </p:txBody>
      </p:sp>
      <p:sp>
        <p:nvSpPr>
          <p:cNvPr id="42" name="TextBox 41"/>
          <p:cNvSpPr txBox="1"/>
          <p:nvPr/>
        </p:nvSpPr>
        <p:spPr>
          <a:xfrm>
            <a:off x="9281265" y="4299868"/>
            <a:ext cx="2654894" cy="1889235"/>
          </a:xfrm>
          <a:prstGeom prst="rect">
            <a:avLst/>
          </a:prstGeom>
          <a:solidFill>
            <a:schemeClr val="bg1"/>
          </a:solidFill>
          <a:ln>
            <a:gradFill>
              <a:gsLst>
                <a:gs pos="0">
                  <a:schemeClr val="accent2"/>
                </a:gs>
                <a:gs pos="100000">
                  <a:schemeClr val="accent3">
                    <a:lumMod val="75000"/>
                  </a:schemeClr>
                </a:gs>
              </a:gsLst>
              <a:lin ang="5400000" scaled="1"/>
            </a:gradFill>
          </a:ln>
        </p:spPr>
        <p:txBody>
          <a:bodyPr wrap="none" rtlCol="0">
            <a:spAutoFit/>
          </a:bodyPr>
          <a:lstStyle/>
          <a:p>
            <a:pPr>
              <a:lnSpc>
                <a:spcPct val="120000"/>
              </a:lnSpc>
              <a:spcBef>
                <a:spcPts val="200"/>
              </a:spcBef>
              <a:spcAft>
                <a:spcPts val="200"/>
              </a:spcAft>
            </a:pPr>
            <a:r>
              <a:rPr lang="en-US" sz="1400" b="1" dirty="0">
                <a:gradFill>
                  <a:gsLst>
                    <a:gs pos="0">
                      <a:schemeClr val="accent2"/>
                    </a:gs>
                    <a:gs pos="100000">
                      <a:schemeClr val="accent3">
                        <a:lumMod val="75000"/>
                      </a:schemeClr>
                    </a:gs>
                  </a:gsLst>
                  <a:lin ang="5400000" scaled="1"/>
                </a:gradFill>
                <a:latin typeface="Courier New" panose="02070309020205020404" pitchFamily="49" charset="0"/>
                <a:cs typeface="Courier New" panose="02070309020205020404" pitchFamily="49" charset="0"/>
              </a:rPr>
              <a:t>wait(full);</a:t>
            </a:r>
            <a:endParaRPr lang="en-US" sz="1400" b="1" dirty="0">
              <a:gradFill>
                <a:gsLst>
                  <a:gs pos="0">
                    <a:schemeClr val="accent2"/>
                  </a:gs>
                  <a:gs pos="100000">
                    <a:schemeClr val="accent3">
                      <a:lumMod val="75000"/>
                    </a:schemeClr>
                  </a:gs>
                </a:gsLst>
                <a:lin ang="5400000" scaled="1"/>
              </a:gradFill>
              <a:latin typeface="Courier New" panose="02070309020205020404" pitchFamily="49" charset="0"/>
              <a:cs typeface="Courier New" panose="02070309020205020404" pitchFamily="49" charset="0"/>
            </a:endParaRPr>
          </a:p>
          <a:p>
            <a:pPr>
              <a:lnSpc>
                <a:spcPct val="120000"/>
              </a:lnSpc>
              <a:spcBef>
                <a:spcPts val="200"/>
              </a:spcBef>
              <a:spcAft>
                <a:spcPts val="200"/>
              </a:spcAft>
            </a:pPr>
            <a:r>
              <a:rPr lang="en-US" sz="1400" b="1" dirty="0">
                <a:gradFill>
                  <a:gsLst>
                    <a:gs pos="0">
                      <a:srgbClr val="00B050"/>
                    </a:gs>
                    <a:gs pos="100000">
                      <a:srgbClr val="92D050"/>
                    </a:gs>
                  </a:gsLst>
                  <a:lin ang="2700000" scaled="1"/>
                </a:gradFill>
                <a:latin typeface="Courier New" panose="02070309020205020404" pitchFamily="49" charset="0"/>
                <a:cs typeface="Courier New" panose="02070309020205020404" pitchFamily="49" charset="0"/>
              </a:rPr>
              <a:t>wait(mutex);</a:t>
            </a:r>
            <a:endParaRPr lang="en-US" sz="1400" b="1" dirty="0">
              <a:gradFill>
                <a:gsLst>
                  <a:gs pos="0">
                    <a:srgbClr val="00B050"/>
                  </a:gs>
                  <a:gs pos="100000">
                    <a:srgbClr val="92D050"/>
                  </a:gs>
                </a:gsLst>
                <a:lin ang="2700000" scaled="1"/>
              </a:gradFill>
              <a:latin typeface="Courier New" panose="02070309020205020404" pitchFamily="49" charset="0"/>
              <a:cs typeface="Courier New" panose="02070309020205020404" pitchFamily="49" charset="0"/>
            </a:endParaRPr>
          </a:p>
          <a:p>
            <a:pPr>
              <a:lnSpc>
                <a:spcPct val="120000"/>
              </a:lnSpc>
              <a:spcBef>
                <a:spcPts val="200"/>
              </a:spcBef>
              <a:spcAft>
                <a:spcPts val="200"/>
              </a:spcAft>
            </a:pPr>
            <a:r>
              <a:rPr lang="en-US" sz="1400" dirty="0">
                <a:latin typeface="Courier New" panose="02070309020205020404" pitchFamily="49" charset="0"/>
                <a:cs typeface="Courier New" panose="02070309020205020404" pitchFamily="49" charset="0"/>
              </a:rPr>
              <a:t>// remove from buffer[]</a:t>
            </a:r>
            <a:endParaRPr lang="en-US" sz="1400" dirty="0">
              <a:latin typeface="Courier New" panose="02070309020205020404" pitchFamily="49" charset="0"/>
              <a:cs typeface="Courier New" panose="02070309020205020404" pitchFamily="49" charset="0"/>
            </a:endParaRPr>
          </a:p>
          <a:p>
            <a:pPr>
              <a:lnSpc>
                <a:spcPct val="120000"/>
              </a:lnSpc>
              <a:spcBef>
                <a:spcPts val="200"/>
              </a:spcBef>
              <a:spcAft>
                <a:spcPts val="200"/>
              </a:spcAft>
            </a:pPr>
            <a:r>
              <a:rPr lang="en-US" sz="1400" dirty="0">
                <a:latin typeface="Courier New" panose="02070309020205020404" pitchFamily="49" charset="0"/>
                <a:cs typeface="Courier New" panose="02070309020205020404" pitchFamily="49" charset="0"/>
              </a:rPr>
              <a:t>count--;</a:t>
            </a:r>
            <a:endParaRPr lang="en-US" sz="1400" dirty="0">
              <a:latin typeface="Courier New" panose="02070309020205020404" pitchFamily="49" charset="0"/>
              <a:cs typeface="Courier New" panose="02070309020205020404" pitchFamily="49" charset="0"/>
            </a:endParaRPr>
          </a:p>
          <a:p>
            <a:pPr>
              <a:lnSpc>
                <a:spcPct val="120000"/>
              </a:lnSpc>
              <a:spcBef>
                <a:spcPts val="200"/>
              </a:spcBef>
              <a:spcAft>
                <a:spcPts val="200"/>
              </a:spcAft>
            </a:pPr>
            <a:r>
              <a:rPr lang="en-US" sz="1400" b="1" dirty="0">
                <a:gradFill>
                  <a:gsLst>
                    <a:gs pos="0">
                      <a:srgbClr val="00B050"/>
                    </a:gs>
                    <a:gs pos="100000">
                      <a:srgbClr val="92D050"/>
                    </a:gs>
                  </a:gsLst>
                  <a:lin ang="2700000" scaled="1"/>
                </a:gradFill>
                <a:latin typeface="Courier New" panose="02070309020205020404" pitchFamily="49" charset="0"/>
                <a:cs typeface="Courier New" panose="02070309020205020404" pitchFamily="49" charset="0"/>
              </a:rPr>
              <a:t>signal(mutex);</a:t>
            </a:r>
            <a:endParaRPr lang="en-US" sz="1400" b="1" dirty="0">
              <a:gradFill>
                <a:gsLst>
                  <a:gs pos="0">
                    <a:srgbClr val="00B050"/>
                  </a:gs>
                  <a:gs pos="100000">
                    <a:srgbClr val="92D050"/>
                  </a:gs>
                </a:gsLst>
                <a:lin ang="2700000" scaled="1"/>
              </a:gradFill>
              <a:latin typeface="Courier New" panose="02070309020205020404" pitchFamily="49" charset="0"/>
              <a:cs typeface="Courier New" panose="02070309020205020404" pitchFamily="49" charset="0"/>
            </a:endParaRPr>
          </a:p>
          <a:p>
            <a:pPr>
              <a:lnSpc>
                <a:spcPct val="120000"/>
              </a:lnSpc>
              <a:spcBef>
                <a:spcPts val="200"/>
              </a:spcBef>
              <a:spcAft>
                <a:spcPts val="200"/>
              </a:spcAft>
            </a:pPr>
            <a:r>
              <a:rPr lang="en-US" sz="1400" b="1" dirty="0">
                <a:gradFill>
                  <a:gsLst>
                    <a:gs pos="0">
                      <a:srgbClr val="00C6FF"/>
                    </a:gs>
                    <a:gs pos="100000">
                      <a:srgbClr val="0072FF"/>
                    </a:gs>
                  </a:gsLst>
                  <a:lin ang="2700000" scaled="1"/>
                </a:gradFill>
                <a:latin typeface="Courier New" panose="02070309020205020404" pitchFamily="49" charset="0"/>
                <a:cs typeface="Courier New" panose="02070309020205020404" pitchFamily="49" charset="0"/>
              </a:rPr>
              <a:t>signal(empty);</a:t>
            </a:r>
            <a:endParaRPr lang="en-US" sz="1400" b="1" dirty="0">
              <a:gradFill>
                <a:gsLst>
                  <a:gs pos="0">
                    <a:srgbClr val="00C6FF"/>
                  </a:gs>
                  <a:gs pos="100000">
                    <a:srgbClr val="0072FF"/>
                  </a:gs>
                </a:gsLst>
                <a:lin ang="2700000" scaled="1"/>
              </a:gradFill>
              <a:latin typeface="Courier New" panose="02070309020205020404" pitchFamily="49" charset="0"/>
              <a:cs typeface="Courier New" panose="02070309020205020404" pitchFamily="49" charset="0"/>
            </a:endParaRPr>
          </a:p>
        </p:txBody>
      </p:sp>
      <p:sp>
        <p:nvSpPr>
          <p:cNvPr id="44" name="TextBox 43"/>
          <p:cNvSpPr txBox="1"/>
          <p:nvPr/>
        </p:nvSpPr>
        <p:spPr>
          <a:xfrm>
            <a:off x="9281265" y="3966605"/>
            <a:ext cx="1071127" cy="327077"/>
          </a:xfrm>
          <a:prstGeom prst="rect">
            <a:avLst/>
          </a:prstGeom>
          <a:gradFill flip="none" rotWithShape="1">
            <a:gsLst>
              <a:gs pos="0">
                <a:schemeClr val="accent2"/>
              </a:gs>
              <a:gs pos="100000">
                <a:schemeClr val="accent3">
                  <a:lumMod val="75000"/>
                </a:schemeClr>
              </a:gs>
            </a:gsLst>
            <a:lin ang="2700000" scaled="1"/>
            <a:tileRect/>
          </a:gradFill>
          <a:ln>
            <a:gradFill>
              <a:gsLst>
                <a:gs pos="0">
                  <a:schemeClr val="accent2"/>
                </a:gs>
                <a:gs pos="100000">
                  <a:schemeClr val="accent3">
                    <a:lumMod val="75000"/>
                  </a:schemeClr>
                </a:gs>
              </a:gsLst>
              <a:lin ang="5400000" scaled="1"/>
            </a:gradFill>
          </a:ln>
        </p:spPr>
        <p:txBody>
          <a:bodyPr wrap="none" rtlCol="0">
            <a:spAutoFit/>
          </a:bodyPr>
          <a:lstStyle/>
          <a:p>
            <a:pPr>
              <a:lnSpc>
                <a:spcPct val="120000"/>
              </a:lnSpc>
              <a:spcBef>
                <a:spcPts val="200"/>
              </a:spcBef>
              <a:spcAft>
                <a:spcPts val="200"/>
              </a:spcAft>
            </a:pPr>
            <a:r>
              <a:rPr lang="en-US" sz="1400" b="1" dirty="0">
                <a:solidFill>
                  <a:schemeClr val="bg1"/>
                </a:solidFill>
                <a:latin typeface="Arial" panose="020B0604020202020204" pitchFamily="34" charset="0"/>
                <a:cs typeface="Arial" panose="020B0604020202020204" pitchFamily="34" charset="0"/>
              </a:rPr>
              <a:t>Consumer</a:t>
            </a:r>
            <a:endParaRPr lang="en-US" sz="1400" b="1" dirty="0">
              <a:solidFill>
                <a:schemeClr val="bg1"/>
              </a:solidFill>
              <a:latin typeface="Arial" panose="020B0604020202020204" pitchFamily="34" charset="0"/>
              <a:cs typeface="Arial" panose="020B0604020202020204" pitchFamily="34" charset="0"/>
            </a:endParaRPr>
          </a:p>
        </p:txBody>
      </p:sp>
      <p:sp>
        <p:nvSpPr>
          <p:cNvPr id="46" name="Triangle 45"/>
          <p:cNvSpPr/>
          <p:nvPr/>
        </p:nvSpPr>
        <p:spPr>
          <a:xfrm rot="5400000">
            <a:off x="9110960" y="4428090"/>
            <a:ext cx="88823" cy="76572"/>
          </a:xfrm>
          <a:prstGeom prst="triangle">
            <a:avLst/>
          </a:prstGeom>
          <a:gradFill>
            <a:gsLst>
              <a:gs pos="0">
                <a:schemeClr val="accent2"/>
              </a:gs>
              <a:gs pos="100000">
                <a:schemeClr val="accent3">
                  <a:lumMod val="7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Arial" panose="020B0604020202020204" pitchFamily="34" charset="0"/>
              <a:cs typeface="Arial" panose="020B0604020202020204" pitchFamily="34" charset="0"/>
            </a:endParaRPr>
          </a:p>
        </p:txBody>
      </p:sp>
      <p:sp>
        <p:nvSpPr>
          <p:cNvPr id="26" name="TextBox 25"/>
          <p:cNvSpPr txBox="1"/>
          <p:nvPr/>
        </p:nvSpPr>
        <p:spPr>
          <a:xfrm>
            <a:off x="3352930" y="2885184"/>
            <a:ext cx="2117887" cy="1269578"/>
          </a:xfrm>
          <a:prstGeom prst="rect">
            <a:avLst/>
          </a:prstGeom>
          <a:solidFill>
            <a:schemeClr val="bg1"/>
          </a:solidFill>
          <a:ln>
            <a:solidFill>
              <a:schemeClr val="bg1">
                <a:lumMod val="75000"/>
              </a:schemeClr>
            </a:solidFill>
          </a:ln>
        </p:spPr>
        <p:txBody>
          <a:bodyPr wrap="none" rtlCol="0">
            <a:spAutoFit/>
          </a:bodyPr>
          <a:lstStyle/>
          <a:p>
            <a:pPr>
              <a:lnSpc>
                <a:spcPct val="120000"/>
              </a:lnSpc>
              <a:spcBef>
                <a:spcPts val="200"/>
              </a:spcBef>
              <a:spcAft>
                <a:spcPts val="200"/>
              </a:spcAft>
            </a:pPr>
            <a:r>
              <a:rPr lang="en-US" sz="1400" b="1" dirty="0">
                <a:gradFill>
                  <a:gsLst>
                    <a:gs pos="0">
                      <a:srgbClr val="00C6FF"/>
                    </a:gs>
                    <a:gs pos="100000">
                      <a:srgbClr val="0072FF"/>
                    </a:gs>
                  </a:gsLst>
                  <a:lin ang="2700000" scaled="1"/>
                </a:gradFill>
                <a:latin typeface="Courier New" panose="02070309020205020404" pitchFamily="49" charset="0"/>
                <a:cs typeface="Courier New" panose="02070309020205020404" pitchFamily="49" charset="0"/>
              </a:rPr>
              <a:t>wait(empty);</a:t>
            </a:r>
            <a:endParaRPr lang="en-US" sz="1400" b="1" dirty="0">
              <a:gradFill>
                <a:gsLst>
                  <a:gs pos="0">
                    <a:srgbClr val="00C6FF"/>
                  </a:gs>
                  <a:gs pos="100000">
                    <a:srgbClr val="0072FF"/>
                  </a:gs>
                </a:gsLst>
                <a:lin ang="2700000" scaled="1"/>
              </a:gradFill>
              <a:latin typeface="Courier New" panose="02070309020205020404" pitchFamily="49" charset="0"/>
              <a:cs typeface="Courier New" panose="02070309020205020404" pitchFamily="49" charset="0"/>
            </a:endParaRPr>
          </a:p>
          <a:p>
            <a:pPr>
              <a:lnSpc>
                <a:spcPct val="120000"/>
              </a:lnSpc>
              <a:spcBef>
                <a:spcPts val="200"/>
              </a:spcBef>
              <a:spcAft>
                <a:spcPts val="200"/>
              </a:spcAft>
            </a:pPr>
            <a:r>
              <a:rPr lang="en-US" sz="1400" dirty="0">
                <a:latin typeface="Courier New" panose="02070309020205020404" pitchFamily="49" charset="0"/>
                <a:cs typeface="Courier New" panose="02070309020205020404" pitchFamily="49" charset="0"/>
              </a:rPr>
              <a:t>// add to buffer[]</a:t>
            </a:r>
            <a:endParaRPr lang="en-US" sz="1400" dirty="0">
              <a:latin typeface="Courier New" panose="02070309020205020404" pitchFamily="49" charset="0"/>
              <a:cs typeface="Courier New" panose="02070309020205020404" pitchFamily="49" charset="0"/>
            </a:endParaRPr>
          </a:p>
          <a:p>
            <a:pPr>
              <a:lnSpc>
                <a:spcPct val="120000"/>
              </a:lnSpc>
              <a:spcBef>
                <a:spcPts val="200"/>
              </a:spcBef>
              <a:spcAft>
                <a:spcPts val="200"/>
              </a:spcAft>
            </a:pPr>
            <a:r>
              <a:rPr lang="en-US" sz="1400" dirty="0">
                <a:latin typeface="Courier New" panose="02070309020205020404" pitchFamily="49" charset="0"/>
                <a:cs typeface="Courier New" panose="02070309020205020404" pitchFamily="49" charset="0"/>
              </a:rPr>
              <a:t>count++;</a:t>
            </a:r>
            <a:endParaRPr lang="en-US" sz="1400" dirty="0">
              <a:latin typeface="Courier New" panose="02070309020205020404" pitchFamily="49" charset="0"/>
              <a:cs typeface="Courier New" panose="02070309020205020404" pitchFamily="49" charset="0"/>
            </a:endParaRPr>
          </a:p>
          <a:p>
            <a:pPr>
              <a:lnSpc>
                <a:spcPct val="120000"/>
              </a:lnSpc>
              <a:spcBef>
                <a:spcPts val="200"/>
              </a:spcBef>
              <a:spcAft>
                <a:spcPts val="200"/>
              </a:spcAft>
            </a:pPr>
            <a:r>
              <a:rPr lang="en-US" sz="1400" b="1" dirty="0">
                <a:gradFill>
                  <a:gsLst>
                    <a:gs pos="0">
                      <a:schemeClr val="accent2"/>
                    </a:gs>
                    <a:gs pos="100000">
                      <a:schemeClr val="accent3">
                        <a:lumMod val="75000"/>
                      </a:schemeClr>
                    </a:gs>
                  </a:gsLst>
                  <a:lin ang="5400000" scaled="1"/>
                </a:gradFill>
                <a:latin typeface="Courier New" panose="02070309020205020404" pitchFamily="49" charset="0"/>
                <a:cs typeface="Courier New" panose="02070309020205020404" pitchFamily="49" charset="0"/>
              </a:rPr>
              <a:t>signal(full);</a:t>
            </a:r>
            <a:endParaRPr lang="en-US" sz="1400" b="1" dirty="0">
              <a:gradFill>
                <a:gsLst>
                  <a:gs pos="0">
                    <a:schemeClr val="accent2"/>
                  </a:gs>
                  <a:gs pos="100000">
                    <a:schemeClr val="accent3">
                      <a:lumMod val="75000"/>
                    </a:schemeClr>
                  </a:gs>
                </a:gsLst>
                <a:lin ang="5400000" scaled="1"/>
              </a:gradFill>
              <a:latin typeface="Courier New" panose="02070309020205020404" pitchFamily="49" charset="0"/>
              <a:cs typeface="Courier New" panose="02070309020205020404" pitchFamily="49" charset="0"/>
            </a:endParaRPr>
          </a:p>
        </p:txBody>
      </p:sp>
      <p:sp>
        <p:nvSpPr>
          <p:cNvPr id="27" name="TextBox 26"/>
          <p:cNvSpPr txBox="1"/>
          <p:nvPr/>
        </p:nvSpPr>
        <p:spPr>
          <a:xfrm>
            <a:off x="3354160" y="2555289"/>
            <a:ext cx="971741" cy="327077"/>
          </a:xfrm>
          <a:prstGeom prst="rect">
            <a:avLst/>
          </a:prstGeom>
          <a:solidFill>
            <a:schemeClr val="bg1">
              <a:lumMod val="75000"/>
            </a:schemeClr>
          </a:solidFill>
          <a:ln>
            <a:solidFill>
              <a:schemeClr val="bg1">
                <a:lumMod val="75000"/>
              </a:schemeClr>
            </a:solidFill>
          </a:ln>
        </p:spPr>
        <p:txBody>
          <a:bodyPr wrap="none" rtlCol="0">
            <a:spAutoFit/>
          </a:bodyPr>
          <a:lstStyle/>
          <a:p>
            <a:pPr>
              <a:lnSpc>
                <a:spcPct val="120000"/>
              </a:lnSpc>
              <a:spcBef>
                <a:spcPts val="200"/>
              </a:spcBef>
              <a:spcAft>
                <a:spcPts val="200"/>
              </a:spcAft>
            </a:pPr>
            <a:r>
              <a:rPr lang="en-US" sz="1400" b="1" dirty="0">
                <a:solidFill>
                  <a:schemeClr val="bg1"/>
                </a:solidFill>
                <a:latin typeface="Arial" panose="020B0604020202020204" pitchFamily="34" charset="0"/>
                <a:cs typeface="Arial" panose="020B0604020202020204" pitchFamily="34" charset="0"/>
              </a:rPr>
              <a:t>Producer</a:t>
            </a:r>
            <a:endParaRPr lang="en-US" sz="1400" b="1" dirty="0">
              <a:solidFill>
                <a:schemeClr val="bg1"/>
              </a:solidFill>
              <a:latin typeface="Arial" panose="020B0604020202020204" pitchFamily="34" charset="0"/>
              <a:cs typeface="Arial" panose="020B0604020202020204" pitchFamily="34" charset="0"/>
            </a:endParaRPr>
          </a:p>
        </p:txBody>
      </p:sp>
      <p:sp>
        <p:nvSpPr>
          <p:cNvPr id="28" name="Triangle 27"/>
          <p:cNvSpPr/>
          <p:nvPr/>
        </p:nvSpPr>
        <p:spPr>
          <a:xfrm rot="5400000">
            <a:off x="3186151" y="3013406"/>
            <a:ext cx="88823" cy="76572"/>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Arial" panose="020B0604020202020204" pitchFamily="34" charset="0"/>
              <a:cs typeface="Arial" panose="020B0604020202020204" pitchFamily="34" charset="0"/>
            </a:endParaRPr>
          </a:p>
        </p:txBody>
      </p:sp>
      <p:sp>
        <p:nvSpPr>
          <p:cNvPr id="29" name="TextBox 28"/>
          <p:cNvSpPr txBox="1"/>
          <p:nvPr/>
        </p:nvSpPr>
        <p:spPr>
          <a:xfrm>
            <a:off x="6096000" y="4278179"/>
            <a:ext cx="2654894" cy="1269578"/>
          </a:xfrm>
          <a:prstGeom prst="rect">
            <a:avLst/>
          </a:prstGeom>
          <a:solidFill>
            <a:schemeClr val="bg1"/>
          </a:solidFill>
          <a:ln>
            <a:solidFill>
              <a:schemeClr val="bg1">
                <a:lumMod val="75000"/>
              </a:schemeClr>
            </a:solidFill>
          </a:ln>
        </p:spPr>
        <p:txBody>
          <a:bodyPr wrap="none" rtlCol="0">
            <a:spAutoFit/>
          </a:bodyPr>
          <a:lstStyle/>
          <a:p>
            <a:pPr>
              <a:lnSpc>
                <a:spcPct val="120000"/>
              </a:lnSpc>
              <a:spcBef>
                <a:spcPts val="200"/>
              </a:spcBef>
              <a:spcAft>
                <a:spcPts val="200"/>
              </a:spcAft>
            </a:pPr>
            <a:r>
              <a:rPr lang="en-US" sz="1400" b="1" dirty="0">
                <a:gradFill>
                  <a:gsLst>
                    <a:gs pos="0">
                      <a:schemeClr val="accent2"/>
                    </a:gs>
                    <a:gs pos="100000">
                      <a:schemeClr val="accent3">
                        <a:lumMod val="75000"/>
                      </a:schemeClr>
                    </a:gs>
                  </a:gsLst>
                  <a:lin ang="5400000" scaled="1"/>
                </a:gradFill>
                <a:latin typeface="Courier New" panose="02070309020205020404" pitchFamily="49" charset="0"/>
                <a:cs typeface="Courier New" panose="02070309020205020404" pitchFamily="49" charset="0"/>
              </a:rPr>
              <a:t>wait(full);</a:t>
            </a:r>
            <a:endParaRPr lang="en-US" sz="1400" b="1" dirty="0">
              <a:gradFill>
                <a:gsLst>
                  <a:gs pos="0">
                    <a:schemeClr val="accent2"/>
                  </a:gs>
                  <a:gs pos="100000">
                    <a:schemeClr val="accent3">
                      <a:lumMod val="75000"/>
                    </a:schemeClr>
                  </a:gs>
                </a:gsLst>
                <a:lin ang="5400000" scaled="1"/>
              </a:gradFill>
              <a:latin typeface="Courier New" panose="02070309020205020404" pitchFamily="49" charset="0"/>
              <a:cs typeface="Courier New" panose="02070309020205020404" pitchFamily="49" charset="0"/>
            </a:endParaRPr>
          </a:p>
          <a:p>
            <a:pPr>
              <a:lnSpc>
                <a:spcPct val="120000"/>
              </a:lnSpc>
              <a:spcBef>
                <a:spcPts val="200"/>
              </a:spcBef>
              <a:spcAft>
                <a:spcPts val="200"/>
              </a:spcAft>
            </a:pPr>
            <a:r>
              <a:rPr lang="en-US" sz="1400" dirty="0">
                <a:latin typeface="Courier New" panose="02070309020205020404" pitchFamily="49" charset="0"/>
                <a:cs typeface="Courier New" panose="02070309020205020404" pitchFamily="49" charset="0"/>
              </a:rPr>
              <a:t>// remove from buffer[]</a:t>
            </a:r>
            <a:endParaRPr lang="en-US" sz="1400" dirty="0">
              <a:latin typeface="Courier New" panose="02070309020205020404" pitchFamily="49" charset="0"/>
              <a:cs typeface="Courier New" panose="02070309020205020404" pitchFamily="49" charset="0"/>
            </a:endParaRPr>
          </a:p>
          <a:p>
            <a:pPr>
              <a:lnSpc>
                <a:spcPct val="120000"/>
              </a:lnSpc>
              <a:spcBef>
                <a:spcPts val="200"/>
              </a:spcBef>
              <a:spcAft>
                <a:spcPts val="200"/>
              </a:spcAft>
            </a:pPr>
            <a:r>
              <a:rPr lang="en-US" sz="1400" dirty="0">
                <a:latin typeface="Courier New" panose="02070309020205020404" pitchFamily="49" charset="0"/>
                <a:cs typeface="Courier New" panose="02070309020205020404" pitchFamily="49" charset="0"/>
              </a:rPr>
              <a:t>count--;</a:t>
            </a:r>
            <a:endParaRPr lang="en-US" sz="1400" dirty="0">
              <a:latin typeface="Courier New" panose="02070309020205020404" pitchFamily="49" charset="0"/>
              <a:cs typeface="Courier New" panose="02070309020205020404" pitchFamily="49" charset="0"/>
            </a:endParaRPr>
          </a:p>
          <a:p>
            <a:pPr>
              <a:lnSpc>
                <a:spcPct val="120000"/>
              </a:lnSpc>
              <a:spcBef>
                <a:spcPts val="200"/>
              </a:spcBef>
              <a:spcAft>
                <a:spcPts val="200"/>
              </a:spcAft>
            </a:pPr>
            <a:r>
              <a:rPr lang="en-US" sz="1400" b="1" dirty="0">
                <a:gradFill>
                  <a:gsLst>
                    <a:gs pos="0">
                      <a:srgbClr val="00C6FF"/>
                    </a:gs>
                    <a:gs pos="100000">
                      <a:srgbClr val="0072FF"/>
                    </a:gs>
                  </a:gsLst>
                  <a:lin ang="2700000" scaled="1"/>
                </a:gradFill>
                <a:latin typeface="Courier New" panose="02070309020205020404" pitchFamily="49" charset="0"/>
                <a:cs typeface="Courier New" panose="02070309020205020404" pitchFamily="49" charset="0"/>
              </a:rPr>
              <a:t>signal(empty);</a:t>
            </a:r>
            <a:endParaRPr lang="en-US" sz="1400" b="1" dirty="0">
              <a:gradFill>
                <a:gsLst>
                  <a:gs pos="0">
                    <a:srgbClr val="00C6FF"/>
                  </a:gs>
                  <a:gs pos="100000">
                    <a:srgbClr val="0072FF"/>
                  </a:gs>
                </a:gsLst>
                <a:lin ang="2700000" scaled="1"/>
              </a:gradFill>
              <a:latin typeface="Courier New" panose="02070309020205020404" pitchFamily="49" charset="0"/>
              <a:cs typeface="Courier New" panose="02070309020205020404" pitchFamily="49" charset="0"/>
            </a:endParaRPr>
          </a:p>
        </p:txBody>
      </p:sp>
      <p:sp>
        <p:nvSpPr>
          <p:cNvPr id="30" name="TextBox 29"/>
          <p:cNvSpPr txBox="1"/>
          <p:nvPr/>
        </p:nvSpPr>
        <p:spPr>
          <a:xfrm>
            <a:off x="6096000" y="3944916"/>
            <a:ext cx="1071127" cy="327077"/>
          </a:xfrm>
          <a:prstGeom prst="rect">
            <a:avLst/>
          </a:prstGeom>
          <a:solidFill>
            <a:schemeClr val="bg1">
              <a:lumMod val="75000"/>
            </a:schemeClr>
          </a:solidFill>
          <a:ln>
            <a:solidFill>
              <a:schemeClr val="bg1">
                <a:lumMod val="75000"/>
              </a:schemeClr>
            </a:solidFill>
          </a:ln>
        </p:spPr>
        <p:txBody>
          <a:bodyPr wrap="none" rtlCol="0">
            <a:spAutoFit/>
          </a:bodyPr>
          <a:lstStyle/>
          <a:p>
            <a:pPr>
              <a:lnSpc>
                <a:spcPct val="120000"/>
              </a:lnSpc>
              <a:spcBef>
                <a:spcPts val="200"/>
              </a:spcBef>
              <a:spcAft>
                <a:spcPts val="200"/>
              </a:spcAft>
            </a:pPr>
            <a:r>
              <a:rPr lang="en-US" sz="1400" b="1" dirty="0">
                <a:solidFill>
                  <a:schemeClr val="bg1"/>
                </a:solidFill>
                <a:latin typeface="Arial" panose="020B0604020202020204" pitchFamily="34" charset="0"/>
                <a:cs typeface="Arial" panose="020B0604020202020204" pitchFamily="34" charset="0"/>
              </a:rPr>
              <a:t>Consumer</a:t>
            </a:r>
            <a:endParaRPr lang="en-US" sz="1400" b="1" dirty="0">
              <a:solidFill>
                <a:schemeClr val="bg1"/>
              </a:solidFill>
              <a:latin typeface="Arial" panose="020B0604020202020204" pitchFamily="34" charset="0"/>
              <a:cs typeface="Arial" panose="020B0604020202020204" pitchFamily="34" charset="0"/>
            </a:endParaRPr>
          </a:p>
        </p:txBody>
      </p:sp>
      <p:sp>
        <p:nvSpPr>
          <p:cNvPr id="31" name="Triangle 30"/>
          <p:cNvSpPr/>
          <p:nvPr/>
        </p:nvSpPr>
        <p:spPr>
          <a:xfrm rot="5400000">
            <a:off x="5925695" y="4406401"/>
            <a:ext cx="88823" cy="76572"/>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Arial" panose="020B0604020202020204" pitchFamily="34" charset="0"/>
              <a:cs typeface="Arial" panose="020B0604020202020204" pitchFamily="34" charset="0"/>
            </a:endParaRPr>
          </a:p>
        </p:txBody>
      </p:sp>
      <p:sp>
        <p:nvSpPr>
          <p:cNvPr id="32" name="TextBox 31"/>
          <p:cNvSpPr txBox="1"/>
          <p:nvPr/>
        </p:nvSpPr>
        <p:spPr>
          <a:xfrm>
            <a:off x="838200" y="1656968"/>
            <a:ext cx="3703258" cy="515782"/>
          </a:xfrm>
          <a:prstGeom prst="rect">
            <a:avLst/>
          </a:prstGeom>
          <a:gradFill>
            <a:gsLst>
              <a:gs pos="0">
                <a:srgbClr val="00C6FF"/>
              </a:gs>
              <a:gs pos="100000">
                <a:srgbClr val="0072FF"/>
              </a:gs>
            </a:gsLst>
            <a:lin ang="2700000" scaled="1"/>
          </a:gradFill>
          <a:ln>
            <a:gradFill flip="none" rotWithShape="1">
              <a:gsLst>
                <a:gs pos="0">
                  <a:srgbClr val="00C6FF"/>
                </a:gs>
                <a:gs pos="100000">
                  <a:srgbClr val="0072FF"/>
                </a:gs>
              </a:gsLst>
              <a:lin ang="2700000" scaled="1"/>
              <a:tileRect/>
            </a:gradFill>
          </a:ln>
        </p:spPr>
        <p:txBody>
          <a:bodyPr wrap="none" rtlCol="0">
            <a:spAutoFit/>
          </a:bodyPr>
          <a:lstStyle>
            <a:defPPr>
              <a:defRPr lang="en-US"/>
            </a:defPPr>
            <a:lvl1pPr>
              <a:lnSpc>
                <a:spcPct val="120000"/>
              </a:lnSpc>
              <a:spcBef>
                <a:spcPts val="200"/>
              </a:spcBef>
              <a:spcAft>
                <a:spcPts val="200"/>
              </a:spcAft>
              <a:defRPr sz="1400" b="1">
                <a:solidFill>
                  <a:schemeClr val="bg1"/>
                </a:solidFill>
                <a:latin typeface="Arial" panose="020B0604020202020204" pitchFamily="34" charset="0"/>
                <a:cs typeface="Arial" panose="020B0604020202020204" pitchFamily="34" charset="0"/>
              </a:defRPr>
            </a:lvl1pPr>
          </a:lstStyle>
          <a:p>
            <a:r>
              <a:rPr lang="en-US" sz="2400" dirty="0"/>
              <a:t>Bỏ qua vùng tranh chấp</a:t>
            </a:r>
            <a:endParaRPr lang="en-US" sz="2400" dirty="0">
              <a:latin typeface="Courier New" panose="02070309020205020404" pitchFamily="49" charset="0"/>
              <a:cs typeface="Courier New" panose="02070309020205020404" pitchFamily="49" charset="0"/>
            </a:endParaRPr>
          </a:p>
        </p:txBody>
      </p:sp>
      <p:sp>
        <p:nvSpPr>
          <p:cNvPr id="3" name="TextBox 2"/>
          <p:cNvSpPr txBox="1"/>
          <p:nvPr/>
        </p:nvSpPr>
        <p:spPr>
          <a:xfrm>
            <a:off x="3561878" y="5230469"/>
            <a:ext cx="2492990" cy="726546"/>
          </a:xfrm>
          <a:prstGeom prst="rect">
            <a:avLst/>
          </a:prstGeom>
          <a:noFill/>
        </p:spPr>
        <p:txBody>
          <a:bodyPr wrap="none" rtlCol="0">
            <a:spAutoFit/>
          </a:bodyPr>
          <a:lstStyle/>
          <a:p>
            <a:pPr algn="ctr">
              <a:lnSpc>
                <a:spcPct val="120000"/>
              </a:lnSpc>
              <a:spcBef>
                <a:spcPts val="200"/>
              </a:spcBef>
              <a:spcAft>
                <a:spcPts val="200"/>
              </a:spcAft>
            </a:pPr>
            <a:r>
              <a:rPr lang="en-US" b="1" dirty="0">
                <a:gradFill flip="none" rotWithShape="1">
                  <a:gsLst>
                    <a:gs pos="0">
                      <a:schemeClr val="accent3"/>
                    </a:gs>
                    <a:gs pos="100000">
                      <a:schemeClr val="accent5"/>
                    </a:gs>
                  </a:gsLst>
                  <a:lin ang="2700000" scaled="1"/>
                  <a:tileRect/>
                </a:gradFill>
                <a:latin typeface="Arial" panose="020B0604020202020204" pitchFamily="34" charset="0"/>
                <a:cs typeface="Arial" panose="020B0604020202020204" pitchFamily="34" charset="0"/>
              </a:rPr>
              <a:t>DỮ LIỆU</a:t>
            </a:r>
            <a:br>
              <a:rPr lang="en-US" b="1" dirty="0">
                <a:gradFill flip="none" rotWithShape="1">
                  <a:gsLst>
                    <a:gs pos="0">
                      <a:schemeClr val="accent3"/>
                    </a:gs>
                    <a:gs pos="100000">
                      <a:schemeClr val="accent5"/>
                    </a:gs>
                  </a:gsLst>
                  <a:lin ang="2700000" scaled="1"/>
                  <a:tileRect/>
                </a:gradFill>
                <a:latin typeface="Arial" panose="020B0604020202020204" pitchFamily="34" charset="0"/>
                <a:cs typeface="Arial" panose="020B0604020202020204" pitchFamily="34" charset="0"/>
              </a:rPr>
            </a:br>
            <a:r>
              <a:rPr lang="en-US" b="1" dirty="0">
                <a:gradFill flip="none" rotWithShape="1">
                  <a:gsLst>
                    <a:gs pos="0">
                      <a:schemeClr val="accent3"/>
                    </a:gs>
                    <a:gs pos="100000">
                      <a:schemeClr val="accent5"/>
                    </a:gs>
                  </a:gsLst>
                  <a:lin ang="2700000" scaled="1"/>
                  <a:tileRect/>
                </a:gradFill>
                <a:latin typeface="Arial" panose="020B0604020202020204" pitchFamily="34" charset="0"/>
                <a:cs typeface="Arial" panose="020B0604020202020204" pitchFamily="34" charset="0"/>
              </a:rPr>
              <a:t>KHÔNG NHẤT QUÁN</a:t>
            </a:r>
            <a:endParaRPr lang="en-US" b="1" dirty="0">
              <a:gradFill flip="none" rotWithShape="1">
                <a:gsLst>
                  <a:gs pos="0">
                    <a:schemeClr val="accent3"/>
                  </a:gs>
                  <a:gs pos="100000">
                    <a:schemeClr val="accent5"/>
                  </a:gs>
                </a:gsLst>
                <a:lin ang="2700000" scaled="1"/>
                <a:tileRect/>
              </a:gradFill>
              <a:latin typeface="Arial" panose="020B0604020202020204" pitchFamily="34" charset="0"/>
              <a:cs typeface="Arial" panose="020B0604020202020204" pitchFamily="34" charset="0"/>
            </a:endParaRPr>
          </a:p>
        </p:txBody>
      </p:sp>
      <p:cxnSp>
        <p:nvCxnSpPr>
          <p:cNvPr id="23" name="Elbow Connector 22"/>
          <p:cNvCxnSpPr>
            <a:stCxn id="26" idx="1"/>
            <a:endCxn id="3" idx="1"/>
          </p:cNvCxnSpPr>
          <p:nvPr/>
        </p:nvCxnSpPr>
        <p:spPr>
          <a:xfrm rot="10800000" flipH="1" flipV="1">
            <a:off x="3352930" y="3519972"/>
            <a:ext cx="208948" cy="2073769"/>
          </a:xfrm>
          <a:prstGeom prst="bentConnector3">
            <a:avLst>
              <a:gd name="adj1" fmla="val -109405"/>
            </a:avLst>
          </a:prstGeom>
          <a:ln w="19050" cap="rnd">
            <a:gradFill>
              <a:gsLst>
                <a:gs pos="0">
                  <a:schemeClr val="accent3"/>
                </a:gs>
                <a:gs pos="100000">
                  <a:schemeClr val="accent5"/>
                </a:gs>
              </a:gsLst>
              <a:lin ang="5400000" scaled="1"/>
            </a:gradFill>
            <a:round/>
            <a:tailEnd type="triangle"/>
          </a:ln>
        </p:spPr>
        <p:style>
          <a:lnRef idx="1">
            <a:schemeClr val="accent1"/>
          </a:lnRef>
          <a:fillRef idx="0">
            <a:schemeClr val="accent1"/>
          </a:fillRef>
          <a:effectRef idx="0">
            <a:schemeClr val="accent1"/>
          </a:effectRef>
          <a:fontRef idx="minor">
            <a:schemeClr val="tx1"/>
          </a:fontRef>
        </p:style>
      </p:cxnSp>
      <p:cxnSp>
        <p:nvCxnSpPr>
          <p:cNvPr id="37" name="Elbow Connector 36"/>
          <p:cNvCxnSpPr>
            <a:stCxn id="29" idx="1"/>
            <a:endCxn id="3" idx="0"/>
          </p:cNvCxnSpPr>
          <p:nvPr/>
        </p:nvCxnSpPr>
        <p:spPr>
          <a:xfrm rot="10800000" flipV="1">
            <a:off x="4808374" y="4912967"/>
            <a:ext cx="1287627" cy="317501"/>
          </a:xfrm>
          <a:prstGeom prst="bentConnector2">
            <a:avLst/>
          </a:prstGeom>
          <a:ln w="19050" cap="rnd">
            <a:gradFill>
              <a:gsLst>
                <a:gs pos="0">
                  <a:schemeClr val="accent3"/>
                </a:gs>
                <a:gs pos="100000">
                  <a:schemeClr val="accent5"/>
                </a:gs>
              </a:gsLst>
              <a:lin ang="5400000" scaled="1"/>
            </a:gradFill>
            <a:round/>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59:morph option="byObject"/>
      </p:transition>
    </mc:Choice>
    <mc:Fallback>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8B0B3AC-44A8-D142-AAF6-9A453466E1A4}" type="slidenum">
              <a:rPr lang="en-US" smtClean="0"/>
            </a:fld>
            <a:endParaRPr lang="en-US" dirty="0"/>
          </a:p>
        </p:txBody>
      </p:sp>
      <p:sp>
        <p:nvSpPr>
          <p:cNvPr id="3" name="Text Placeholder 2"/>
          <p:cNvSpPr>
            <a:spLocks noGrp="1"/>
          </p:cNvSpPr>
          <p:nvPr>
            <p:ph type="body" sz="quarter" idx="13"/>
          </p:nvPr>
        </p:nvSpPr>
        <p:spPr/>
        <p:txBody>
          <a:bodyPr>
            <a:normAutofit fontScale="77500" lnSpcReduction="20000"/>
          </a:bodyPr>
          <a:lstStyle/>
          <a:p>
            <a:r>
              <a:rPr lang="en-US" dirty="0"/>
              <a:t>BÀI TOÁN ĐỒNG BỘ READERS-WRITERS</a:t>
            </a:r>
            <a:endParaRPr lang="en-US" dirty="0"/>
          </a:p>
        </p:txBody>
      </p:sp>
      <p:sp>
        <p:nvSpPr>
          <p:cNvPr id="9" name="Text Placeholder 8"/>
          <p:cNvSpPr>
            <a:spLocks noGrp="1"/>
          </p:cNvSpPr>
          <p:nvPr>
            <p:ph type="body" sz="quarter" idx="14"/>
          </p:nvPr>
        </p:nvSpPr>
        <p:spPr/>
        <p:txBody>
          <a:bodyPr/>
          <a:lstStyle/>
          <a:p>
            <a:r>
              <a:rPr lang="en-US" dirty="0"/>
              <a:t>5.1</a:t>
            </a:r>
            <a:r>
              <a:rPr lang="en-US" dirty="0"/>
              <a:t>1</a:t>
            </a:r>
            <a:r>
              <a:rPr lang="en-US" dirty="0"/>
              <a:t>.1. Phát biểu bài toán Readers-Writers</a:t>
            </a:r>
            <a:endParaRPr lang="en-US" dirty="0"/>
          </a:p>
        </p:txBody>
      </p:sp>
      <p:sp>
        <p:nvSpPr>
          <p:cNvPr id="5" name="Text Placeholder 4"/>
          <p:cNvSpPr>
            <a:spLocks noGrp="1"/>
          </p:cNvSpPr>
          <p:nvPr>
            <p:ph type="body" sz="quarter" idx="15"/>
          </p:nvPr>
        </p:nvSpPr>
        <p:spPr>
          <a:xfrm>
            <a:off x="1470930" y="3924167"/>
            <a:ext cx="7425646" cy="1094505"/>
          </a:xfrm>
        </p:spPr>
        <p:txBody>
          <a:bodyPr>
            <a:normAutofit/>
          </a:bodyPr>
          <a:lstStyle/>
          <a:p>
            <a:pPr algn="just"/>
            <a:r>
              <a:rPr lang="en-US" dirty="0"/>
              <a:t>Giả sử tồn tại một cơ sở dữ liệu được chia sẻ giữa những tiến trình đang thực thi đồng thời. Một số tiến trình chỉ muốn đọc dữ liệu trong khi một số khác muốn cập nhật (vừa đọc và ghi) vào cơ sở dữ liệu này. Các tiến trình chỉ muốn đọc dữ liệu được gọi là </a:t>
            </a:r>
            <a:r>
              <a:rPr lang="en-US" b="1" i="1" dirty="0"/>
              <a:t>Readers</a:t>
            </a:r>
            <a:r>
              <a:rPr lang="en-US" dirty="0"/>
              <a:t> và các tiến trình muốn cập nhật được gọi là </a:t>
            </a:r>
            <a:r>
              <a:rPr lang="en-US" b="1" i="1" dirty="0"/>
              <a:t>Writers</a:t>
            </a:r>
            <a:r>
              <a:rPr lang="en-US" dirty="0"/>
              <a:t>.</a:t>
            </a:r>
            <a:endParaRPr lang="en-US" dirty="0"/>
          </a:p>
        </p:txBody>
      </p:sp>
      <p:sp>
        <p:nvSpPr>
          <p:cNvPr id="6" name="Text Placeholder 5"/>
          <p:cNvSpPr>
            <a:spLocks noGrp="1"/>
          </p:cNvSpPr>
          <p:nvPr>
            <p:ph type="body" sz="quarter" idx="16"/>
          </p:nvPr>
        </p:nvSpPr>
        <p:spPr/>
        <p:txBody>
          <a:bodyPr>
            <a:normAutofit lnSpcReduction="10000"/>
          </a:bodyPr>
          <a:lstStyle/>
          <a:p>
            <a:r>
              <a:rPr lang="en-US" dirty="0"/>
              <a:t>1</a:t>
            </a:r>
            <a:r>
              <a:rPr lang="en-US" dirty="0"/>
              <a:t>1</a:t>
            </a:r>
            <a:r>
              <a:rPr lang="en-US" dirty="0"/>
              <a:t>.</a:t>
            </a:r>
            <a:endParaRPr lang="en-US" dirty="0"/>
          </a:p>
        </p:txBody>
      </p:sp>
      <p:sp>
        <p:nvSpPr>
          <p:cNvPr id="8" name="Footer Placeholder 7"/>
          <p:cNvSpPr>
            <a:spLocks noGrp="1"/>
          </p:cNvSpPr>
          <p:nvPr>
            <p:ph type="ftr" sz="quarter" idx="18"/>
          </p:nvPr>
        </p:nvSpPr>
        <p:spPr/>
        <p:txBody>
          <a:bodyPr/>
          <a:lstStyle/>
          <a:p>
            <a:r>
              <a:rPr lang="vi-VN"/>
              <a:t>Thực hiện bởi Trường Đại học Công nghệ Thông tin, ĐHQG-HCM</a:t>
            </a:r>
            <a:endParaRPr lang="vi-VN"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59:morph option="byObject"/>
      </p:transition>
    </mc:Choice>
    <mc:Fallback>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5.1</a:t>
            </a:r>
            <a:r>
              <a:rPr lang="en-US" dirty="0"/>
              <a:t>1</a:t>
            </a:r>
            <a:r>
              <a:rPr lang="en-US" dirty="0"/>
              <a:t>.1. Phát biểu bài toán Readers-Writers</a:t>
            </a:r>
            <a:endParaRPr lang="en-US" dirty="0"/>
          </a:p>
        </p:txBody>
      </p:sp>
      <p:pic>
        <p:nvPicPr>
          <p:cNvPr id="8" name="Content Placeholder 7" descr="Database with solid fill"/>
          <p:cNvPicPr>
            <a:picLocks noGrp="1" noChangeAspect="1"/>
          </p:cNvPicPr>
          <p:nvPr>
            <p:ph idx="1"/>
          </p:nvPr>
        </p:nvPicPr>
        <p:blipFill>
          <a:blip r:embed="rId1">
            <a:extLst>
              <a:ext uri="{96DAC541-7B7A-43D3-8B79-37D633B846F1}">
                <asvg:svgBlip xmlns:asvg="http://schemas.microsoft.com/office/drawing/2016/SVG/main" r:embed="rId2"/>
              </a:ext>
            </a:extLst>
          </a:blip>
          <a:stretch>
            <a:fillRect/>
          </a:stretch>
        </p:blipFill>
        <p:spPr>
          <a:xfrm>
            <a:off x="8981897" y="5451190"/>
            <a:ext cx="914400" cy="914400"/>
          </a:xfrm>
        </p:spPr>
      </p:pic>
      <p:sp>
        <p:nvSpPr>
          <p:cNvPr id="4" name="Footer Placeholder 3"/>
          <p:cNvSpPr>
            <a:spLocks noGrp="1"/>
          </p:cNvSpPr>
          <p:nvPr>
            <p:ph type="ftr" sz="quarter" idx="11"/>
          </p:nvPr>
        </p:nvSpPr>
        <p:spPr/>
        <p:txBody>
          <a:bodyPr/>
          <a:lstStyle/>
          <a:p>
            <a:r>
              <a:rPr lang="vi-VN"/>
              <a:t>Thực hiện bởi Trường Đại học Công nghệ Thông tin, ĐHQG-HCM</a:t>
            </a:r>
            <a:endParaRPr lang="en-US" dirty="0"/>
          </a:p>
        </p:txBody>
      </p:sp>
      <p:sp>
        <p:nvSpPr>
          <p:cNvPr id="5" name="Slide Number Placeholder 4"/>
          <p:cNvSpPr>
            <a:spLocks noGrp="1"/>
          </p:cNvSpPr>
          <p:nvPr>
            <p:ph type="sldNum" sz="quarter" idx="12"/>
          </p:nvPr>
        </p:nvSpPr>
        <p:spPr/>
        <p:txBody>
          <a:bodyPr/>
          <a:lstStyle/>
          <a:p>
            <a:fld id="{D8B0B3AC-44A8-D142-AAF6-9A453466E1A4}" type="slidenum">
              <a:rPr lang="en-US" smtClean="0"/>
            </a:fld>
            <a:endParaRPr lang="en-US" dirty="0"/>
          </a:p>
        </p:txBody>
      </p:sp>
      <p:sp>
        <p:nvSpPr>
          <p:cNvPr id="9" name="Oval 8"/>
          <p:cNvSpPr/>
          <p:nvPr/>
        </p:nvSpPr>
        <p:spPr>
          <a:xfrm>
            <a:off x="7661083" y="5451190"/>
            <a:ext cx="648974" cy="648974"/>
          </a:xfrm>
          <a:prstGeom prst="ellipse">
            <a:avLst/>
          </a:prstGeom>
          <a:gradFill>
            <a:gsLst>
              <a:gs pos="0">
                <a:srgbClr val="00C6FF"/>
              </a:gs>
              <a:gs pos="100000">
                <a:srgbClr val="0072FF"/>
              </a:gs>
            </a:gsLst>
            <a:lin ang="5400000" scaled="1"/>
          </a:gra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latin typeface="Arial" panose="020B0604020202020204" pitchFamily="34" charset="0"/>
                <a:cs typeface="Arial" panose="020B0604020202020204" pitchFamily="34" charset="0"/>
              </a:rPr>
              <a:t>R1</a:t>
            </a:r>
            <a:endParaRPr lang="en-US" sz="1100" b="1" dirty="0">
              <a:latin typeface="Arial" panose="020B0604020202020204" pitchFamily="34" charset="0"/>
              <a:cs typeface="Arial" panose="020B0604020202020204" pitchFamily="34" charset="0"/>
            </a:endParaRPr>
          </a:p>
        </p:txBody>
      </p:sp>
      <p:sp>
        <p:nvSpPr>
          <p:cNvPr id="10" name="Oval 9"/>
          <p:cNvSpPr/>
          <p:nvPr/>
        </p:nvSpPr>
        <p:spPr>
          <a:xfrm>
            <a:off x="8068306" y="4525358"/>
            <a:ext cx="648974" cy="648974"/>
          </a:xfrm>
          <a:prstGeom prst="ellipse">
            <a:avLst/>
          </a:prstGeom>
          <a:gradFill>
            <a:gsLst>
              <a:gs pos="0">
                <a:schemeClr val="accent2"/>
              </a:gs>
              <a:gs pos="100000">
                <a:schemeClr val="accent3">
                  <a:lumMod val="75000"/>
                </a:schemeClr>
              </a:gs>
            </a:gsLst>
            <a:lin ang="5400000" scaled="1"/>
          </a:gradFill>
          <a:ln>
            <a:gradFill>
              <a:gsLst>
                <a:gs pos="0">
                  <a:schemeClr val="accent2"/>
                </a:gs>
                <a:gs pos="100000">
                  <a:schemeClr val="accent3">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latin typeface="Arial" panose="020B0604020202020204" pitchFamily="34" charset="0"/>
                <a:cs typeface="Arial" panose="020B0604020202020204" pitchFamily="34" charset="0"/>
              </a:rPr>
              <a:t>W1</a:t>
            </a:r>
            <a:endParaRPr lang="en-US" sz="1100" b="1" dirty="0">
              <a:latin typeface="Arial" panose="020B0604020202020204" pitchFamily="34" charset="0"/>
              <a:cs typeface="Arial" panose="020B0604020202020204" pitchFamily="34" charset="0"/>
            </a:endParaRPr>
          </a:p>
        </p:txBody>
      </p:sp>
      <p:sp>
        <p:nvSpPr>
          <p:cNvPr id="11" name="Oval 10"/>
          <p:cNvSpPr/>
          <p:nvPr/>
        </p:nvSpPr>
        <p:spPr>
          <a:xfrm>
            <a:off x="9115604" y="3996859"/>
            <a:ext cx="648974" cy="648974"/>
          </a:xfrm>
          <a:prstGeom prst="ellipse">
            <a:avLst/>
          </a:prstGeom>
          <a:gradFill>
            <a:gsLst>
              <a:gs pos="0">
                <a:srgbClr val="00C6FF"/>
              </a:gs>
              <a:gs pos="100000">
                <a:srgbClr val="0072FF"/>
              </a:gs>
            </a:gsLst>
            <a:lin ang="5400000" scaled="1"/>
          </a:gra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latin typeface="Arial" panose="020B0604020202020204" pitchFamily="34" charset="0"/>
                <a:cs typeface="Arial" panose="020B0604020202020204" pitchFamily="34" charset="0"/>
              </a:rPr>
              <a:t>R1</a:t>
            </a:r>
            <a:endParaRPr lang="en-US" sz="1100" b="1" dirty="0">
              <a:latin typeface="Arial" panose="020B0604020202020204" pitchFamily="34" charset="0"/>
              <a:cs typeface="Arial" panose="020B0604020202020204" pitchFamily="34" charset="0"/>
            </a:endParaRPr>
          </a:p>
        </p:txBody>
      </p:sp>
      <p:sp>
        <p:nvSpPr>
          <p:cNvPr id="13" name="Oval 12"/>
          <p:cNvSpPr/>
          <p:nvPr/>
        </p:nvSpPr>
        <p:spPr>
          <a:xfrm>
            <a:off x="10157558" y="4525358"/>
            <a:ext cx="648974" cy="648974"/>
          </a:xfrm>
          <a:prstGeom prst="ellipse">
            <a:avLst/>
          </a:prstGeom>
          <a:gradFill>
            <a:gsLst>
              <a:gs pos="0">
                <a:schemeClr val="accent2"/>
              </a:gs>
              <a:gs pos="100000">
                <a:schemeClr val="accent3">
                  <a:lumMod val="75000"/>
                </a:schemeClr>
              </a:gs>
            </a:gsLst>
            <a:lin ang="5400000" scaled="1"/>
          </a:gradFill>
          <a:ln>
            <a:gradFill>
              <a:gsLst>
                <a:gs pos="0">
                  <a:schemeClr val="accent2"/>
                </a:gs>
                <a:gs pos="100000">
                  <a:schemeClr val="accent3">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latin typeface="Arial" panose="020B0604020202020204" pitchFamily="34" charset="0"/>
                <a:cs typeface="Arial" panose="020B0604020202020204" pitchFamily="34" charset="0"/>
              </a:rPr>
              <a:t>W2</a:t>
            </a:r>
            <a:endParaRPr lang="en-US" sz="1100" b="1" dirty="0">
              <a:latin typeface="Arial" panose="020B0604020202020204" pitchFamily="34" charset="0"/>
              <a:cs typeface="Arial" panose="020B0604020202020204" pitchFamily="34" charset="0"/>
            </a:endParaRPr>
          </a:p>
        </p:txBody>
      </p:sp>
      <p:sp>
        <p:nvSpPr>
          <p:cNvPr id="14" name="Oval 13"/>
          <p:cNvSpPr/>
          <p:nvPr/>
        </p:nvSpPr>
        <p:spPr>
          <a:xfrm>
            <a:off x="10568138" y="5451190"/>
            <a:ext cx="648974" cy="648974"/>
          </a:xfrm>
          <a:prstGeom prst="ellipse">
            <a:avLst/>
          </a:prstGeom>
          <a:gradFill>
            <a:gsLst>
              <a:gs pos="0">
                <a:srgbClr val="00C6FF"/>
              </a:gs>
              <a:gs pos="100000">
                <a:srgbClr val="0072FF"/>
              </a:gs>
            </a:gsLst>
            <a:lin ang="5400000" scaled="1"/>
          </a:gra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latin typeface="Arial" panose="020B0604020202020204" pitchFamily="34" charset="0"/>
                <a:cs typeface="Arial" panose="020B0604020202020204" pitchFamily="34" charset="0"/>
              </a:rPr>
              <a:t>R1</a:t>
            </a:r>
            <a:endParaRPr lang="en-US" sz="1100" b="1" dirty="0">
              <a:latin typeface="Arial" panose="020B0604020202020204" pitchFamily="34" charset="0"/>
              <a:cs typeface="Arial" panose="020B0604020202020204" pitchFamily="34" charset="0"/>
            </a:endParaRPr>
          </a:p>
        </p:txBody>
      </p:sp>
      <p:cxnSp>
        <p:nvCxnSpPr>
          <p:cNvPr id="16" name="Straight Arrow Connector 15"/>
          <p:cNvCxnSpPr>
            <a:stCxn id="9" idx="6"/>
            <a:endCxn id="8" idx="1"/>
          </p:cNvCxnSpPr>
          <p:nvPr/>
        </p:nvCxnSpPr>
        <p:spPr>
          <a:xfrm>
            <a:off x="8310057" y="5775677"/>
            <a:ext cx="671840" cy="1327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10" idx="5"/>
          </p:cNvCxnSpPr>
          <p:nvPr/>
        </p:nvCxnSpPr>
        <p:spPr>
          <a:xfrm>
            <a:off x="8622240" y="5079292"/>
            <a:ext cx="493364" cy="371898"/>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11" idx="4"/>
            <a:endCxn id="8" idx="0"/>
          </p:cNvCxnSpPr>
          <p:nvPr/>
        </p:nvCxnSpPr>
        <p:spPr>
          <a:xfrm flipH="1">
            <a:off x="9439097" y="4645833"/>
            <a:ext cx="994" cy="8053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14" idx="2"/>
            <a:endCxn id="8" idx="3"/>
          </p:cNvCxnSpPr>
          <p:nvPr/>
        </p:nvCxnSpPr>
        <p:spPr>
          <a:xfrm flipH="1">
            <a:off x="9896297" y="5775677"/>
            <a:ext cx="671841" cy="1327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13" idx="3"/>
          </p:cNvCxnSpPr>
          <p:nvPr/>
        </p:nvCxnSpPr>
        <p:spPr>
          <a:xfrm flipH="1">
            <a:off x="9764578" y="5079292"/>
            <a:ext cx="488020" cy="371898"/>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952662" y="1689463"/>
            <a:ext cx="7669577" cy="1269002"/>
          </a:xfrm>
          <a:prstGeom prst="rect">
            <a:avLst/>
          </a:prstGeom>
          <a:noFill/>
        </p:spPr>
        <p:txBody>
          <a:bodyPr wrap="square" rtlCol="0">
            <a:spAutoFit/>
          </a:bodyPr>
          <a:lstStyle/>
          <a:p>
            <a:pPr marL="285750" indent="-285750">
              <a:lnSpc>
                <a:spcPct val="120000"/>
              </a:lnSpc>
              <a:spcBef>
                <a:spcPts val="200"/>
              </a:spcBef>
              <a:spcAft>
                <a:spcPts val="200"/>
              </a:spcAft>
              <a:buFont typeface="Arial" panose="020B0604020202020204" pitchFamily="34" charset="0"/>
              <a:buChar char="•"/>
            </a:pPr>
            <a:r>
              <a:rPr lang="en-US" sz="2000" dirty="0">
                <a:latin typeface="Arial" panose="020B0604020202020204" pitchFamily="34" charset="0"/>
                <a:cs typeface="Arial" panose="020B0604020202020204" pitchFamily="34" charset="0"/>
              </a:rPr>
              <a:t>Dữ liệu được chia sẻ giữa các tiến trình đang thực thi đồng thời</a:t>
            </a:r>
            <a:endParaRPr lang="en-US" sz="2000" dirty="0">
              <a:latin typeface="Arial" panose="020B0604020202020204" pitchFamily="34" charset="0"/>
              <a:cs typeface="Arial" panose="020B0604020202020204" pitchFamily="34" charset="0"/>
            </a:endParaRPr>
          </a:p>
          <a:p>
            <a:pPr marL="742950" lvl="1" indent="-285750">
              <a:lnSpc>
                <a:spcPct val="120000"/>
              </a:lnSpc>
              <a:spcBef>
                <a:spcPts val="200"/>
              </a:spcBef>
              <a:spcAft>
                <a:spcPts val="200"/>
              </a:spcAft>
              <a:buFont typeface="Arial" panose="020B0604020202020204" pitchFamily="34" charset="0"/>
              <a:buChar char="•"/>
            </a:pPr>
            <a:r>
              <a:rPr lang="en-US" sz="2000" b="1" dirty="0">
                <a:gradFill>
                  <a:gsLst>
                    <a:gs pos="0">
                      <a:srgbClr val="00C6FF"/>
                    </a:gs>
                    <a:gs pos="100000">
                      <a:srgbClr val="0072FF"/>
                    </a:gs>
                  </a:gsLst>
                  <a:lin ang="5400000" scaled="1"/>
                </a:gradFill>
                <a:latin typeface="Arial" panose="020B0604020202020204" pitchFamily="34" charset="0"/>
                <a:cs typeface="Arial" panose="020B0604020202020204" pitchFamily="34" charset="0"/>
              </a:rPr>
              <a:t>Readers</a:t>
            </a:r>
            <a:r>
              <a:rPr lang="en-US" sz="2000" dirty="0">
                <a:latin typeface="Arial" panose="020B0604020202020204" pitchFamily="34" charset="0"/>
                <a:cs typeface="Arial" panose="020B0604020202020204" pitchFamily="34" charset="0"/>
              </a:rPr>
              <a:t>: Chỉ đọc dữ liệu; không thực hiện cập nhật</a:t>
            </a:r>
            <a:endParaRPr lang="en-US" sz="2000" dirty="0">
              <a:latin typeface="Arial" panose="020B0604020202020204" pitchFamily="34" charset="0"/>
              <a:cs typeface="Arial" panose="020B0604020202020204" pitchFamily="34" charset="0"/>
            </a:endParaRPr>
          </a:p>
          <a:p>
            <a:pPr marL="742950" lvl="1" indent="-285750">
              <a:lnSpc>
                <a:spcPct val="120000"/>
              </a:lnSpc>
              <a:spcBef>
                <a:spcPts val="200"/>
              </a:spcBef>
              <a:spcAft>
                <a:spcPts val="200"/>
              </a:spcAft>
              <a:buFont typeface="Arial" panose="020B0604020202020204" pitchFamily="34" charset="0"/>
              <a:buChar char="•"/>
            </a:pPr>
            <a:r>
              <a:rPr lang="en-US" sz="2000" b="1" dirty="0">
                <a:gradFill>
                  <a:gsLst>
                    <a:gs pos="0">
                      <a:schemeClr val="accent2"/>
                    </a:gs>
                    <a:gs pos="100000">
                      <a:schemeClr val="accent3">
                        <a:lumMod val="75000"/>
                      </a:schemeClr>
                    </a:gs>
                  </a:gsLst>
                  <a:lin ang="5400000" scaled="1"/>
                </a:gradFill>
                <a:latin typeface="Arial" panose="020B0604020202020204" pitchFamily="34" charset="0"/>
                <a:cs typeface="Arial" panose="020B0604020202020204" pitchFamily="34" charset="0"/>
              </a:rPr>
              <a:t>Writers</a:t>
            </a:r>
            <a:r>
              <a:rPr lang="en-US" sz="2000" dirty="0">
                <a:latin typeface="Arial" panose="020B0604020202020204" pitchFamily="34" charset="0"/>
                <a:cs typeface="Arial" panose="020B0604020202020204" pitchFamily="34" charset="0"/>
              </a:rPr>
              <a:t>: Có thể vừa đọc v</a:t>
            </a:r>
            <a:r>
              <a:rPr lang="en-US" sz="2000" dirty="0" err="1">
                <a:latin typeface="Arial" panose="020B0604020202020204" pitchFamily="34" charset="0"/>
                <a:cs typeface="Arial" panose="020B0604020202020204" pitchFamily="34" charset="0"/>
              </a:rPr>
              <a:t>ừa</a:t>
            </a:r>
            <a:r>
              <a:rPr lang="en-US" sz="2000" dirty="0">
                <a:latin typeface="Arial" panose="020B0604020202020204" pitchFamily="34" charset="0"/>
                <a:cs typeface="Arial" panose="020B0604020202020204" pitchFamily="34" charset="0"/>
              </a:rPr>
              <a:t> ghi dữ liệu</a:t>
            </a:r>
            <a:endParaRPr lang="en-US" sz="2000" dirty="0">
              <a:latin typeface="Arial" panose="020B0604020202020204" pitchFamily="34" charset="0"/>
              <a:cs typeface="Arial" panose="020B0604020202020204" pitchFamily="34"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59:morph option="byObject"/>
      </p:transition>
    </mc:Choice>
    <mc:Fallback>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5.1</a:t>
            </a:r>
            <a:r>
              <a:rPr lang="en-US" dirty="0"/>
              <a:t>1</a:t>
            </a:r>
            <a:r>
              <a:rPr lang="en-US" dirty="0"/>
              <a:t>.1. Phát biểu bài toán Readers-Writers</a:t>
            </a:r>
            <a:endParaRPr lang="en-US" dirty="0"/>
          </a:p>
        </p:txBody>
      </p:sp>
      <p:pic>
        <p:nvPicPr>
          <p:cNvPr id="8" name="Content Placeholder 7" descr="Database with solid fill"/>
          <p:cNvPicPr>
            <a:picLocks noGrp="1" noChangeAspect="1"/>
          </p:cNvPicPr>
          <p:nvPr>
            <p:ph idx="1"/>
          </p:nvPr>
        </p:nvPicPr>
        <p:blipFill>
          <a:blip r:embed="rId1">
            <a:extLst>
              <a:ext uri="{96DAC541-7B7A-43D3-8B79-37D633B846F1}">
                <asvg:svgBlip xmlns:asvg="http://schemas.microsoft.com/office/drawing/2016/SVG/main" r:embed="rId2"/>
              </a:ext>
            </a:extLst>
          </a:blip>
          <a:stretch>
            <a:fillRect/>
          </a:stretch>
        </p:blipFill>
        <p:spPr>
          <a:xfrm>
            <a:off x="8982891" y="5451190"/>
            <a:ext cx="914400" cy="914400"/>
          </a:xfrm>
        </p:spPr>
      </p:pic>
      <p:sp>
        <p:nvSpPr>
          <p:cNvPr id="4" name="Footer Placeholder 3"/>
          <p:cNvSpPr>
            <a:spLocks noGrp="1"/>
          </p:cNvSpPr>
          <p:nvPr>
            <p:ph type="ftr" sz="quarter" idx="11"/>
          </p:nvPr>
        </p:nvSpPr>
        <p:spPr/>
        <p:txBody>
          <a:bodyPr/>
          <a:lstStyle/>
          <a:p>
            <a:r>
              <a:rPr lang="vi-VN"/>
              <a:t>Thực hiện bởi Trường Đại học Công nghệ Thông tin, ĐHQG-HCM</a:t>
            </a:r>
            <a:endParaRPr lang="en-US" dirty="0"/>
          </a:p>
        </p:txBody>
      </p:sp>
      <p:sp>
        <p:nvSpPr>
          <p:cNvPr id="5" name="Slide Number Placeholder 4"/>
          <p:cNvSpPr>
            <a:spLocks noGrp="1"/>
          </p:cNvSpPr>
          <p:nvPr>
            <p:ph type="sldNum" sz="quarter" idx="12"/>
          </p:nvPr>
        </p:nvSpPr>
        <p:spPr/>
        <p:txBody>
          <a:bodyPr/>
          <a:lstStyle/>
          <a:p>
            <a:fld id="{D8B0B3AC-44A8-D142-AAF6-9A453466E1A4}" type="slidenum">
              <a:rPr lang="en-US" smtClean="0"/>
            </a:fld>
            <a:endParaRPr lang="en-US" dirty="0"/>
          </a:p>
        </p:txBody>
      </p:sp>
      <p:sp>
        <p:nvSpPr>
          <p:cNvPr id="9" name="Oval 8"/>
          <p:cNvSpPr/>
          <p:nvPr/>
        </p:nvSpPr>
        <p:spPr>
          <a:xfrm>
            <a:off x="7661083" y="5451190"/>
            <a:ext cx="648974" cy="648974"/>
          </a:xfrm>
          <a:prstGeom prst="ellipse">
            <a:avLst/>
          </a:prstGeom>
          <a:gradFill>
            <a:gsLst>
              <a:gs pos="0">
                <a:srgbClr val="00C6FF"/>
              </a:gs>
              <a:gs pos="100000">
                <a:srgbClr val="0072FF"/>
              </a:gs>
            </a:gsLst>
            <a:lin ang="5400000" scaled="1"/>
          </a:gra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latin typeface="Arial" panose="020B0604020202020204" pitchFamily="34" charset="0"/>
                <a:cs typeface="Arial" panose="020B0604020202020204" pitchFamily="34" charset="0"/>
              </a:rPr>
              <a:t>R1</a:t>
            </a:r>
            <a:endParaRPr lang="en-US" sz="1100" b="1" dirty="0">
              <a:latin typeface="Arial" panose="020B0604020202020204" pitchFamily="34" charset="0"/>
              <a:cs typeface="Arial" panose="020B0604020202020204" pitchFamily="34" charset="0"/>
            </a:endParaRPr>
          </a:p>
        </p:txBody>
      </p:sp>
      <p:sp>
        <p:nvSpPr>
          <p:cNvPr id="10" name="Oval 9"/>
          <p:cNvSpPr/>
          <p:nvPr/>
        </p:nvSpPr>
        <p:spPr>
          <a:xfrm>
            <a:off x="8068306" y="4525358"/>
            <a:ext cx="648974" cy="648974"/>
          </a:xfrm>
          <a:prstGeom prst="ellipse">
            <a:avLst/>
          </a:prstGeom>
          <a:gradFill>
            <a:gsLst>
              <a:gs pos="0">
                <a:schemeClr val="accent2"/>
              </a:gs>
              <a:gs pos="100000">
                <a:schemeClr val="accent3">
                  <a:lumMod val="75000"/>
                </a:schemeClr>
              </a:gs>
            </a:gsLst>
            <a:lin ang="5400000" scaled="1"/>
          </a:gradFill>
          <a:ln>
            <a:gradFill>
              <a:gsLst>
                <a:gs pos="0">
                  <a:schemeClr val="accent2"/>
                </a:gs>
                <a:gs pos="100000">
                  <a:schemeClr val="accent3">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latin typeface="Arial" panose="020B0604020202020204" pitchFamily="34" charset="0"/>
                <a:cs typeface="Arial" panose="020B0604020202020204" pitchFamily="34" charset="0"/>
              </a:rPr>
              <a:t>W1</a:t>
            </a:r>
            <a:endParaRPr lang="en-US" sz="1100" b="1" dirty="0">
              <a:latin typeface="Arial" panose="020B0604020202020204" pitchFamily="34" charset="0"/>
              <a:cs typeface="Arial" panose="020B0604020202020204" pitchFamily="34" charset="0"/>
            </a:endParaRPr>
          </a:p>
        </p:txBody>
      </p:sp>
      <p:sp>
        <p:nvSpPr>
          <p:cNvPr id="11" name="Oval 10"/>
          <p:cNvSpPr/>
          <p:nvPr/>
        </p:nvSpPr>
        <p:spPr>
          <a:xfrm>
            <a:off x="9115604" y="3996859"/>
            <a:ext cx="648974" cy="648974"/>
          </a:xfrm>
          <a:prstGeom prst="ellipse">
            <a:avLst/>
          </a:prstGeom>
          <a:gradFill>
            <a:gsLst>
              <a:gs pos="0">
                <a:srgbClr val="00C6FF"/>
              </a:gs>
              <a:gs pos="100000">
                <a:srgbClr val="0072FF"/>
              </a:gs>
            </a:gsLst>
            <a:lin ang="5400000" scaled="1"/>
          </a:gra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latin typeface="Arial" panose="020B0604020202020204" pitchFamily="34" charset="0"/>
                <a:cs typeface="Arial" panose="020B0604020202020204" pitchFamily="34" charset="0"/>
              </a:rPr>
              <a:t>R1</a:t>
            </a:r>
            <a:endParaRPr lang="en-US" sz="1100" b="1" dirty="0">
              <a:latin typeface="Arial" panose="020B0604020202020204" pitchFamily="34" charset="0"/>
              <a:cs typeface="Arial" panose="020B0604020202020204" pitchFamily="34" charset="0"/>
            </a:endParaRPr>
          </a:p>
        </p:txBody>
      </p:sp>
      <p:sp>
        <p:nvSpPr>
          <p:cNvPr id="14" name="Oval 13"/>
          <p:cNvSpPr/>
          <p:nvPr/>
        </p:nvSpPr>
        <p:spPr>
          <a:xfrm>
            <a:off x="10568138" y="5451190"/>
            <a:ext cx="648974" cy="648974"/>
          </a:xfrm>
          <a:prstGeom prst="ellipse">
            <a:avLst/>
          </a:prstGeom>
          <a:gradFill>
            <a:gsLst>
              <a:gs pos="0">
                <a:srgbClr val="00C6FF"/>
              </a:gs>
              <a:gs pos="100000">
                <a:srgbClr val="0072FF"/>
              </a:gs>
            </a:gsLst>
            <a:lin ang="5400000" scaled="1"/>
          </a:gra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latin typeface="Arial" panose="020B0604020202020204" pitchFamily="34" charset="0"/>
                <a:cs typeface="Arial" panose="020B0604020202020204" pitchFamily="34" charset="0"/>
              </a:rPr>
              <a:t>R1</a:t>
            </a:r>
            <a:endParaRPr lang="en-US" sz="1100" b="1" dirty="0">
              <a:latin typeface="Arial" panose="020B0604020202020204" pitchFamily="34" charset="0"/>
              <a:cs typeface="Arial" panose="020B0604020202020204" pitchFamily="34" charset="0"/>
            </a:endParaRPr>
          </a:p>
        </p:txBody>
      </p:sp>
      <p:cxnSp>
        <p:nvCxnSpPr>
          <p:cNvPr id="16" name="Straight Arrow Connector 15"/>
          <p:cNvCxnSpPr>
            <a:stCxn id="9" idx="6"/>
            <a:endCxn id="8" idx="1"/>
          </p:cNvCxnSpPr>
          <p:nvPr/>
        </p:nvCxnSpPr>
        <p:spPr>
          <a:xfrm>
            <a:off x="8310057" y="5775677"/>
            <a:ext cx="672834" cy="1327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10" idx="5"/>
          </p:cNvCxnSpPr>
          <p:nvPr/>
        </p:nvCxnSpPr>
        <p:spPr>
          <a:xfrm>
            <a:off x="8622240" y="5079292"/>
            <a:ext cx="493364" cy="371898"/>
          </a:xfrm>
          <a:prstGeom prst="straightConnector1">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11" idx="4"/>
            <a:endCxn id="8" idx="0"/>
          </p:cNvCxnSpPr>
          <p:nvPr/>
        </p:nvCxnSpPr>
        <p:spPr>
          <a:xfrm>
            <a:off x="9440091" y="4645833"/>
            <a:ext cx="0" cy="8053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14" idx="2"/>
            <a:endCxn id="8" idx="3"/>
          </p:cNvCxnSpPr>
          <p:nvPr/>
        </p:nvCxnSpPr>
        <p:spPr>
          <a:xfrm flipH="1">
            <a:off x="9897291" y="5775677"/>
            <a:ext cx="670847" cy="1327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952662" y="1689463"/>
            <a:ext cx="7867953" cy="2530886"/>
          </a:xfrm>
          <a:prstGeom prst="rect">
            <a:avLst/>
          </a:prstGeom>
          <a:noFill/>
        </p:spPr>
        <p:txBody>
          <a:bodyPr wrap="square" rtlCol="0">
            <a:spAutoFit/>
          </a:bodyPr>
          <a:lstStyle/>
          <a:p>
            <a:pPr marL="285750" indent="-285750">
              <a:lnSpc>
                <a:spcPct val="120000"/>
              </a:lnSpc>
              <a:spcBef>
                <a:spcPts val="200"/>
              </a:spcBef>
              <a:spcAft>
                <a:spcPts val="200"/>
              </a:spcAft>
              <a:buFont typeface="Arial" panose="020B0604020202020204" pitchFamily="34" charset="0"/>
              <a:buChar char="•"/>
            </a:pPr>
            <a:r>
              <a:rPr lang="en-US" sz="2000" dirty="0">
                <a:latin typeface="Arial" panose="020B0604020202020204" pitchFamily="34" charset="0"/>
                <a:cs typeface="Arial" panose="020B0604020202020204" pitchFamily="34" charset="0"/>
              </a:rPr>
              <a:t>Dữ liệu được chia sẻ giữa các tiến trình đang thực thi đồng thời</a:t>
            </a:r>
            <a:endParaRPr lang="en-US" sz="2000" dirty="0">
              <a:latin typeface="Arial" panose="020B0604020202020204" pitchFamily="34" charset="0"/>
              <a:cs typeface="Arial" panose="020B0604020202020204" pitchFamily="34" charset="0"/>
            </a:endParaRPr>
          </a:p>
          <a:p>
            <a:pPr marL="742950" lvl="1" indent="-285750">
              <a:lnSpc>
                <a:spcPct val="120000"/>
              </a:lnSpc>
              <a:spcBef>
                <a:spcPts val="200"/>
              </a:spcBef>
              <a:spcAft>
                <a:spcPts val="200"/>
              </a:spcAft>
              <a:buFont typeface="Arial" panose="020B0604020202020204" pitchFamily="34" charset="0"/>
              <a:buChar char="•"/>
            </a:pPr>
            <a:r>
              <a:rPr lang="en-US" sz="2000" b="1" dirty="0">
                <a:gradFill>
                  <a:gsLst>
                    <a:gs pos="0">
                      <a:srgbClr val="00C6FF"/>
                    </a:gs>
                    <a:gs pos="100000">
                      <a:srgbClr val="0072FF"/>
                    </a:gs>
                  </a:gsLst>
                  <a:lin ang="5400000" scaled="1"/>
                </a:gradFill>
                <a:latin typeface="Arial" panose="020B0604020202020204" pitchFamily="34" charset="0"/>
                <a:cs typeface="Arial" panose="020B0604020202020204" pitchFamily="34" charset="0"/>
              </a:rPr>
              <a:t>Readers</a:t>
            </a:r>
            <a:r>
              <a:rPr lang="en-US" sz="2000" dirty="0">
                <a:latin typeface="Arial" panose="020B0604020202020204" pitchFamily="34" charset="0"/>
                <a:cs typeface="Arial" panose="020B0604020202020204" pitchFamily="34" charset="0"/>
              </a:rPr>
              <a:t>: Chỉ đọc dữ liệu; không thực hiện cập nhật</a:t>
            </a:r>
            <a:endParaRPr lang="en-US" sz="2000" dirty="0">
              <a:latin typeface="Arial" panose="020B0604020202020204" pitchFamily="34" charset="0"/>
              <a:cs typeface="Arial" panose="020B0604020202020204" pitchFamily="34" charset="0"/>
            </a:endParaRPr>
          </a:p>
          <a:p>
            <a:pPr marL="742950" lvl="1" indent="-285750">
              <a:lnSpc>
                <a:spcPct val="120000"/>
              </a:lnSpc>
              <a:spcBef>
                <a:spcPts val="200"/>
              </a:spcBef>
              <a:spcAft>
                <a:spcPts val="200"/>
              </a:spcAft>
              <a:buFont typeface="Arial" panose="020B0604020202020204" pitchFamily="34" charset="0"/>
              <a:buChar char="•"/>
            </a:pPr>
            <a:r>
              <a:rPr lang="en-US" sz="2000" b="1" dirty="0">
                <a:gradFill>
                  <a:gsLst>
                    <a:gs pos="0">
                      <a:schemeClr val="accent2"/>
                    </a:gs>
                    <a:gs pos="100000">
                      <a:schemeClr val="accent3">
                        <a:lumMod val="75000"/>
                      </a:schemeClr>
                    </a:gs>
                  </a:gsLst>
                  <a:lin ang="5400000" scaled="1"/>
                </a:gradFill>
                <a:latin typeface="Arial" panose="020B0604020202020204" pitchFamily="34" charset="0"/>
                <a:cs typeface="Arial" panose="020B0604020202020204" pitchFamily="34" charset="0"/>
              </a:rPr>
              <a:t>Writers</a:t>
            </a:r>
            <a:r>
              <a:rPr lang="en-US" sz="2000" dirty="0">
                <a:latin typeface="Arial" panose="020B0604020202020204" pitchFamily="34" charset="0"/>
                <a:cs typeface="Arial" panose="020B0604020202020204" pitchFamily="34" charset="0"/>
              </a:rPr>
              <a:t>: Có thể vừa đọc vừa ghi dữ liệu</a:t>
            </a:r>
            <a:endParaRPr lang="en-US" sz="2000" dirty="0">
              <a:latin typeface="Arial" panose="020B0604020202020204" pitchFamily="34" charset="0"/>
              <a:cs typeface="Arial" panose="020B0604020202020204" pitchFamily="34" charset="0"/>
            </a:endParaRPr>
          </a:p>
          <a:p>
            <a:pPr marL="285750" indent="-285750">
              <a:lnSpc>
                <a:spcPct val="120000"/>
              </a:lnSpc>
              <a:spcBef>
                <a:spcPts val="200"/>
              </a:spcBef>
              <a:spcAft>
                <a:spcPts val="200"/>
              </a:spcAft>
              <a:buFont typeface="Arial" panose="020B0604020202020204" pitchFamily="34" charset="0"/>
              <a:buChar char="•"/>
            </a:pPr>
            <a:r>
              <a:rPr lang="en-US" sz="2000" dirty="0">
                <a:latin typeface="Arial" panose="020B0604020202020204" pitchFamily="34" charset="0"/>
                <a:cs typeface="Arial" panose="020B0604020202020204" pitchFamily="34" charset="0"/>
              </a:rPr>
              <a:t>Vấn đề:</a:t>
            </a:r>
            <a:endParaRPr lang="en-US" sz="2000" dirty="0">
              <a:latin typeface="Arial" panose="020B0604020202020204" pitchFamily="34" charset="0"/>
              <a:cs typeface="Arial" panose="020B0604020202020204" pitchFamily="34" charset="0"/>
            </a:endParaRPr>
          </a:p>
          <a:p>
            <a:pPr marL="742950" lvl="1" indent="-285750">
              <a:lnSpc>
                <a:spcPct val="120000"/>
              </a:lnSpc>
              <a:spcBef>
                <a:spcPts val="200"/>
              </a:spcBef>
              <a:spcAft>
                <a:spcPts val="200"/>
              </a:spcAft>
              <a:buFont typeface="Arial" panose="020B0604020202020204" pitchFamily="34" charset="0"/>
              <a:buChar char="•"/>
            </a:pPr>
            <a:r>
              <a:rPr lang="en-US" sz="2000" dirty="0">
                <a:latin typeface="Arial" panose="020B0604020202020204" pitchFamily="34" charset="0"/>
                <a:cs typeface="Arial" panose="020B0604020202020204" pitchFamily="34" charset="0"/>
              </a:rPr>
              <a:t>Cho phép nhiều </a:t>
            </a:r>
            <a:r>
              <a:rPr lang="en-US" sz="2000" b="1" dirty="0">
                <a:gradFill>
                  <a:gsLst>
                    <a:gs pos="0">
                      <a:srgbClr val="00C6FF"/>
                    </a:gs>
                    <a:gs pos="100000">
                      <a:srgbClr val="0072FF"/>
                    </a:gs>
                  </a:gsLst>
                  <a:lin ang="5400000" scaled="1"/>
                </a:gradFill>
                <a:latin typeface="Arial" panose="020B0604020202020204" pitchFamily="34" charset="0"/>
                <a:cs typeface="Arial" panose="020B0604020202020204" pitchFamily="34" charset="0"/>
              </a:rPr>
              <a:t>Readers</a:t>
            </a:r>
            <a:r>
              <a:rPr lang="en-US" sz="2000" dirty="0">
                <a:latin typeface="Arial" panose="020B0604020202020204" pitchFamily="34" charset="0"/>
                <a:cs typeface="Arial" panose="020B0604020202020204" pitchFamily="34" charset="0"/>
              </a:rPr>
              <a:t> cùng đọc dữ liệu đồng thời</a:t>
            </a:r>
            <a:endParaRPr lang="en-US" sz="2000" dirty="0">
              <a:latin typeface="Arial" panose="020B0604020202020204" pitchFamily="34" charset="0"/>
              <a:cs typeface="Arial" panose="020B0604020202020204" pitchFamily="34" charset="0"/>
            </a:endParaRPr>
          </a:p>
          <a:p>
            <a:pPr marL="742950" lvl="1" indent="-285750">
              <a:lnSpc>
                <a:spcPct val="120000"/>
              </a:lnSpc>
              <a:spcBef>
                <a:spcPts val="200"/>
              </a:spcBef>
              <a:spcAft>
                <a:spcPts val="200"/>
              </a:spcAft>
              <a:buFont typeface="Arial" panose="020B0604020202020204" pitchFamily="34" charset="0"/>
              <a:buChar char="•"/>
            </a:pPr>
            <a:r>
              <a:rPr lang="en-US" sz="2000" dirty="0">
                <a:latin typeface="Arial" panose="020B0604020202020204" pitchFamily="34" charset="0"/>
                <a:cs typeface="Arial" panose="020B0604020202020204" pitchFamily="34" charset="0"/>
              </a:rPr>
              <a:t>Chỉ một </a:t>
            </a:r>
            <a:r>
              <a:rPr lang="en-US" sz="2000" b="1" dirty="0">
                <a:gradFill>
                  <a:gsLst>
                    <a:gs pos="0">
                      <a:schemeClr val="accent2"/>
                    </a:gs>
                    <a:gs pos="100000">
                      <a:schemeClr val="accent3">
                        <a:lumMod val="75000"/>
                      </a:schemeClr>
                    </a:gs>
                  </a:gsLst>
                  <a:lin ang="5400000" scaled="1"/>
                </a:gradFill>
                <a:latin typeface="Arial" panose="020B0604020202020204" pitchFamily="34" charset="0"/>
                <a:cs typeface="Arial" panose="020B0604020202020204" pitchFamily="34" charset="0"/>
              </a:rPr>
              <a:t>Writers</a:t>
            </a:r>
            <a:r>
              <a:rPr lang="en-US" sz="2000" dirty="0">
                <a:latin typeface="Arial" panose="020B0604020202020204" pitchFamily="34" charset="0"/>
                <a:cs typeface="Arial" panose="020B0604020202020204" pitchFamily="34" charset="0"/>
              </a:rPr>
              <a:t> được phép </a:t>
            </a:r>
            <a:r>
              <a:rPr lang="en-US" sz="2000" i="1" dirty="0">
                <a:latin typeface="Arial" panose="020B0604020202020204" pitchFamily="34" charset="0"/>
                <a:cs typeface="Arial" panose="020B0604020202020204" pitchFamily="34" charset="0"/>
              </a:rPr>
              <a:t>truy cập</a:t>
            </a:r>
            <a:r>
              <a:rPr lang="en-US" sz="2000" dirty="0">
                <a:latin typeface="Arial" panose="020B0604020202020204" pitchFamily="34" charset="0"/>
                <a:cs typeface="Arial" panose="020B0604020202020204" pitchFamily="34" charset="0"/>
              </a:rPr>
              <a:t> dữ liệu tại một thời điểm</a:t>
            </a:r>
            <a:endParaRPr lang="en-US" sz="2000" dirty="0">
              <a:latin typeface="Arial" panose="020B0604020202020204" pitchFamily="34" charset="0"/>
              <a:cs typeface="Arial" panose="020B0604020202020204" pitchFamily="34"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59:morph option="byObject"/>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11"/>
                                        </p:tgtEl>
                                      </p:cBhvr>
                                    </p:animEffect>
                                    <p:set>
                                      <p:cBhvr>
                                        <p:cTn id="7" dur="1" fill="hold">
                                          <p:stCondLst>
                                            <p:cond delay="499"/>
                                          </p:stCondLst>
                                        </p:cTn>
                                        <p:tgtEl>
                                          <p:spTgt spid="11"/>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20"/>
                                        </p:tgtEl>
                                      </p:cBhvr>
                                    </p:animEffect>
                                    <p:set>
                                      <p:cBhvr>
                                        <p:cTn id="10" dur="1" fill="hold">
                                          <p:stCondLst>
                                            <p:cond delay="499"/>
                                          </p:stCondLst>
                                        </p:cTn>
                                        <p:tgtEl>
                                          <p:spTgt spid="20"/>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9"/>
                                        </p:tgtEl>
                                      </p:cBhvr>
                                    </p:animEffect>
                                    <p:set>
                                      <p:cBhvr>
                                        <p:cTn id="13" dur="1" fill="hold">
                                          <p:stCondLst>
                                            <p:cond delay="499"/>
                                          </p:stCondLst>
                                        </p:cTn>
                                        <p:tgtEl>
                                          <p:spTgt spid="9"/>
                                        </p:tgtEl>
                                        <p:attrNameLst>
                                          <p:attrName>style.visibility</p:attrName>
                                        </p:attrNameLst>
                                      </p:cBhvr>
                                      <p:to>
                                        <p:strVal val="hidden"/>
                                      </p:to>
                                    </p:set>
                                  </p:childTnLst>
                                </p:cTn>
                              </p:par>
                              <p:par>
                                <p:cTn id="14" presetID="10" presetClass="exit" presetSubtype="0" fill="hold" nodeType="withEffect">
                                  <p:stCondLst>
                                    <p:cond delay="0"/>
                                  </p:stCondLst>
                                  <p:childTnLst>
                                    <p:animEffect transition="out" filter="fade">
                                      <p:cBhvr>
                                        <p:cTn id="15" dur="500"/>
                                        <p:tgtEl>
                                          <p:spTgt spid="16"/>
                                        </p:tgtEl>
                                      </p:cBhvr>
                                    </p:animEffect>
                                    <p:set>
                                      <p:cBhvr>
                                        <p:cTn id="16" dur="1" fill="hold">
                                          <p:stCondLst>
                                            <p:cond delay="499"/>
                                          </p:stCondLst>
                                        </p:cTn>
                                        <p:tgtEl>
                                          <p:spTgt spid="16"/>
                                        </p:tgtEl>
                                        <p:attrNameLst>
                                          <p:attrName>style.visibility</p:attrName>
                                        </p:attrNameLst>
                                      </p:cBhvr>
                                      <p:to>
                                        <p:strVal val="hidden"/>
                                      </p:to>
                                    </p:set>
                                  </p:childTnLst>
                                </p:cTn>
                              </p:par>
                              <p:par>
                                <p:cTn id="17" presetID="10" presetClass="exit" presetSubtype="0" fill="hold" nodeType="withEffect">
                                  <p:stCondLst>
                                    <p:cond delay="0"/>
                                  </p:stCondLst>
                                  <p:childTnLst>
                                    <p:animEffect transition="out" filter="fade">
                                      <p:cBhvr>
                                        <p:cTn id="18" dur="500"/>
                                        <p:tgtEl>
                                          <p:spTgt spid="22"/>
                                        </p:tgtEl>
                                      </p:cBhvr>
                                    </p:animEffect>
                                    <p:set>
                                      <p:cBhvr>
                                        <p:cTn id="19" dur="1" fill="hold">
                                          <p:stCondLst>
                                            <p:cond delay="499"/>
                                          </p:stCondLst>
                                        </p:cTn>
                                        <p:tgtEl>
                                          <p:spTgt spid="22"/>
                                        </p:tgtEl>
                                        <p:attrNameLst>
                                          <p:attrName>style.visibility</p:attrName>
                                        </p:attrNameLst>
                                      </p:cBhvr>
                                      <p:to>
                                        <p:strVal val="hidden"/>
                                      </p:to>
                                    </p:set>
                                  </p:childTnLst>
                                </p:cTn>
                              </p:par>
                              <p:par>
                                <p:cTn id="20" presetID="10" presetClass="exit" presetSubtype="0" fill="hold" grpId="0" nodeType="withEffect">
                                  <p:stCondLst>
                                    <p:cond delay="0"/>
                                  </p:stCondLst>
                                  <p:childTnLst>
                                    <p:animEffect transition="out" filter="fade">
                                      <p:cBhvr>
                                        <p:cTn id="21" dur="500"/>
                                        <p:tgtEl>
                                          <p:spTgt spid="14"/>
                                        </p:tgtEl>
                                      </p:cBhvr>
                                    </p:animEffect>
                                    <p:set>
                                      <p:cBhvr>
                                        <p:cTn id="22" dur="1" fill="hold">
                                          <p:stCondLst>
                                            <p:cond delay="499"/>
                                          </p:stCondLst>
                                        </p:cTn>
                                        <p:tgtEl>
                                          <p:spTgt spid="14"/>
                                        </p:tgtEl>
                                        <p:attrNameLst>
                                          <p:attrName>style.visibility</p:attrName>
                                        </p:attrNameLst>
                                      </p:cBhvr>
                                      <p:to>
                                        <p:strVal val="hidden"/>
                                      </p:to>
                                    </p:set>
                                  </p:childTnLst>
                                </p:cTn>
                              </p:par>
                              <p:par>
                                <p:cTn id="23" presetID="10"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500"/>
                                        <p:tgtEl>
                                          <p:spTgt spid="10"/>
                                        </p:tgtEl>
                                      </p:cBhvr>
                                    </p:animEffect>
                                  </p:childTnLst>
                                </p:cTn>
                              </p:par>
                              <p:par>
                                <p:cTn id="26" presetID="10" presetClass="entr" presetSubtype="0" fill="hold" nodeType="with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fade">
                                      <p:cBhvr>
                                        <p:cTn id="28" dur="500"/>
                                        <p:tgtEl>
                                          <p:spTgt spid="18"/>
                                        </p:tgtEl>
                                      </p:cBhvr>
                                    </p:animEffect>
                                  </p:childTnLst>
                                </p:cTn>
                              </p:par>
                              <p:par>
                                <p:cTn id="29" presetID="10" presetClass="entr" presetSubtype="0" fill="hold" nodeType="withEffect">
                                  <p:stCondLst>
                                    <p:cond delay="0"/>
                                  </p:stCondLst>
                                  <p:childTnLst>
                                    <p:set>
                                      <p:cBhvr>
                                        <p:cTn id="30" dur="1" fill="hold">
                                          <p:stCondLst>
                                            <p:cond delay="0"/>
                                          </p:stCondLst>
                                        </p:cTn>
                                        <p:tgtEl>
                                          <p:spTgt spid="30">
                                            <p:txEl>
                                              <p:pRg st="5" end="5"/>
                                            </p:txEl>
                                          </p:spTgt>
                                        </p:tgtEl>
                                        <p:attrNameLst>
                                          <p:attrName>style.visibility</p:attrName>
                                        </p:attrNameLst>
                                      </p:cBhvr>
                                      <p:to>
                                        <p:strVal val="visible"/>
                                      </p:to>
                                    </p:set>
                                    <p:animEffect transition="in" filter="fade">
                                      <p:cBhvr>
                                        <p:cTn id="31" dur="500"/>
                                        <p:tgtEl>
                                          <p:spTgt spid="30">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4"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5.1</a:t>
            </a:r>
            <a:r>
              <a:rPr lang="en-US" dirty="0"/>
              <a:t>1</a:t>
            </a:r>
            <a:r>
              <a:rPr lang="en-US" dirty="0"/>
              <a:t>.1. Phát biểu bài toán Readers-Writers</a:t>
            </a:r>
            <a:endParaRPr lang="en-US" dirty="0"/>
          </a:p>
        </p:txBody>
      </p:sp>
      <p:sp>
        <p:nvSpPr>
          <p:cNvPr id="3" name="Text Placeholder 2"/>
          <p:cNvSpPr>
            <a:spLocks noGrp="1"/>
          </p:cNvSpPr>
          <p:nvPr>
            <p:ph type="body" idx="1"/>
          </p:nvPr>
        </p:nvSpPr>
        <p:spPr>
          <a:xfrm>
            <a:off x="839788" y="2392760"/>
            <a:ext cx="5157787" cy="823912"/>
          </a:xfrm>
        </p:spPr>
        <p:txBody>
          <a:bodyPr>
            <a:normAutofit/>
          </a:bodyPr>
          <a:lstStyle/>
          <a:p>
            <a:r>
              <a:rPr lang="en-US" dirty="0"/>
              <a:t>Biến thể 1</a:t>
            </a:r>
            <a:endParaRPr lang="en-US" dirty="0"/>
          </a:p>
          <a:p>
            <a:r>
              <a:rPr lang="en-US" sz="2000" b="0" dirty="0"/>
              <a:t>(The First Readers – Writers Problem)</a:t>
            </a:r>
            <a:endParaRPr lang="en-US" sz="2000" b="0" dirty="0"/>
          </a:p>
        </p:txBody>
      </p:sp>
      <p:sp>
        <p:nvSpPr>
          <p:cNvPr id="15" name="Content Placeholder 14"/>
          <p:cNvSpPr>
            <a:spLocks noGrp="1"/>
          </p:cNvSpPr>
          <p:nvPr>
            <p:ph sz="half" idx="2"/>
          </p:nvPr>
        </p:nvSpPr>
        <p:spPr>
          <a:xfrm>
            <a:off x="839788" y="3464566"/>
            <a:ext cx="5157787" cy="2769187"/>
          </a:xfrm>
        </p:spPr>
        <p:txBody>
          <a:bodyPr>
            <a:normAutofit fontScale="70000" lnSpcReduction="20000"/>
          </a:bodyPr>
          <a:lstStyle/>
          <a:p>
            <a:r>
              <a:rPr lang="en-US" b="1" dirty="0">
                <a:gradFill flip="none" rotWithShape="1">
                  <a:gsLst>
                    <a:gs pos="0">
                      <a:srgbClr val="00C6FF"/>
                    </a:gs>
                    <a:gs pos="100000">
                      <a:srgbClr val="0072FF"/>
                    </a:gs>
                  </a:gsLst>
                  <a:lin ang="2700000" scaled="1"/>
                  <a:tileRect/>
                </a:gradFill>
              </a:rPr>
              <a:t>Ưu tiên Readers.</a:t>
            </a:r>
            <a:endParaRPr lang="en-US" b="1" dirty="0">
              <a:gradFill flip="none" rotWithShape="1">
                <a:gsLst>
                  <a:gs pos="0">
                    <a:srgbClr val="00C6FF"/>
                  </a:gs>
                  <a:gs pos="100000">
                    <a:srgbClr val="0072FF"/>
                  </a:gs>
                </a:gsLst>
                <a:lin ang="2700000" scaled="1"/>
                <a:tileRect/>
              </a:gradFill>
            </a:endParaRPr>
          </a:p>
          <a:p>
            <a:r>
              <a:rPr lang="en-US" dirty="0"/>
              <a:t>Các Readers có thể đọc đồng thời cùng nhau.</a:t>
            </a:r>
            <a:endParaRPr lang="en-US" dirty="0"/>
          </a:p>
          <a:p>
            <a:r>
              <a:rPr lang="en-US" dirty="0"/>
              <a:t>Khi một Readers đang đọc, không có Readers nào phải chờ chỉ vì có một Writers đang chờ trước nó.</a:t>
            </a:r>
            <a:endParaRPr lang="en-US" dirty="0"/>
          </a:p>
          <a:p>
            <a:pPr marL="0" indent="0">
              <a:buNone/>
            </a:pPr>
            <a:r>
              <a:rPr lang="en-US" dirty="0">
                <a:sym typeface="Wingdings" panose="05000000000000000000" pitchFamily="2" charset="2"/>
              </a:rPr>
              <a:t> Writers có thể bị starvation</a:t>
            </a:r>
            <a:r>
              <a:rPr lang="en-US" dirty="0">
                <a:sym typeface="Wingdings" panose="05000000000000000000" pitchFamily="2" charset="2"/>
              </a:rPr>
              <a:t>.</a:t>
            </a:r>
            <a:endParaRPr lang="en-US" dirty="0"/>
          </a:p>
        </p:txBody>
      </p:sp>
      <p:sp>
        <p:nvSpPr>
          <p:cNvPr id="7" name="Text Placeholder 6"/>
          <p:cNvSpPr>
            <a:spLocks noGrp="1"/>
          </p:cNvSpPr>
          <p:nvPr>
            <p:ph type="body" sz="quarter" idx="3"/>
          </p:nvPr>
        </p:nvSpPr>
        <p:spPr>
          <a:xfrm>
            <a:off x="6172200" y="2392760"/>
            <a:ext cx="5183188" cy="823912"/>
          </a:xfrm>
        </p:spPr>
        <p:txBody>
          <a:bodyPr>
            <a:normAutofit/>
          </a:bodyPr>
          <a:lstStyle/>
          <a:p>
            <a:r>
              <a:rPr lang="en-US" dirty="0"/>
              <a:t>Biến thể 2</a:t>
            </a:r>
            <a:endParaRPr lang="en-US" dirty="0"/>
          </a:p>
          <a:p>
            <a:r>
              <a:rPr lang="en-US" sz="2000" b="0" dirty="0"/>
              <a:t>(The Second Readers – Writers Problem)</a:t>
            </a:r>
            <a:endParaRPr lang="en-US" sz="2000" b="0" dirty="0"/>
          </a:p>
        </p:txBody>
      </p:sp>
      <p:sp>
        <p:nvSpPr>
          <p:cNvPr id="12" name="Content Placeholder 11"/>
          <p:cNvSpPr>
            <a:spLocks noGrp="1"/>
          </p:cNvSpPr>
          <p:nvPr>
            <p:ph sz="quarter" idx="4"/>
          </p:nvPr>
        </p:nvSpPr>
        <p:spPr>
          <a:xfrm>
            <a:off x="6172200" y="3464566"/>
            <a:ext cx="5183188" cy="2769187"/>
          </a:xfrm>
        </p:spPr>
        <p:txBody>
          <a:bodyPr>
            <a:normAutofit fontScale="70000" lnSpcReduction="20000"/>
          </a:bodyPr>
          <a:lstStyle/>
          <a:p>
            <a:r>
              <a:rPr lang="en-US" b="1" dirty="0">
                <a:gradFill flip="none" rotWithShape="1">
                  <a:gsLst>
                    <a:gs pos="0">
                      <a:schemeClr val="accent2"/>
                    </a:gs>
                    <a:gs pos="100000">
                      <a:schemeClr val="accent3">
                        <a:lumMod val="75000"/>
                      </a:schemeClr>
                    </a:gs>
                  </a:gsLst>
                  <a:lin ang="2700000" scaled="1"/>
                  <a:tileRect/>
                </a:gradFill>
              </a:rPr>
              <a:t>Ưu tiên Writers.</a:t>
            </a:r>
            <a:endParaRPr lang="en-US" b="1" dirty="0">
              <a:gradFill flip="none" rotWithShape="1">
                <a:gsLst>
                  <a:gs pos="0">
                    <a:schemeClr val="accent2"/>
                  </a:gs>
                  <a:gs pos="100000">
                    <a:schemeClr val="accent3">
                      <a:lumMod val="75000"/>
                    </a:schemeClr>
                  </a:gs>
                </a:gsLst>
                <a:lin ang="2700000" scaled="1"/>
                <a:tileRect/>
              </a:gradFill>
            </a:endParaRPr>
          </a:p>
          <a:p>
            <a:r>
              <a:rPr lang="en-US" dirty="0"/>
              <a:t>Khi một Writers đã sẵn sàng thì Writers này sẽ được thực thi càng sớm càng tốt.</a:t>
            </a:r>
            <a:endParaRPr lang="en-US" dirty="0"/>
          </a:p>
          <a:p>
            <a:r>
              <a:rPr lang="en-US" dirty="0"/>
              <a:t>Nếu một Writers đang chờ để truy cập dữ liệu, không có một Readers mới nào được phép thực thi.</a:t>
            </a:r>
            <a:endParaRPr lang="en-US" dirty="0"/>
          </a:p>
          <a:p>
            <a:pPr marL="0" indent="0">
              <a:buNone/>
            </a:pPr>
            <a:r>
              <a:rPr lang="en-US" dirty="0">
                <a:sym typeface="Wingdings" panose="05000000000000000000" pitchFamily="2" charset="2"/>
              </a:rPr>
              <a:t> Readers có thể bị starvation</a:t>
            </a:r>
            <a:r>
              <a:rPr lang="en-US" dirty="0">
                <a:sym typeface="Wingdings" panose="05000000000000000000" pitchFamily="2" charset="2"/>
              </a:rPr>
              <a:t>.</a:t>
            </a:r>
            <a:endParaRPr lang="en-US" dirty="0"/>
          </a:p>
        </p:txBody>
      </p:sp>
      <p:sp>
        <p:nvSpPr>
          <p:cNvPr id="4" name="Footer Placeholder 3"/>
          <p:cNvSpPr>
            <a:spLocks noGrp="1"/>
          </p:cNvSpPr>
          <p:nvPr>
            <p:ph type="ftr" sz="quarter" idx="11"/>
          </p:nvPr>
        </p:nvSpPr>
        <p:spPr/>
        <p:txBody>
          <a:bodyPr/>
          <a:lstStyle/>
          <a:p>
            <a:r>
              <a:rPr lang="vi-VN"/>
              <a:t>Thực hiện bởi Trường Đại học Công nghệ Thông tin, ĐHQG-HCM</a:t>
            </a:r>
            <a:endParaRPr lang="en-US" dirty="0"/>
          </a:p>
        </p:txBody>
      </p:sp>
      <p:sp>
        <p:nvSpPr>
          <p:cNvPr id="5" name="Slide Number Placeholder 4"/>
          <p:cNvSpPr>
            <a:spLocks noGrp="1"/>
          </p:cNvSpPr>
          <p:nvPr>
            <p:ph type="sldNum" sz="quarter" idx="12"/>
          </p:nvPr>
        </p:nvSpPr>
        <p:spPr/>
        <p:txBody>
          <a:bodyPr/>
          <a:lstStyle/>
          <a:p>
            <a:fld id="{D8B0B3AC-44A8-D142-AAF6-9A453466E1A4}" type="slidenum">
              <a:rPr lang="en-US" smtClean="0"/>
            </a:fld>
            <a:endParaRPr lang="en-US" dirty="0"/>
          </a:p>
        </p:txBody>
      </p:sp>
      <p:sp>
        <p:nvSpPr>
          <p:cNvPr id="30" name="TextBox 29"/>
          <p:cNvSpPr txBox="1"/>
          <p:nvPr/>
        </p:nvSpPr>
        <p:spPr>
          <a:xfrm>
            <a:off x="952663" y="1565104"/>
            <a:ext cx="6522170" cy="494751"/>
          </a:xfrm>
          <a:prstGeom prst="rect">
            <a:avLst/>
          </a:prstGeom>
          <a:gradFill>
            <a:gsLst>
              <a:gs pos="0">
                <a:srgbClr val="00C6FF"/>
              </a:gs>
              <a:gs pos="100000">
                <a:srgbClr val="0072FF"/>
              </a:gs>
            </a:gsLst>
            <a:lin ang="2700000" scaled="1"/>
          </a:gradFill>
          <a:ln>
            <a:gradFill flip="none" rotWithShape="1">
              <a:gsLst>
                <a:gs pos="0">
                  <a:srgbClr val="00C6FF"/>
                </a:gs>
                <a:gs pos="100000">
                  <a:srgbClr val="0072FF"/>
                </a:gs>
              </a:gsLst>
              <a:lin ang="2700000" scaled="1"/>
              <a:tileRect/>
            </a:gradFill>
          </a:ln>
        </p:spPr>
        <p:txBody>
          <a:bodyPr wrap="none" rtlCol="0">
            <a:spAutoFit/>
          </a:bodyPr>
          <a:lstStyle>
            <a:defPPr>
              <a:defRPr lang="en-US"/>
            </a:defPPr>
            <a:lvl1pPr>
              <a:lnSpc>
                <a:spcPct val="120000"/>
              </a:lnSpc>
              <a:spcBef>
                <a:spcPts val="200"/>
              </a:spcBef>
              <a:spcAft>
                <a:spcPts val="200"/>
              </a:spcAft>
              <a:defRPr sz="2400" b="1">
                <a:solidFill>
                  <a:schemeClr val="bg1"/>
                </a:solidFill>
                <a:latin typeface="Arial" panose="020B0604020202020204" pitchFamily="34" charset="0"/>
                <a:cs typeface="Arial" panose="020B0604020202020204" pitchFamily="34" charset="0"/>
              </a:defRPr>
            </a:lvl1pPr>
          </a:lstStyle>
          <a:p>
            <a:r>
              <a:rPr lang="en-US" dirty="0"/>
              <a:t>Các biến thể của bài toán Readers - Writers</a:t>
            </a:r>
            <a:endParaRPr 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59:morph option="byObject"/>
      </p:transition>
    </mc:Choice>
    <mc:Fallback>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8B0B3AC-44A8-D142-AAF6-9A453466E1A4}" type="slidenum">
              <a:rPr lang="en-US" smtClean="0"/>
            </a:fld>
            <a:endParaRPr lang="en-US" dirty="0"/>
          </a:p>
        </p:txBody>
      </p:sp>
      <p:sp>
        <p:nvSpPr>
          <p:cNvPr id="3" name="Text Placeholder 2"/>
          <p:cNvSpPr>
            <a:spLocks noGrp="1"/>
          </p:cNvSpPr>
          <p:nvPr>
            <p:ph type="body" sz="quarter" idx="13"/>
          </p:nvPr>
        </p:nvSpPr>
        <p:spPr/>
        <p:txBody>
          <a:bodyPr>
            <a:normAutofit fontScale="77500" lnSpcReduction="20000"/>
          </a:bodyPr>
          <a:lstStyle/>
          <a:p>
            <a:r>
              <a:rPr lang="en-US" dirty="0"/>
              <a:t>BÀI TOÁN ĐỒNG BỘ READERS-WRITERS</a:t>
            </a:r>
            <a:endParaRPr lang="en-US" dirty="0"/>
          </a:p>
        </p:txBody>
      </p:sp>
      <p:sp>
        <p:nvSpPr>
          <p:cNvPr id="9" name="Text Placeholder 8"/>
          <p:cNvSpPr>
            <a:spLocks noGrp="1"/>
          </p:cNvSpPr>
          <p:nvPr>
            <p:ph type="body" sz="quarter" idx="14"/>
          </p:nvPr>
        </p:nvSpPr>
        <p:spPr/>
        <p:txBody>
          <a:bodyPr/>
          <a:lstStyle/>
          <a:p>
            <a:r>
              <a:rPr lang="en-US" dirty="0"/>
              <a:t>5.1</a:t>
            </a:r>
            <a:r>
              <a:rPr lang="en-US" dirty="0"/>
              <a:t>1</a:t>
            </a:r>
            <a:r>
              <a:rPr lang="en-US" dirty="0"/>
              <a:t>.2. Giải pháp cho bài toán Readers-Writers</a:t>
            </a:r>
            <a:endParaRPr lang="en-US" dirty="0"/>
          </a:p>
        </p:txBody>
      </p:sp>
      <p:sp>
        <p:nvSpPr>
          <p:cNvPr id="5" name="Text Placeholder 4"/>
          <p:cNvSpPr>
            <a:spLocks noGrp="1"/>
          </p:cNvSpPr>
          <p:nvPr>
            <p:ph type="body" sz="quarter" idx="15"/>
          </p:nvPr>
        </p:nvSpPr>
        <p:spPr>
          <a:xfrm>
            <a:off x="1470930" y="3924167"/>
            <a:ext cx="7425646" cy="1509982"/>
          </a:xfrm>
        </p:spPr>
        <p:txBody>
          <a:bodyPr>
            <a:normAutofit/>
          </a:bodyPr>
          <a:lstStyle/>
          <a:p>
            <a:pPr algn="just"/>
            <a:r>
              <a:rPr lang="en-US" dirty="0"/>
              <a:t>Việc 2 Readers cùng truy cập và đọc dữ liệu được chia sẻ không gây ra vấn đề gì đến tính nhất quán của dữ liệu và tính đúng đắn của chương trình. Tuy nhiên, khi có một Writers cùng với một vài tiến trình khác (bất kể Readers hay Writers khác) truy cập đồng thời vào dữ liệu được chia sẻ thì dữ liệu sẽ bị ảnh hưởng. Giải pháp cho bài toán Readers – Writers cần phải dựa vào độ ưu tiên giữa Readers và Writers, đồng thời đảm bảo được tính loại trừ tương hỗ khi một Writer truy cập dữ liệu.</a:t>
            </a:r>
            <a:endParaRPr lang="en-US" dirty="0"/>
          </a:p>
        </p:txBody>
      </p:sp>
      <p:sp>
        <p:nvSpPr>
          <p:cNvPr id="6" name="Text Placeholder 5"/>
          <p:cNvSpPr>
            <a:spLocks noGrp="1"/>
          </p:cNvSpPr>
          <p:nvPr>
            <p:ph type="body" sz="quarter" idx="16"/>
          </p:nvPr>
        </p:nvSpPr>
        <p:spPr/>
        <p:txBody>
          <a:bodyPr>
            <a:normAutofit lnSpcReduction="10000"/>
          </a:bodyPr>
          <a:lstStyle/>
          <a:p>
            <a:r>
              <a:rPr lang="en-US" dirty="0"/>
              <a:t>1</a:t>
            </a:r>
            <a:r>
              <a:rPr lang="en-US" dirty="0"/>
              <a:t>1</a:t>
            </a:r>
            <a:r>
              <a:rPr lang="en-US" dirty="0"/>
              <a:t>.</a:t>
            </a:r>
            <a:endParaRPr lang="en-US" dirty="0"/>
          </a:p>
        </p:txBody>
      </p:sp>
      <p:sp>
        <p:nvSpPr>
          <p:cNvPr id="8" name="Footer Placeholder 7"/>
          <p:cNvSpPr>
            <a:spLocks noGrp="1"/>
          </p:cNvSpPr>
          <p:nvPr>
            <p:ph type="ftr" sz="quarter" idx="18"/>
          </p:nvPr>
        </p:nvSpPr>
        <p:spPr/>
        <p:txBody>
          <a:bodyPr/>
          <a:lstStyle/>
          <a:p>
            <a:r>
              <a:rPr lang="vi-VN"/>
              <a:t>Thực hiện bởi Trường Đại học Công nghệ Thông tin, ĐHQG-HCM</a:t>
            </a:r>
            <a:endParaRPr lang="vi-VN"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59:morph option="byObject"/>
      </p:transition>
    </mc:Choice>
    <mc:Fallback>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dirty="0"/>
              <a:t>5.1</a:t>
            </a:r>
            <a:r>
              <a:rPr lang="en-US" sz="4000" dirty="0"/>
              <a:t>1</a:t>
            </a:r>
            <a:r>
              <a:rPr lang="en-US" sz="4000" dirty="0"/>
              <a:t>.2. Giải pháp cho bài toán Readers-Writers</a:t>
            </a:r>
            <a:endParaRPr lang="en-US" sz="4000" dirty="0"/>
          </a:p>
        </p:txBody>
      </p:sp>
      <p:sp>
        <p:nvSpPr>
          <p:cNvPr id="3" name="Content Placeholder 2"/>
          <p:cNvSpPr>
            <a:spLocks noGrp="1"/>
          </p:cNvSpPr>
          <p:nvPr>
            <p:ph idx="1"/>
          </p:nvPr>
        </p:nvSpPr>
        <p:spPr>
          <a:xfrm>
            <a:off x="838200" y="3569854"/>
            <a:ext cx="10515600" cy="2607109"/>
          </a:xfrm>
        </p:spPr>
        <p:txBody>
          <a:bodyPr>
            <a:normAutofit fontScale="92500" lnSpcReduction="20000"/>
          </a:bodyPr>
          <a:lstStyle/>
          <a:p>
            <a:pPr algn="l"/>
            <a:r>
              <a:rPr lang="en-US" sz="2400" dirty="0"/>
              <a:t>Các dữ liệu được chia sẻ:</a:t>
            </a:r>
            <a:endParaRPr lang="en-US" sz="2400" dirty="0"/>
          </a:p>
          <a:p>
            <a:pPr lvl="1" algn="l"/>
            <a:r>
              <a:rPr lang="en-US" sz="2200" dirty="0"/>
              <a:t>Cơ sở dữ liệu/Biến/Mảng/...</a:t>
            </a:r>
            <a:endParaRPr lang="en-US" sz="2200" dirty="0"/>
          </a:p>
          <a:p>
            <a:pPr lvl="1" algn="l"/>
            <a:r>
              <a:rPr lang="en-US" sz="2200" b="1" dirty="0">
                <a:gradFill flip="none" rotWithShape="1">
                  <a:gsLst>
                    <a:gs pos="0">
                      <a:schemeClr val="accent2"/>
                    </a:gs>
                    <a:gs pos="100000">
                      <a:schemeClr val="accent3">
                        <a:lumMod val="75000"/>
                      </a:schemeClr>
                    </a:gs>
                  </a:gsLst>
                  <a:lin ang="2700000" scaled="1"/>
                  <a:tileRect/>
                </a:gradFill>
                <a:latin typeface="Courier New" panose="02070309020205020404" pitchFamily="49" charset="0"/>
                <a:cs typeface="Courier New" panose="02070309020205020404" pitchFamily="49" charset="0"/>
              </a:rPr>
              <a:t>semaphore rw_mutex</a:t>
            </a:r>
            <a:r>
              <a:rPr lang="en-US" sz="2200" dirty="0">
                <a:latin typeface="Courier New" panose="02070309020205020404" pitchFamily="49" charset="0"/>
                <a:cs typeface="Courier New" panose="02070309020205020404" pitchFamily="49" charset="0"/>
              </a:rPr>
              <a:t>: khởi tạo là </a:t>
            </a:r>
            <a:r>
              <a:rPr lang="en-US" sz="2200" b="1" dirty="0">
                <a:gradFill flip="none" rotWithShape="1">
                  <a:gsLst>
                    <a:gs pos="0">
                      <a:schemeClr val="accent2"/>
                    </a:gs>
                    <a:gs pos="100000">
                      <a:schemeClr val="accent3">
                        <a:lumMod val="75000"/>
                      </a:schemeClr>
                    </a:gs>
                  </a:gsLst>
                  <a:lin ang="2700000" scaled="1"/>
                  <a:tileRect/>
                </a:gradFill>
                <a:latin typeface="Courier New" panose="02070309020205020404" pitchFamily="49" charset="0"/>
                <a:cs typeface="Courier New" panose="02070309020205020404" pitchFamily="49" charset="0"/>
              </a:rPr>
              <a:t>1 </a:t>
            </a:r>
            <a:r>
              <a:rPr lang="en-US" sz="2200" dirty="0">
                <a:latin typeface="Courier New" panose="02070309020205020404" pitchFamily="49" charset="0"/>
                <a:cs typeface="Courier New" panose="02070309020205020404" pitchFamily="49" charset="0"/>
              </a:rPr>
              <a:t>// bảo vệ </a:t>
            </a:r>
            <a:r>
              <a:rPr lang="en-US" sz="2200" b="1" dirty="0">
                <a:latin typeface="Courier New" panose="02070309020205020404" pitchFamily="49" charset="0"/>
                <a:cs typeface="Courier New" panose="02070309020205020404" pitchFamily="49" charset="0"/>
              </a:rPr>
              <a:t>cơ sở dữ liệu</a:t>
            </a:r>
            <a:endParaRPr lang="en-US" sz="2200" b="1" dirty="0">
              <a:latin typeface="Courier New" panose="02070309020205020404" pitchFamily="49" charset="0"/>
              <a:cs typeface="Courier New" panose="02070309020205020404" pitchFamily="49" charset="0"/>
            </a:endParaRPr>
          </a:p>
          <a:p>
            <a:pPr lvl="1" algn="l"/>
            <a:r>
              <a:rPr lang="en-US" sz="2200" b="1" dirty="0">
                <a:gradFill>
                  <a:gsLst>
                    <a:gs pos="0">
                      <a:srgbClr val="00C6FF"/>
                    </a:gs>
                    <a:gs pos="100000">
                      <a:srgbClr val="0072FF"/>
                    </a:gs>
                  </a:gsLst>
                  <a:lin ang="5400000" scaled="1"/>
                </a:gradFill>
                <a:latin typeface="Courier New" panose="02070309020205020404" pitchFamily="49" charset="0"/>
                <a:cs typeface="+mn-cs"/>
              </a:rPr>
              <a:t>semaphore mutex</a:t>
            </a:r>
            <a:r>
              <a:rPr lang="en-US" sz="2200" dirty="0">
                <a:latin typeface="Courier New" panose="02070309020205020404" pitchFamily="49" charset="0"/>
                <a:cs typeface="Courier New" panose="02070309020205020404" pitchFamily="49" charset="0"/>
              </a:rPr>
              <a:t>: khởi tạo là </a:t>
            </a:r>
            <a:r>
              <a:rPr lang="en-US" sz="2200" b="1" dirty="0">
                <a:gradFill>
                  <a:gsLst>
                    <a:gs pos="0">
                      <a:srgbClr val="00C6FF"/>
                    </a:gs>
                    <a:gs pos="100000">
                      <a:srgbClr val="0072FF"/>
                    </a:gs>
                  </a:gsLst>
                  <a:lin ang="5400000" scaled="1"/>
                </a:gradFill>
                <a:latin typeface="Courier New" panose="02070309020205020404" pitchFamily="49" charset="0"/>
                <a:cs typeface="+mn-cs"/>
              </a:rPr>
              <a:t>1 </a:t>
            </a:r>
            <a:r>
              <a:rPr lang="en-US" sz="2200" dirty="0">
                <a:latin typeface="Courier New" panose="02070309020205020404" pitchFamily="49" charset="0"/>
                <a:cs typeface="Courier New" panose="02070309020205020404" pitchFamily="49" charset="0"/>
              </a:rPr>
              <a:t>// bảo vệ </a:t>
            </a:r>
            <a:r>
              <a:rPr lang="en-US" sz="2200" b="1" dirty="0">
                <a:latin typeface="Courier New" panose="02070309020205020404" pitchFamily="49" charset="0"/>
                <a:cs typeface="Courier New" panose="02070309020205020404" pitchFamily="49" charset="0"/>
              </a:rPr>
              <a:t>read_count</a:t>
            </a:r>
            <a:endParaRPr lang="en-US" sz="2200" b="1" dirty="0">
              <a:gradFill>
                <a:gsLst>
                  <a:gs pos="0">
                    <a:srgbClr val="00C6FF"/>
                  </a:gs>
                  <a:gs pos="100000">
                    <a:srgbClr val="0072FF"/>
                  </a:gs>
                </a:gsLst>
                <a:lin ang="5400000" scaled="1"/>
              </a:gradFill>
              <a:latin typeface="Courier New" panose="02070309020205020404" pitchFamily="49" charset="0"/>
              <a:cs typeface="+mn-cs"/>
            </a:endParaRPr>
          </a:p>
          <a:p>
            <a:pPr lvl="1" algn="l"/>
            <a:r>
              <a:rPr lang="en-US" sz="2200" dirty="0">
                <a:latin typeface="Courier New" panose="02070309020205020404" pitchFamily="49" charset="0"/>
                <a:cs typeface="Courier New" panose="02070309020205020404" pitchFamily="49" charset="0"/>
              </a:rPr>
              <a:t>Biến </a:t>
            </a:r>
            <a:r>
              <a:rPr lang="en-US" sz="2200" b="1" dirty="0">
                <a:gradFill flip="none" rotWithShape="1">
                  <a:gsLst>
                    <a:gs pos="0">
                      <a:srgbClr val="00B050"/>
                    </a:gs>
                    <a:gs pos="100000">
                      <a:srgbClr val="92D050"/>
                    </a:gs>
                  </a:gsLst>
                  <a:lin ang="2700000" scaled="1"/>
                  <a:tileRect/>
                </a:gradFill>
                <a:latin typeface="Courier New" panose="02070309020205020404" pitchFamily="49" charset="0"/>
                <a:cs typeface="Courier New" panose="02070309020205020404" pitchFamily="49" charset="0"/>
              </a:rPr>
              <a:t>read_count</a:t>
            </a:r>
            <a:r>
              <a:rPr lang="en-US" sz="2200" dirty="0">
                <a:latin typeface="Courier New" panose="02070309020205020404" pitchFamily="49" charset="0"/>
                <a:cs typeface="Courier New" panose="02070309020205020404" pitchFamily="49" charset="0"/>
              </a:rPr>
              <a:t>: khởi tạo là </a:t>
            </a:r>
            <a:r>
              <a:rPr lang="en-US" sz="2200" b="1" dirty="0">
                <a:gradFill flip="none" rotWithShape="1">
                  <a:gsLst>
                    <a:gs pos="0">
                      <a:srgbClr val="00B050"/>
                    </a:gs>
                    <a:gs pos="100000">
                      <a:srgbClr val="92D050"/>
                    </a:gs>
                  </a:gsLst>
                  <a:lin ang="2700000" scaled="1"/>
                  <a:tileRect/>
                </a:gradFill>
                <a:latin typeface="Courier New" panose="02070309020205020404" pitchFamily="49" charset="0"/>
                <a:cs typeface="Courier New" panose="02070309020205020404" pitchFamily="49" charset="0"/>
              </a:rPr>
              <a:t>0 </a:t>
            </a:r>
            <a:r>
              <a:rPr lang="en-US" sz="2200" dirty="0">
                <a:latin typeface="Courier New" panose="02070309020205020404" pitchFamily="49" charset="0"/>
                <a:cs typeface="Courier New" panose="02070309020205020404" pitchFamily="49" charset="0"/>
              </a:rPr>
              <a:t>// đếm số Readers</a:t>
            </a:r>
            <a:br>
              <a:rPr lang="en-US" sz="2200" b="1" dirty="0">
                <a:gradFill flip="none" rotWithShape="1">
                  <a:gsLst>
                    <a:gs pos="0">
                      <a:srgbClr val="00B050"/>
                    </a:gs>
                    <a:gs pos="100000">
                      <a:srgbClr val="92D050"/>
                    </a:gs>
                  </a:gsLst>
                  <a:lin ang="2700000" scaled="1"/>
                  <a:tileRect/>
                </a:gradFill>
                <a:latin typeface="Courier New" panose="02070309020205020404" pitchFamily="49" charset="0"/>
                <a:cs typeface="Courier New" panose="02070309020205020404" pitchFamily="49" charset="0"/>
              </a:rPr>
            </a:br>
            <a:r>
              <a:rPr lang="en-US" sz="2200" b="1" dirty="0">
                <a:gradFill flip="none" rotWithShape="1">
                  <a:gsLst>
                    <a:gs pos="0">
                      <a:srgbClr val="00B050"/>
                    </a:gs>
                    <a:gs pos="100000">
                      <a:srgbClr val="92D050"/>
                    </a:gs>
                  </a:gsLst>
                  <a:lin ang="2700000" scaled="1"/>
                  <a:tileRect/>
                </a:gradFill>
                <a:latin typeface="Courier New" panose="02070309020205020404" pitchFamily="49" charset="0"/>
                <a:cs typeface="Courier New" panose="02070309020205020404" pitchFamily="49" charset="0"/>
              </a:rPr>
              <a:t>					    </a:t>
            </a:r>
            <a:r>
              <a:rPr lang="en-US" sz="2200" dirty="0">
                <a:latin typeface="Courier New" panose="02070309020205020404" pitchFamily="49" charset="0"/>
                <a:cs typeface="Courier New" panose="02070309020205020404" pitchFamily="49" charset="0"/>
              </a:rPr>
              <a:t>// được chia sẻ giữa các Readers</a:t>
            </a:r>
            <a:endParaRPr lang="en-US" sz="2200" dirty="0">
              <a:latin typeface="Courier New" panose="02070309020205020404" pitchFamily="49" charset="0"/>
              <a:cs typeface="Courier New" panose="02070309020205020404" pitchFamily="49" charset="0"/>
            </a:endParaRPr>
          </a:p>
        </p:txBody>
      </p:sp>
      <p:sp>
        <p:nvSpPr>
          <p:cNvPr id="4" name="Footer Placeholder 3"/>
          <p:cNvSpPr>
            <a:spLocks noGrp="1"/>
          </p:cNvSpPr>
          <p:nvPr>
            <p:ph type="ftr" sz="quarter" idx="11"/>
          </p:nvPr>
        </p:nvSpPr>
        <p:spPr/>
        <p:txBody>
          <a:bodyPr/>
          <a:lstStyle/>
          <a:p>
            <a:r>
              <a:rPr lang="vi-VN"/>
              <a:t>Thực hiện bởi Trường Đại học Công nghệ Thông tin, ĐHQG-HCM</a:t>
            </a:r>
            <a:endParaRPr lang="en-US" dirty="0"/>
          </a:p>
        </p:txBody>
      </p:sp>
      <p:sp>
        <p:nvSpPr>
          <p:cNvPr id="5" name="Slide Number Placeholder 4"/>
          <p:cNvSpPr>
            <a:spLocks noGrp="1"/>
          </p:cNvSpPr>
          <p:nvPr>
            <p:ph type="sldNum" sz="quarter" idx="12"/>
          </p:nvPr>
        </p:nvSpPr>
        <p:spPr/>
        <p:txBody>
          <a:bodyPr/>
          <a:lstStyle/>
          <a:p>
            <a:fld id="{D8B0B3AC-44A8-D142-AAF6-9A453466E1A4}" type="slidenum">
              <a:rPr lang="en-US" smtClean="0"/>
            </a:fld>
            <a:endParaRPr lang="en-US" dirty="0"/>
          </a:p>
        </p:txBody>
      </p:sp>
      <p:sp>
        <p:nvSpPr>
          <p:cNvPr id="7" name="TextBox 6"/>
          <p:cNvSpPr txBox="1"/>
          <p:nvPr/>
        </p:nvSpPr>
        <p:spPr>
          <a:xfrm>
            <a:off x="931347" y="2896482"/>
            <a:ext cx="2114681" cy="410882"/>
          </a:xfrm>
          <a:prstGeom prst="rect">
            <a:avLst/>
          </a:prstGeom>
          <a:solidFill>
            <a:schemeClr val="bg1"/>
          </a:solidFill>
          <a:ln>
            <a:solidFill>
              <a:schemeClr val="bg1">
                <a:lumMod val="75000"/>
              </a:schemeClr>
            </a:solidFill>
          </a:ln>
        </p:spPr>
        <p:txBody>
          <a:bodyPr wrap="none" rtlCol="0">
            <a:spAutoFit/>
          </a:bodyPr>
          <a:lstStyle/>
          <a:p>
            <a:pPr>
              <a:lnSpc>
                <a:spcPct val="120000"/>
              </a:lnSpc>
              <a:spcBef>
                <a:spcPts val="200"/>
              </a:spcBef>
              <a:spcAft>
                <a:spcPts val="200"/>
              </a:spcAft>
            </a:pPr>
            <a:r>
              <a:rPr lang="en-US" dirty="0">
                <a:latin typeface="Courier New" panose="02070309020205020404" pitchFamily="49" charset="0"/>
                <a:cs typeface="Courier New" panose="02070309020205020404" pitchFamily="49" charset="0"/>
              </a:rPr>
              <a:t>// đọc dữ liệu</a:t>
            </a:r>
            <a:endParaRPr lang="en-US" dirty="0">
              <a:latin typeface="Courier New" panose="02070309020205020404" pitchFamily="49" charset="0"/>
              <a:cs typeface="Courier New" panose="02070309020205020404" pitchFamily="49" charset="0"/>
            </a:endParaRPr>
          </a:p>
        </p:txBody>
      </p:sp>
      <p:sp>
        <p:nvSpPr>
          <p:cNvPr id="8" name="TextBox 7"/>
          <p:cNvSpPr txBox="1"/>
          <p:nvPr/>
        </p:nvSpPr>
        <p:spPr>
          <a:xfrm>
            <a:off x="4769996" y="2896482"/>
            <a:ext cx="2803973" cy="410882"/>
          </a:xfrm>
          <a:prstGeom prst="rect">
            <a:avLst/>
          </a:prstGeom>
          <a:solidFill>
            <a:schemeClr val="bg1"/>
          </a:solidFill>
          <a:ln>
            <a:solidFill>
              <a:schemeClr val="bg1">
                <a:lumMod val="75000"/>
              </a:schemeClr>
            </a:solidFill>
          </a:ln>
        </p:spPr>
        <p:txBody>
          <a:bodyPr wrap="none" rtlCol="0">
            <a:spAutoFit/>
          </a:bodyPr>
          <a:lstStyle/>
          <a:p>
            <a:pPr>
              <a:lnSpc>
                <a:spcPct val="120000"/>
              </a:lnSpc>
              <a:spcBef>
                <a:spcPts val="200"/>
              </a:spcBef>
              <a:spcAft>
                <a:spcPts val="200"/>
              </a:spcAft>
            </a:pPr>
            <a:r>
              <a:rPr lang="en-US" dirty="0">
                <a:latin typeface="Courier New" panose="02070309020205020404" pitchFamily="49" charset="0"/>
                <a:cs typeface="Courier New" panose="02070309020205020404" pitchFamily="49" charset="0"/>
              </a:rPr>
              <a:t>// cập nhật dữ liệu</a:t>
            </a:r>
            <a:endParaRPr lang="en-US" dirty="0">
              <a:latin typeface="Courier New" panose="02070309020205020404" pitchFamily="49" charset="0"/>
              <a:cs typeface="Courier New" panose="02070309020205020404" pitchFamily="49" charset="0"/>
            </a:endParaRPr>
          </a:p>
        </p:txBody>
      </p:sp>
      <p:sp>
        <p:nvSpPr>
          <p:cNvPr id="9" name="TextBox 8"/>
          <p:cNvSpPr txBox="1"/>
          <p:nvPr/>
        </p:nvSpPr>
        <p:spPr>
          <a:xfrm>
            <a:off x="932934" y="2502272"/>
            <a:ext cx="966931" cy="394147"/>
          </a:xfrm>
          <a:prstGeom prst="rect">
            <a:avLst/>
          </a:prstGeom>
          <a:solidFill>
            <a:schemeClr val="bg1">
              <a:lumMod val="75000"/>
            </a:schemeClr>
          </a:solidFill>
          <a:ln>
            <a:solidFill>
              <a:schemeClr val="bg1">
                <a:lumMod val="75000"/>
              </a:schemeClr>
            </a:solidFill>
          </a:ln>
        </p:spPr>
        <p:txBody>
          <a:bodyPr wrap="none" rtlCol="0">
            <a:spAutoFit/>
          </a:bodyPr>
          <a:lstStyle/>
          <a:p>
            <a:pPr>
              <a:lnSpc>
                <a:spcPct val="120000"/>
              </a:lnSpc>
              <a:spcBef>
                <a:spcPts val="200"/>
              </a:spcBef>
              <a:spcAft>
                <a:spcPts val="200"/>
              </a:spcAft>
            </a:pPr>
            <a:r>
              <a:rPr lang="en-US" b="1" dirty="0">
                <a:solidFill>
                  <a:schemeClr val="bg1"/>
                </a:solidFill>
                <a:latin typeface="Arial" panose="020B0604020202020204" pitchFamily="34" charset="0"/>
                <a:cs typeface="Arial" panose="020B0604020202020204" pitchFamily="34" charset="0"/>
              </a:rPr>
              <a:t>Reader</a:t>
            </a:r>
            <a:endParaRPr lang="en-US" b="1" dirty="0">
              <a:solidFill>
                <a:schemeClr val="bg1"/>
              </a:solidFill>
              <a:latin typeface="Arial" panose="020B0604020202020204" pitchFamily="34" charset="0"/>
              <a:cs typeface="Arial" panose="020B0604020202020204" pitchFamily="34" charset="0"/>
            </a:endParaRPr>
          </a:p>
        </p:txBody>
      </p:sp>
      <p:sp>
        <p:nvSpPr>
          <p:cNvPr id="10" name="TextBox 9"/>
          <p:cNvSpPr txBox="1"/>
          <p:nvPr/>
        </p:nvSpPr>
        <p:spPr>
          <a:xfrm>
            <a:off x="4769996" y="2502272"/>
            <a:ext cx="847348" cy="394147"/>
          </a:xfrm>
          <a:prstGeom prst="rect">
            <a:avLst/>
          </a:prstGeom>
          <a:solidFill>
            <a:schemeClr val="bg1">
              <a:lumMod val="75000"/>
            </a:schemeClr>
          </a:solidFill>
          <a:ln>
            <a:solidFill>
              <a:schemeClr val="bg1">
                <a:lumMod val="75000"/>
              </a:schemeClr>
            </a:solidFill>
          </a:ln>
        </p:spPr>
        <p:txBody>
          <a:bodyPr wrap="none" rtlCol="0">
            <a:spAutoFit/>
          </a:bodyPr>
          <a:lstStyle/>
          <a:p>
            <a:pPr>
              <a:lnSpc>
                <a:spcPct val="120000"/>
              </a:lnSpc>
              <a:spcBef>
                <a:spcPts val="200"/>
              </a:spcBef>
              <a:spcAft>
                <a:spcPts val="200"/>
              </a:spcAft>
            </a:pPr>
            <a:r>
              <a:rPr lang="en-US" b="1" dirty="0">
                <a:solidFill>
                  <a:schemeClr val="bg1"/>
                </a:solidFill>
                <a:latin typeface="Arial" panose="020B0604020202020204" pitchFamily="34" charset="0"/>
                <a:cs typeface="Arial" panose="020B0604020202020204" pitchFamily="34" charset="0"/>
              </a:rPr>
              <a:t>Writer</a:t>
            </a:r>
            <a:endParaRPr lang="en-US" b="1" dirty="0">
              <a:solidFill>
                <a:schemeClr val="bg1"/>
              </a:solidFill>
              <a:latin typeface="Arial" panose="020B0604020202020204" pitchFamily="34" charset="0"/>
              <a:cs typeface="Arial" panose="020B0604020202020204" pitchFamily="34" charset="0"/>
            </a:endParaRPr>
          </a:p>
        </p:txBody>
      </p:sp>
      <p:sp>
        <p:nvSpPr>
          <p:cNvPr id="11" name="Triangle 10"/>
          <p:cNvSpPr/>
          <p:nvPr/>
        </p:nvSpPr>
        <p:spPr>
          <a:xfrm rot="5400000">
            <a:off x="716055" y="3062001"/>
            <a:ext cx="114660" cy="98845"/>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12" name="Triangle 11"/>
          <p:cNvSpPr/>
          <p:nvPr/>
        </p:nvSpPr>
        <p:spPr>
          <a:xfrm rot="5400000">
            <a:off x="4550153" y="3061621"/>
            <a:ext cx="114660" cy="98845"/>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13" name="TextBox 12"/>
          <p:cNvSpPr txBox="1"/>
          <p:nvPr/>
        </p:nvSpPr>
        <p:spPr>
          <a:xfrm>
            <a:off x="952663" y="1728296"/>
            <a:ext cx="4371710" cy="494751"/>
          </a:xfrm>
          <a:prstGeom prst="rect">
            <a:avLst/>
          </a:prstGeom>
          <a:gradFill>
            <a:gsLst>
              <a:gs pos="0">
                <a:srgbClr val="00C6FF"/>
              </a:gs>
              <a:gs pos="100000">
                <a:srgbClr val="0072FF"/>
              </a:gs>
            </a:gsLst>
            <a:lin ang="2700000" scaled="1"/>
          </a:gradFill>
          <a:ln>
            <a:gradFill flip="none" rotWithShape="1">
              <a:gsLst>
                <a:gs pos="0">
                  <a:srgbClr val="00C6FF"/>
                </a:gs>
                <a:gs pos="100000">
                  <a:srgbClr val="0072FF"/>
                </a:gs>
              </a:gsLst>
              <a:lin ang="2700000" scaled="1"/>
              <a:tileRect/>
            </a:gradFill>
          </a:ln>
        </p:spPr>
        <p:txBody>
          <a:bodyPr wrap="none" rtlCol="0">
            <a:spAutoFit/>
          </a:bodyPr>
          <a:lstStyle>
            <a:defPPr>
              <a:defRPr lang="en-US"/>
            </a:defPPr>
            <a:lvl1pPr>
              <a:lnSpc>
                <a:spcPct val="120000"/>
              </a:lnSpc>
              <a:spcBef>
                <a:spcPts val="200"/>
              </a:spcBef>
              <a:spcAft>
                <a:spcPts val="200"/>
              </a:spcAft>
              <a:defRPr sz="2400" b="1">
                <a:solidFill>
                  <a:schemeClr val="bg1"/>
                </a:solidFill>
                <a:latin typeface="Arial" panose="020B0604020202020204" pitchFamily="34" charset="0"/>
                <a:cs typeface="Arial" panose="020B0604020202020204" pitchFamily="34" charset="0"/>
              </a:defRPr>
            </a:lvl1pPr>
          </a:lstStyle>
          <a:p>
            <a:r>
              <a:rPr lang="en-US" dirty="0"/>
              <a:t>Biến thể 1 – Ưu tiên Readers</a:t>
            </a:r>
            <a:endParaRPr lang="en-US" dirty="0"/>
          </a:p>
        </p:txBody>
      </p:sp>
      <p:cxnSp>
        <p:nvCxnSpPr>
          <p:cNvPr id="17" name="Elbow Connector 16"/>
          <p:cNvCxnSpPr/>
          <p:nvPr/>
        </p:nvCxnSpPr>
        <p:spPr>
          <a:xfrm rot="10800000">
            <a:off x="4769996" y="4206352"/>
            <a:ext cx="3973410" cy="269855"/>
          </a:xfrm>
          <a:prstGeom prst="bentConnector3">
            <a:avLst>
              <a:gd name="adj1" fmla="val 248"/>
            </a:avLst>
          </a:prstGeom>
          <a:ln w="190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p:cNvCxnSpPr/>
          <p:nvPr/>
        </p:nvCxnSpPr>
        <p:spPr>
          <a:xfrm rot="10800000" flipV="1">
            <a:off x="9012623" y="5082737"/>
            <a:ext cx="471658" cy="387551"/>
          </a:xfrm>
          <a:prstGeom prst="bentConnector3">
            <a:avLst>
              <a:gd name="adj1" fmla="val -132120"/>
            </a:avLst>
          </a:prstGeom>
          <a:ln w="19050">
            <a:solidFill>
              <a:srgbClr val="0072FF"/>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59:morph option="byObject"/>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5.7.1. Định nghĩa semaphore</a:t>
            </a:r>
            <a:endParaRPr lang="en-US" dirty="0"/>
          </a:p>
        </p:txBody>
      </p:sp>
      <p:sp>
        <p:nvSpPr>
          <p:cNvPr id="3" name="Content Placeholder 2"/>
          <p:cNvSpPr>
            <a:spLocks noGrp="1"/>
          </p:cNvSpPr>
          <p:nvPr>
            <p:ph idx="1"/>
          </p:nvPr>
        </p:nvSpPr>
        <p:spPr>
          <a:xfrm>
            <a:off x="12423059" y="1788161"/>
            <a:ext cx="10515600" cy="2190986"/>
          </a:xfrm>
        </p:spPr>
        <p:txBody>
          <a:bodyPr>
            <a:normAutofit/>
          </a:bodyPr>
          <a:lstStyle/>
          <a:p>
            <a:r>
              <a:rPr lang="en-US" sz="1800" dirty="0"/>
              <a:t>Semaphore là công cụ đồng bộ cung cấp các cách sử dụng tinh vi (hơn khóa Mutex) để các tiến trình có thể đồng bộ các hoạt động/hành vi của mình</a:t>
            </a:r>
            <a:endParaRPr lang="en-US" sz="1800" dirty="0"/>
          </a:p>
          <a:p>
            <a:r>
              <a:rPr lang="en-US" sz="1800" dirty="0"/>
              <a:t>Semaphore</a:t>
            </a:r>
            <a:r>
              <a:rPr lang="en-US" sz="1800" b="1" dirty="0"/>
              <a:t> S</a:t>
            </a:r>
            <a:r>
              <a:rPr lang="en-US" sz="1800" dirty="0"/>
              <a:t> về bản chất là một </a:t>
            </a:r>
            <a:r>
              <a:rPr lang="en-US" sz="1800" b="1" dirty="0">
                <a:gradFill flip="none" rotWithShape="1">
                  <a:gsLst>
                    <a:gs pos="0">
                      <a:srgbClr val="00C6FF"/>
                    </a:gs>
                    <a:gs pos="100000">
                      <a:srgbClr val="0072FF"/>
                    </a:gs>
                  </a:gsLst>
                  <a:lin ang="2700000" scaled="1"/>
                  <a:tileRect/>
                </a:gradFill>
              </a:rPr>
              <a:t>biến số nguyên</a:t>
            </a:r>
            <a:endParaRPr lang="en-US" sz="1800" b="1" dirty="0">
              <a:gradFill flip="none" rotWithShape="1">
                <a:gsLst>
                  <a:gs pos="0">
                    <a:srgbClr val="00C6FF"/>
                  </a:gs>
                  <a:gs pos="100000">
                    <a:srgbClr val="0072FF"/>
                  </a:gs>
                </a:gsLst>
                <a:lin ang="2700000" scaled="1"/>
                <a:tileRect/>
              </a:gradFill>
            </a:endParaRPr>
          </a:p>
          <a:p>
            <a:r>
              <a:rPr lang="en-US" sz="1800" dirty="0"/>
              <a:t>Chỉ có thể được truy cập thông qua 2 thao tác</a:t>
            </a:r>
            <a:endParaRPr lang="en-US" sz="1800" dirty="0"/>
          </a:p>
          <a:p>
            <a:pPr lvl="1"/>
            <a:r>
              <a:rPr lang="en-US" sz="1800" b="1" dirty="0">
                <a:gradFill>
                  <a:gsLst>
                    <a:gs pos="0">
                      <a:srgbClr val="00C6FF"/>
                    </a:gs>
                    <a:gs pos="100000">
                      <a:srgbClr val="0072FF"/>
                    </a:gs>
                  </a:gsLst>
                  <a:lin ang="2700000" scaled="1"/>
                </a:gradFill>
              </a:rPr>
              <a:t>wait() </a:t>
            </a:r>
            <a:r>
              <a:rPr lang="en-US" sz="1800" dirty="0"/>
              <a:t>và </a:t>
            </a:r>
            <a:r>
              <a:rPr lang="en-US" sz="1800" b="1" dirty="0">
                <a:gradFill>
                  <a:gsLst>
                    <a:gs pos="0">
                      <a:srgbClr val="00C6FF"/>
                    </a:gs>
                    <a:gs pos="100000">
                      <a:srgbClr val="0072FF"/>
                    </a:gs>
                  </a:gsLst>
                  <a:lin ang="2700000" scaled="1"/>
                </a:gradFill>
              </a:rPr>
              <a:t>signal () </a:t>
            </a:r>
            <a:r>
              <a:rPr lang="en-US" sz="1800" dirty="0"/>
              <a:t>– hay còn được gọi là P() và V()</a:t>
            </a:r>
            <a:endParaRPr lang="en-US" sz="1800" dirty="0"/>
          </a:p>
        </p:txBody>
      </p:sp>
      <p:sp>
        <p:nvSpPr>
          <p:cNvPr id="4" name="Footer Placeholder 3"/>
          <p:cNvSpPr>
            <a:spLocks noGrp="1"/>
          </p:cNvSpPr>
          <p:nvPr>
            <p:ph type="ftr" sz="quarter" idx="11"/>
          </p:nvPr>
        </p:nvSpPr>
        <p:spPr/>
        <p:txBody>
          <a:bodyPr/>
          <a:lstStyle/>
          <a:p>
            <a:r>
              <a:rPr lang="vi-VN"/>
              <a:t>Thực hiện bởi Trường Đại học Công nghệ Thông tin, ĐHQG-HCM</a:t>
            </a:r>
            <a:endParaRPr lang="en-US" dirty="0"/>
          </a:p>
        </p:txBody>
      </p:sp>
      <p:sp>
        <p:nvSpPr>
          <p:cNvPr id="5" name="Slide Number Placeholder 4"/>
          <p:cNvSpPr>
            <a:spLocks noGrp="1"/>
          </p:cNvSpPr>
          <p:nvPr>
            <p:ph type="sldNum" sz="quarter" idx="12"/>
          </p:nvPr>
        </p:nvSpPr>
        <p:spPr/>
        <p:txBody>
          <a:bodyPr/>
          <a:lstStyle/>
          <a:p>
            <a:fld id="{D8B0B3AC-44A8-D142-AAF6-9A453466E1A4}" type="slidenum">
              <a:rPr lang="en-US" smtClean="0"/>
            </a:fld>
            <a:endParaRPr lang="en-US" dirty="0"/>
          </a:p>
        </p:txBody>
      </p:sp>
      <p:graphicFrame>
        <p:nvGraphicFramePr>
          <p:cNvPr id="9" name="Table 9"/>
          <p:cNvGraphicFramePr>
            <a:graphicFrameLocks noGrp="1"/>
          </p:cNvGraphicFramePr>
          <p:nvPr/>
        </p:nvGraphicFramePr>
        <p:xfrm>
          <a:off x="838200" y="1788161"/>
          <a:ext cx="10326330" cy="3693414"/>
        </p:xfrm>
        <a:graphic>
          <a:graphicData uri="http://schemas.openxmlformats.org/drawingml/2006/table">
            <a:tbl>
              <a:tblPr firstRow="1" bandRow="1">
                <a:tableStyleId>{5C22544A-7EE6-4342-B048-85BDC9FD1C3A}</a:tableStyleId>
              </a:tblPr>
              <a:tblGrid>
                <a:gridCol w="5215359"/>
                <a:gridCol w="5110971"/>
              </a:tblGrid>
              <a:tr h="370840">
                <a:tc>
                  <a:txBody>
                    <a:bodyPr/>
                    <a:lstStyle/>
                    <a:p>
                      <a:r>
                        <a:rPr lang="en-US" b="0" dirty="0">
                          <a:latin typeface="Arial" panose="020B0604020202020204" pitchFamily="34" charset="0"/>
                          <a:cs typeface="Arial" panose="020B0604020202020204" pitchFamily="34" charset="0"/>
                        </a:rPr>
                        <a:t>Định nghĩa thao tác </a:t>
                      </a:r>
                      <a:r>
                        <a:rPr lang="en-US" dirty="0">
                          <a:latin typeface="Arial" panose="020B0604020202020204" pitchFamily="34" charset="0"/>
                          <a:cs typeface="Arial" panose="020B0604020202020204" pitchFamily="34" charset="0"/>
                        </a:rPr>
                        <a:t>wait()</a:t>
                      </a:r>
                      <a:endParaRPr lang="en-US" dirty="0">
                        <a:latin typeface="Arial" panose="020B0604020202020204" pitchFamily="34" charset="0"/>
                        <a:cs typeface="Arial" panose="020B0604020202020204" pitchFamily="34" charset="0"/>
                      </a:endParaRPr>
                    </a:p>
                  </a:txBody>
                  <a:tcPr>
                    <a:lnL w="12700" cap="flat" cmpd="sng" algn="ctr">
                      <a:solidFill>
                        <a:srgbClr val="0072FF"/>
                      </a:solidFill>
                      <a:prstDash val="solid"/>
                      <a:round/>
                      <a:headEnd type="none" w="med" len="med"/>
                      <a:tailEnd type="none" w="med" len="med"/>
                    </a:lnL>
                    <a:lnT w="12700" cap="flat" cmpd="sng" algn="ctr">
                      <a:solidFill>
                        <a:srgbClr val="0072FF"/>
                      </a:solidFill>
                      <a:prstDash val="solid"/>
                      <a:round/>
                      <a:headEnd type="none" w="med" len="med"/>
                      <a:tailEnd type="none" w="med" len="med"/>
                    </a:lnT>
                    <a:lnB w="12700" cap="flat" cmpd="sng" algn="ctr">
                      <a:solidFill>
                        <a:srgbClr val="0072FF"/>
                      </a:solidFill>
                      <a:prstDash val="solid"/>
                      <a:round/>
                      <a:headEnd type="none" w="med" len="med"/>
                      <a:tailEnd type="none" w="med" len="med"/>
                    </a:lnB>
                  </a:tcPr>
                </a:tc>
                <a:tc>
                  <a:txBody>
                    <a:bodyPr/>
                    <a:lstStyle/>
                    <a:p>
                      <a:r>
                        <a:rPr lang="en-US" b="0" dirty="0">
                          <a:latin typeface="Arial" panose="020B0604020202020204" pitchFamily="34" charset="0"/>
                          <a:cs typeface="Arial" panose="020B0604020202020204" pitchFamily="34" charset="0"/>
                        </a:rPr>
                        <a:t>Định nghĩa thao tác </a:t>
                      </a:r>
                      <a:r>
                        <a:rPr lang="en-US" dirty="0">
                          <a:latin typeface="Arial" panose="020B0604020202020204" pitchFamily="34" charset="0"/>
                          <a:cs typeface="Arial" panose="020B0604020202020204" pitchFamily="34" charset="0"/>
                        </a:rPr>
                        <a:t>signal()</a:t>
                      </a:r>
                      <a:endParaRPr lang="en-US" dirty="0">
                        <a:latin typeface="Arial" panose="020B0604020202020204" pitchFamily="34" charset="0"/>
                        <a:cs typeface="Arial" panose="020B0604020202020204" pitchFamily="34" charset="0"/>
                      </a:endParaRPr>
                    </a:p>
                  </a:txBody>
                  <a:tcPr>
                    <a:lnR w="12700" cap="flat" cmpd="sng" algn="ctr">
                      <a:solidFill>
                        <a:srgbClr val="0072FF"/>
                      </a:solidFill>
                      <a:prstDash val="solid"/>
                      <a:round/>
                      <a:headEnd type="none" w="med" len="med"/>
                      <a:tailEnd type="none" w="med" len="med"/>
                    </a:lnR>
                    <a:lnT w="12700" cap="flat" cmpd="sng" algn="ctr">
                      <a:solidFill>
                        <a:srgbClr val="0072FF"/>
                      </a:solidFill>
                      <a:prstDash val="solid"/>
                      <a:round/>
                      <a:headEnd type="none" w="med" len="med"/>
                      <a:tailEnd type="none" w="med" len="med"/>
                    </a:lnT>
                    <a:lnB w="12700" cap="flat" cmpd="sng" algn="ctr">
                      <a:solidFill>
                        <a:srgbClr val="0072FF"/>
                      </a:solidFill>
                      <a:prstDash val="solid"/>
                      <a:round/>
                      <a:headEnd type="none" w="med" len="med"/>
                      <a:tailEnd type="none" w="med" len="med"/>
                    </a:lnB>
                  </a:tcPr>
                </a:tc>
              </a:tr>
              <a:tr h="370840">
                <a:tc>
                  <a:txBody>
                    <a:bodyPr/>
                    <a:lstStyle/>
                    <a:p>
                      <a:pPr marL="5080" lvl="1">
                        <a:lnSpc>
                          <a:spcPct val="90000"/>
                        </a:lnSpc>
                        <a:buFont typeface="Monotype Sorts" pitchFamily="-84" charset="2"/>
                        <a:buNone/>
                      </a:pPr>
                      <a:r>
                        <a:rPr lang="en-US" altLang="en-US" b="1" dirty="0">
                          <a:gradFill>
                            <a:gsLst>
                              <a:gs pos="0">
                                <a:srgbClr val="00C6FF"/>
                              </a:gs>
                              <a:gs pos="100000">
                                <a:srgbClr val="0072FF"/>
                              </a:gs>
                            </a:gsLst>
                            <a:lin ang="2700000" scaled="1"/>
                          </a:gradFill>
                          <a:latin typeface="Courier New" panose="02070309020205020404" pitchFamily="49" charset="0"/>
                          <a:cs typeface="Courier New" panose="02070309020205020404" pitchFamily="49" charset="0"/>
                          <a:sym typeface="Symbol" panose="05050102010706020507" pitchFamily="18" charset="2"/>
                        </a:rPr>
                        <a:t>wait(S)</a:t>
                      </a:r>
                      <a:r>
                        <a:rPr lang="en-US" altLang="en-US" sz="1800" dirty="0">
                          <a:latin typeface="Courier New" panose="02070309020205020404" pitchFamily="49" charset="0"/>
                          <a:cs typeface="Courier New" panose="02070309020205020404" pitchFamily="49" charset="0"/>
                          <a:sym typeface="Symbol" panose="05050102010706020507" pitchFamily="18" charset="2"/>
                        </a:rPr>
                        <a:t> { </a:t>
                      </a:r>
                      <a:endParaRPr lang="en-US" altLang="en-US" sz="1800" dirty="0">
                        <a:latin typeface="Courier New" panose="02070309020205020404" pitchFamily="49" charset="0"/>
                        <a:cs typeface="Courier New" panose="02070309020205020404" pitchFamily="49" charset="0"/>
                        <a:sym typeface="Symbol" panose="05050102010706020507" pitchFamily="18" charset="2"/>
                      </a:endParaRPr>
                    </a:p>
                    <a:p>
                      <a:pPr marL="5080" lvl="1">
                        <a:lnSpc>
                          <a:spcPct val="90000"/>
                        </a:lnSpc>
                        <a:buFont typeface="Monotype Sorts" pitchFamily="-84" charset="2"/>
                        <a:buNone/>
                      </a:pPr>
                      <a:r>
                        <a:rPr lang="en-US" altLang="en-US" sz="1800" dirty="0">
                          <a:latin typeface="Courier New" panose="02070309020205020404" pitchFamily="49" charset="0"/>
                          <a:cs typeface="Courier New" panose="02070309020205020404" pitchFamily="49" charset="0"/>
                          <a:sym typeface="Symbol" panose="05050102010706020507" pitchFamily="18" charset="2"/>
                        </a:rPr>
                        <a:t>    while (S &lt;= 0)</a:t>
                      </a:r>
                      <a:endParaRPr lang="en-US" altLang="en-US" sz="1800" dirty="0">
                        <a:latin typeface="Courier New" panose="02070309020205020404" pitchFamily="49" charset="0"/>
                        <a:cs typeface="Courier New" panose="02070309020205020404" pitchFamily="49" charset="0"/>
                        <a:sym typeface="Symbol" panose="05050102010706020507" pitchFamily="18" charset="2"/>
                      </a:endParaRPr>
                    </a:p>
                    <a:p>
                      <a:pPr marL="5080" lvl="1">
                        <a:lnSpc>
                          <a:spcPct val="90000"/>
                        </a:lnSpc>
                        <a:buFont typeface="Monotype Sorts" pitchFamily="-84" charset="2"/>
                        <a:buNone/>
                      </a:pPr>
                      <a:r>
                        <a:rPr lang="en-US" altLang="en-US" sz="1800" dirty="0">
                          <a:latin typeface="Courier New" panose="02070309020205020404" pitchFamily="49" charset="0"/>
                          <a:cs typeface="Courier New" panose="02070309020205020404" pitchFamily="49" charset="0"/>
                          <a:sym typeface="Symbol" panose="05050102010706020507" pitchFamily="18" charset="2"/>
                        </a:rPr>
                        <a:t>       ; // busy wait</a:t>
                      </a:r>
                      <a:endParaRPr lang="en-US" altLang="en-US" sz="1800" dirty="0">
                        <a:latin typeface="Courier New" panose="02070309020205020404" pitchFamily="49" charset="0"/>
                        <a:cs typeface="Courier New" panose="02070309020205020404" pitchFamily="49" charset="0"/>
                        <a:sym typeface="Symbol" panose="05050102010706020507" pitchFamily="18" charset="2"/>
                      </a:endParaRPr>
                    </a:p>
                    <a:p>
                      <a:pPr marL="5080" lvl="1">
                        <a:lnSpc>
                          <a:spcPct val="90000"/>
                        </a:lnSpc>
                        <a:buFont typeface="Monotype Sorts" pitchFamily="-84" charset="2"/>
                        <a:buNone/>
                      </a:pPr>
                      <a:r>
                        <a:rPr lang="en-US" altLang="en-US" sz="1800" dirty="0">
                          <a:latin typeface="Courier New" panose="02070309020205020404" pitchFamily="49" charset="0"/>
                          <a:cs typeface="Courier New" panose="02070309020205020404" pitchFamily="49" charset="0"/>
                          <a:sym typeface="Symbol" panose="05050102010706020507" pitchFamily="18" charset="2"/>
                        </a:rPr>
                        <a:t>    S--;</a:t>
                      </a:r>
                      <a:endParaRPr lang="en-US" altLang="en-US" sz="1800" dirty="0">
                        <a:latin typeface="Courier New" panose="02070309020205020404" pitchFamily="49" charset="0"/>
                        <a:cs typeface="Courier New" panose="02070309020205020404" pitchFamily="49" charset="0"/>
                        <a:sym typeface="Symbol" panose="05050102010706020507" pitchFamily="18" charset="2"/>
                      </a:endParaRPr>
                    </a:p>
                    <a:p>
                      <a:pPr marL="5080" lvl="1">
                        <a:lnSpc>
                          <a:spcPct val="90000"/>
                        </a:lnSpc>
                        <a:buFont typeface="Monotype Sorts" pitchFamily="-84" charset="2"/>
                        <a:buNone/>
                      </a:pPr>
                      <a:r>
                        <a:rPr lang="en-US" altLang="en-US" sz="1800" dirty="0">
                          <a:latin typeface="Courier New" panose="02070309020205020404" pitchFamily="49" charset="0"/>
                          <a:cs typeface="Courier New" panose="02070309020205020404" pitchFamily="49" charset="0"/>
                          <a:sym typeface="Symbol" panose="05050102010706020507" pitchFamily="18" charset="2"/>
                        </a:rPr>
                        <a:t>}</a:t>
                      </a:r>
                      <a:endParaRPr lang="en-US" altLang="en-US" sz="1800" dirty="0">
                        <a:latin typeface="Courier New" panose="02070309020205020404" pitchFamily="49" charset="0"/>
                        <a:cs typeface="Courier New" panose="02070309020205020404" pitchFamily="49" charset="0"/>
                        <a:sym typeface="Symbol" panose="05050102010706020507" pitchFamily="18" charset="2"/>
                      </a:endParaRPr>
                    </a:p>
                  </a:txBody>
                  <a:tcPr>
                    <a:lnL w="12700" cap="flat" cmpd="sng" algn="ctr">
                      <a:solidFill>
                        <a:srgbClr val="0072FF"/>
                      </a:solidFill>
                      <a:prstDash val="solid"/>
                      <a:round/>
                      <a:headEnd type="none" w="med" len="med"/>
                      <a:tailEnd type="none" w="med" len="med"/>
                    </a:lnL>
                    <a:lnR w="12700" cap="flat" cmpd="sng" algn="ctr">
                      <a:solidFill>
                        <a:srgbClr val="0072FF"/>
                      </a:solidFill>
                      <a:prstDash val="solid"/>
                      <a:round/>
                      <a:headEnd type="none" w="med" len="med"/>
                      <a:tailEnd type="none" w="med" len="med"/>
                    </a:lnR>
                    <a:lnT w="12700" cap="flat" cmpd="sng" algn="ctr">
                      <a:solidFill>
                        <a:srgbClr val="0072FF"/>
                      </a:solidFill>
                      <a:prstDash val="solid"/>
                      <a:round/>
                      <a:headEnd type="none" w="med" len="med"/>
                      <a:tailEnd type="none" w="med" len="med"/>
                    </a:lnT>
                    <a:lnB w="12700" cap="flat" cmpd="sng" algn="ctr">
                      <a:solidFill>
                        <a:srgbClr val="0072FF"/>
                      </a:solidFill>
                      <a:prstDash val="solid"/>
                      <a:round/>
                      <a:headEnd type="none" w="med" len="med"/>
                      <a:tailEnd type="none" w="med" len="med"/>
                    </a:lnB>
                    <a:solidFill>
                      <a:schemeClr val="bg1"/>
                    </a:solidFill>
                  </a:tcPr>
                </a:tc>
                <a:tc>
                  <a:txBody>
                    <a:bodyPr/>
                    <a:lstStyle/>
                    <a:p>
                      <a:pPr marL="5080" lvl="1">
                        <a:lnSpc>
                          <a:spcPct val="90000"/>
                        </a:lnSpc>
                        <a:buFont typeface="Monotype Sorts" pitchFamily="-84" charset="2"/>
                        <a:buNone/>
                      </a:pPr>
                      <a:r>
                        <a:rPr lang="en-US" altLang="en-US" b="1" dirty="0">
                          <a:gradFill>
                            <a:gsLst>
                              <a:gs pos="0">
                                <a:srgbClr val="00C6FF"/>
                              </a:gs>
                              <a:gs pos="100000">
                                <a:srgbClr val="0072FF"/>
                              </a:gs>
                            </a:gsLst>
                            <a:lin ang="2700000" scaled="1"/>
                          </a:gradFill>
                          <a:latin typeface="Courier New" panose="02070309020205020404" pitchFamily="49" charset="0"/>
                          <a:cs typeface="Courier New" panose="02070309020205020404" pitchFamily="49" charset="0"/>
                          <a:sym typeface="Symbol" panose="05050102010706020507" pitchFamily="18" charset="2"/>
                        </a:rPr>
                        <a:t>signal(S)</a:t>
                      </a:r>
                      <a:r>
                        <a:rPr lang="en-US" altLang="en-US" sz="1800" dirty="0">
                          <a:latin typeface="Courier New" panose="02070309020205020404" pitchFamily="49" charset="0"/>
                          <a:cs typeface="Courier New" panose="02070309020205020404" pitchFamily="49" charset="0"/>
                          <a:sym typeface="Symbol" panose="05050102010706020507" pitchFamily="18" charset="2"/>
                        </a:rPr>
                        <a:t> { </a:t>
                      </a:r>
                      <a:endParaRPr lang="en-US" altLang="en-US" sz="1800" dirty="0">
                        <a:latin typeface="Courier New" panose="02070309020205020404" pitchFamily="49" charset="0"/>
                        <a:cs typeface="Courier New" panose="02070309020205020404" pitchFamily="49" charset="0"/>
                        <a:sym typeface="Symbol" panose="05050102010706020507" pitchFamily="18" charset="2"/>
                      </a:endParaRPr>
                    </a:p>
                    <a:p>
                      <a:pPr marL="5080" lvl="1">
                        <a:lnSpc>
                          <a:spcPct val="90000"/>
                        </a:lnSpc>
                        <a:buFont typeface="Monotype Sorts" pitchFamily="-84" charset="2"/>
                        <a:buNone/>
                      </a:pPr>
                      <a:r>
                        <a:rPr lang="en-US" altLang="en-US" sz="1800" dirty="0">
                          <a:latin typeface="Courier New" panose="02070309020205020404" pitchFamily="49" charset="0"/>
                          <a:cs typeface="Courier New" panose="02070309020205020404" pitchFamily="49" charset="0"/>
                          <a:sym typeface="Symbol" panose="05050102010706020507" pitchFamily="18" charset="2"/>
                        </a:rPr>
                        <a:t>    S++;</a:t>
                      </a:r>
                      <a:endParaRPr lang="en-US" altLang="en-US" sz="1800" dirty="0">
                        <a:latin typeface="Courier New" panose="02070309020205020404" pitchFamily="49" charset="0"/>
                        <a:cs typeface="Courier New" panose="02070309020205020404" pitchFamily="49" charset="0"/>
                        <a:sym typeface="Symbol" panose="05050102010706020507" pitchFamily="18" charset="2"/>
                      </a:endParaRPr>
                    </a:p>
                    <a:p>
                      <a:pPr marL="5080" lvl="1">
                        <a:lnSpc>
                          <a:spcPct val="90000"/>
                        </a:lnSpc>
                        <a:buFont typeface="Monotype Sorts" pitchFamily="-84" charset="2"/>
                        <a:buNone/>
                      </a:pPr>
                      <a:r>
                        <a:rPr lang="en-US" altLang="en-US" sz="1800" dirty="0">
                          <a:latin typeface="Courier New" panose="02070309020205020404" pitchFamily="49" charset="0"/>
                          <a:cs typeface="Courier New" panose="02070309020205020404" pitchFamily="49" charset="0"/>
                          <a:sym typeface="Symbol" panose="05050102010706020507" pitchFamily="18" charset="2"/>
                        </a:rPr>
                        <a:t>}</a:t>
                      </a:r>
                      <a:endParaRPr lang="en-US" dirty="0">
                        <a:latin typeface="Courier New" panose="02070309020205020404" pitchFamily="49" charset="0"/>
                        <a:cs typeface="Courier New" panose="02070309020205020404" pitchFamily="49" charset="0"/>
                      </a:endParaRPr>
                    </a:p>
                  </a:txBody>
                  <a:tcPr>
                    <a:lnL w="12700" cap="flat" cmpd="sng" algn="ctr">
                      <a:solidFill>
                        <a:srgbClr val="0072FF"/>
                      </a:solidFill>
                      <a:prstDash val="solid"/>
                      <a:round/>
                      <a:headEnd type="none" w="med" len="med"/>
                      <a:tailEnd type="none" w="med" len="med"/>
                    </a:lnL>
                    <a:lnR w="12700" cap="flat" cmpd="sng" algn="ctr">
                      <a:solidFill>
                        <a:srgbClr val="0072FF"/>
                      </a:solidFill>
                      <a:prstDash val="solid"/>
                      <a:round/>
                      <a:headEnd type="none" w="med" len="med"/>
                      <a:tailEnd type="none" w="med" len="med"/>
                    </a:lnR>
                    <a:lnT w="12700" cap="flat" cmpd="sng" algn="ctr">
                      <a:solidFill>
                        <a:srgbClr val="0072FF"/>
                      </a:solidFill>
                      <a:prstDash val="solid"/>
                      <a:round/>
                      <a:headEnd type="none" w="med" len="med"/>
                      <a:tailEnd type="none" w="med" len="med"/>
                    </a:lnT>
                    <a:lnB w="12700" cap="flat" cmpd="sng" algn="ctr">
                      <a:solidFill>
                        <a:srgbClr val="0072FF"/>
                      </a:solidFill>
                      <a:prstDash val="solid"/>
                      <a:round/>
                      <a:headEnd type="none" w="med" len="med"/>
                      <a:tailEnd type="none" w="med" len="med"/>
                    </a:lnB>
                    <a:solidFill>
                      <a:schemeClr val="bg1"/>
                    </a:solidFill>
                  </a:tcPr>
                </a:tc>
              </a:tr>
              <a:tr h="370840">
                <a:tc>
                  <a:txBody>
                    <a:bodyPr/>
                    <a:lstStyle/>
                    <a:p>
                      <a:pPr marL="290830" lvl="1" indent="-285750">
                        <a:lnSpc>
                          <a:spcPct val="130000"/>
                        </a:lnSpc>
                        <a:spcBef>
                          <a:spcPts val="300"/>
                        </a:spcBef>
                        <a:spcAft>
                          <a:spcPts val="300"/>
                        </a:spcAft>
                        <a:buFont typeface="Arial" panose="020B0604020202020204" pitchFamily="34" charset="0"/>
                        <a:buChar char="•"/>
                      </a:pPr>
                      <a:r>
                        <a:rPr lang="en-US" altLang="en-US" sz="1800" dirty="0" err="1">
                          <a:latin typeface="Arial" panose="020B0604020202020204" pitchFamily="34" charset="0"/>
                          <a:cs typeface="Arial" panose="020B0604020202020204" pitchFamily="34" charset="0"/>
                          <a:sym typeface="Symbol" panose="05050102010706020507" pitchFamily="18" charset="2"/>
                        </a:rPr>
                        <a:t>Nếu</a:t>
                      </a:r>
                      <a:r>
                        <a:rPr lang="en-US" altLang="en-US" sz="1800" dirty="0">
                          <a:latin typeface="Arial" panose="020B0604020202020204" pitchFamily="34" charset="0"/>
                          <a:cs typeface="Arial" panose="020B0604020202020204" pitchFamily="34" charset="0"/>
                          <a:sym typeface="Symbol" panose="05050102010706020507" pitchFamily="18" charset="2"/>
                        </a:rPr>
                        <a:t> semaphore S </a:t>
                      </a:r>
                      <a:r>
                        <a:rPr lang="en-US" altLang="en-US" sz="1800" b="1" dirty="0" err="1">
                          <a:gradFill>
                            <a:gsLst>
                              <a:gs pos="0">
                                <a:srgbClr val="FFC000"/>
                              </a:gs>
                              <a:gs pos="100000">
                                <a:srgbClr val="FF0000"/>
                              </a:gs>
                            </a:gsLst>
                            <a:lin ang="2700000" scaled="1"/>
                          </a:gradFill>
                          <a:latin typeface="Arial" panose="020B0604020202020204" pitchFamily="34" charset="0"/>
                          <a:cs typeface="Arial" panose="020B0604020202020204" pitchFamily="34" charset="0"/>
                          <a:sym typeface="Symbol" panose="05050102010706020507" pitchFamily="18" charset="2"/>
                        </a:rPr>
                        <a:t>không</a:t>
                      </a:r>
                      <a:r>
                        <a:rPr lang="en-US" altLang="en-US" sz="1800" b="1" dirty="0">
                          <a:gradFill>
                            <a:gsLst>
                              <a:gs pos="0">
                                <a:srgbClr val="FFC000"/>
                              </a:gs>
                              <a:gs pos="100000">
                                <a:srgbClr val="FF0000"/>
                              </a:gs>
                            </a:gsLst>
                            <a:lin ang="2700000" scaled="1"/>
                          </a:gradFill>
                          <a:latin typeface="Arial" panose="020B0604020202020204" pitchFamily="34" charset="0"/>
                          <a:cs typeface="Arial" panose="020B0604020202020204" pitchFamily="34" charset="0"/>
                          <a:sym typeface="Symbol" panose="05050102010706020507" pitchFamily="18" charset="2"/>
                        </a:rPr>
                        <a:t> </a:t>
                      </a:r>
                      <a:r>
                        <a:rPr lang="en-US" altLang="en-US" sz="1800" b="1" dirty="0" err="1">
                          <a:gradFill>
                            <a:gsLst>
                              <a:gs pos="0">
                                <a:srgbClr val="FFC000"/>
                              </a:gs>
                              <a:gs pos="100000">
                                <a:srgbClr val="FF0000"/>
                              </a:gs>
                            </a:gsLst>
                            <a:lin ang="2700000" scaled="1"/>
                          </a:gradFill>
                          <a:latin typeface="Arial" panose="020B0604020202020204" pitchFamily="34" charset="0"/>
                          <a:cs typeface="Arial" panose="020B0604020202020204" pitchFamily="34" charset="0"/>
                          <a:sym typeface="Symbol" panose="05050102010706020507" pitchFamily="18" charset="2"/>
                        </a:rPr>
                        <a:t>dương</a:t>
                      </a:r>
                      <a:r>
                        <a:rPr lang="en-US" altLang="en-US" sz="1800" b="1" dirty="0">
                          <a:gradFill>
                            <a:gsLst>
                              <a:gs pos="0">
                                <a:srgbClr val="FFC000"/>
                              </a:gs>
                              <a:gs pos="100000">
                                <a:srgbClr val="FF0000"/>
                              </a:gs>
                            </a:gsLst>
                            <a:lin ang="2700000" scaled="1"/>
                          </a:gradFill>
                          <a:latin typeface="Arial" panose="020B0604020202020204" pitchFamily="34" charset="0"/>
                          <a:cs typeface="Arial" panose="020B0604020202020204" pitchFamily="34" charset="0"/>
                          <a:sym typeface="Symbol" panose="05050102010706020507" pitchFamily="18" charset="2"/>
                        </a:rPr>
                        <a:t> </a:t>
                      </a:r>
                      <a:r>
                        <a:rPr lang="en-US" altLang="en-US" sz="1800" dirty="0" err="1">
                          <a:latin typeface="Arial" panose="020B0604020202020204" pitchFamily="34" charset="0"/>
                          <a:cs typeface="Arial" panose="020B0604020202020204" pitchFamily="34" charset="0"/>
                          <a:sym typeface="Symbol" panose="05050102010706020507" pitchFamily="18" charset="2"/>
                        </a:rPr>
                        <a:t>thì</a:t>
                      </a:r>
                      <a:r>
                        <a:rPr lang="en-US" altLang="en-US" sz="1800" dirty="0">
                          <a:latin typeface="Arial" panose="020B0604020202020204" pitchFamily="34" charset="0"/>
                          <a:cs typeface="Arial" panose="020B0604020202020204" pitchFamily="34" charset="0"/>
                          <a:sym typeface="Symbol" panose="05050102010706020507" pitchFamily="18" charset="2"/>
                        </a:rPr>
                        <a:t> </a:t>
                      </a:r>
                      <a:r>
                        <a:rPr lang="en-US" altLang="en-US" sz="1800" dirty="0" err="1">
                          <a:latin typeface="Arial" panose="020B0604020202020204" pitchFamily="34" charset="0"/>
                          <a:cs typeface="Arial" panose="020B0604020202020204" pitchFamily="34" charset="0"/>
                          <a:sym typeface="Symbol" panose="05050102010706020507" pitchFamily="18" charset="2"/>
                        </a:rPr>
                        <a:t>tiến</a:t>
                      </a:r>
                      <a:r>
                        <a:rPr lang="en-US" altLang="en-US" sz="1800" dirty="0">
                          <a:latin typeface="Arial" panose="020B0604020202020204" pitchFamily="34" charset="0"/>
                          <a:cs typeface="Arial" panose="020B0604020202020204" pitchFamily="34" charset="0"/>
                          <a:sym typeface="Symbol" panose="05050102010706020507" pitchFamily="18" charset="2"/>
                        </a:rPr>
                        <a:t> </a:t>
                      </a:r>
                      <a:r>
                        <a:rPr lang="en-US" altLang="en-US" sz="1800" dirty="0" err="1">
                          <a:latin typeface="Arial" panose="020B0604020202020204" pitchFamily="34" charset="0"/>
                          <a:cs typeface="Arial" panose="020B0604020202020204" pitchFamily="34" charset="0"/>
                          <a:sym typeface="Symbol" panose="05050102010706020507" pitchFamily="18" charset="2"/>
                        </a:rPr>
                        <a:t>trình</a:t>
                      </a:r>
                      <a:r>
                        <a:rPr lang="en-US" altLang="en-US" sz="1800" dirty="0">
                          <a:latin typeface="Arial" panose="020B0604020202020204" pitchFamily="34" charset="0"/>
                          <a:cs typeface="Arial" panose="020B0604020202020204" pitchFamily="34" charset="0"/>
                          <a:sym typeface="Symbol" panose="05050102010706020507" pitchFamily="18" charset="2"/>
                        </a:rPr>
                        <a:t>/</a:t>
                      </a:r>
                      <a:r>
                        <a:rPr lang="en-US" altLang="en-US" sz="1800" dirty="0" err="1">
                          <a:latin typeface="Arial" panose="020B0604020202020204" pitchFamily="34" charset="0"/>
                          <a:cs typeface="Arial" panose="020B0604020202020204" pitchFamily="34" charset="0"/>
                          <a:sym typeface="Symbol" panose="05050102010706020507" pitchFamily="18" charset="2"/>
                        </a:rPr>
                        <a:t>tiểu</a:t>
                      </a:r>
                      <a:r>
                        <a:rPr lang="en-US" altLang="en-US" sz="1800" dirty="0">
                          <a:latin typeface="Arial" panose="020B0604020202020204" pitchFamily="34" charset="0"/>
                          <a:cs typeface="Arial" panose="020B0604020202020204" pitchFamily="34" charset="0"/>
                          <a:sym typeface="Symbol" panose="05050102010706020507" pitchFamily="18" charset="2"/>
                        </a:rPr>
                        <a:t> </a:t>
                      </a:r>
                      <a:r>
                        <a:rPr lang="en-US" altLang="en-US" sz="1800" dirty="0" err="1">
                          <a:latin typeface="Arial" panose="020B0604020202020204" pitchFamily="34" charset="0"/>
                          <a:cs typeface="Arial" panose="020B0604020202020204" pitchFamily="34" charset="0"/>
                          <a:sym typeface="Symbol" panose="05050102010706020507" pitchFamily="18" charset="2"/>
                        </a:rPr>
                        <a:t>trình</a:t>
                      </a:r>
                      <a:r>
                        <a:rPr lang="en-US" altLang="en-US" sz="1800" dirty="0">
                          <a:latin typeface="Arial" panose="020B0604020202020204" pitchFamily="34" charset="0"/>
                          <a:cs typeface="Arial" panose="020B0604020202020204" pitchFamily="34" charset="0"/>
                          <a:sym typeface="Symbol" panose="05050102010706020507" pitchFamily="18" charset="2"/>
                        </a:rPr>
                        <a:t> </a:t>
                      </a:r>
                      <a:r>
                        <a:rPr lang="en-US" altLang="en-US" sz="1800" dirty="0" err="1">
                          <a:latin typeface="Arial" panose="020B0604020202020204" pitchFamily="34" charset="0"/>
                          <a:cs typeface="Arial" panose="020B0604020202020204" pitchFamily="34" charset="0"/>
                          <a:sym typeface="Symbol" panose="05050102010706020507" pitchFamily="18" charset="2"/>
                        </a:rPr>
                        <a:t>phải</a:t>
                      </a:r>
                      <a:r>
                        <a:rPr lang="en-US" altLang="en-US" sz="1800" dirty="0">
                          <a:latin typeface="Arial" panose="020B0604020202020204" pitchFamily="34" charset="0"/>
                          <a:cs typeface="Arial" panose="020B0604020202020204" pitchFamily="34" charset="0"/>
                          <a:sym typeface="Symbol" panose="05050102010706020507" pitchFamily="18" charset="2"/>
                        </a:rPr>
                        <a:t> </a:t>
                      </a:r>
                      <a:r>
                        <a:rPr lang="en-US" altLang="en-US" sz="1800" dirty="0" err="1">
                          <a:latin typeface="Arial" panose="020B0604020202020204" pitchFamily="34" charset="0"/>
                          <a:cs typeface="Arial" panose="020B0604020202020204" pitchFamily="34" charset="0"/>
                          <a:sym typeface="Symbol" panose="05050102010706020507" pitchFamily="18" charset="2"/>
                        </a:rPr>
                        <a:t>chờ</a:t>
                      </a:r>
                      <a:r>
                        <a:rPr lang="en-US" altLang="en-US" sz="1800" dirty="0">
                          <a:latin typeface="Arial" panose="020B0604020202020204" pitchFamily="34" charset="0"/>
                          <a:cs typeface="Arial" panose="020B0604020202020204" pitchFamily="34" charset="0"/>
                          <a:sym typeface="Symbol" panose="05050102010706020507" pitchFamily="18" charset="2"/>
                        </a:rPr>
                        <a:t>.</a:t>
                      </a:r>
                      <a:endParaRPr lang="en-US" altLang="en-US" sz="1800" dirty="0">
                        <a:latin typeface="Arial" panose="020B0604020202020204" pitchFamily="34" charset="0"/>
                        <a:cs typeface="Arial" panose="020B0604020202020204" pitchFamily="34" charset="0"/>
                        <a:sym typeface="Symbol" panose="05050102010706020507" pitchFamily="18" charset="2"/>
                      </a:endParaRPr>
                    </a:p>
                    <a:p>
                      <a:pPr marL="290830" lvl="1" indent="-285750">
                        <a:lnSpc>
                          <a:spcPct val="130000"/>
                        </a:lnSpc>
                        <a:spcBef>
                          <a:spcPts val="300"/>
                        </a:spcBef>
                        <a:spcAft>
                          <a:spcPts val="300"/>
                        </a:spcAft>
                        <a:buFont typeface="Arial" panose="020B0604020202020204" pitchFamily="34" charset="0"/>
                        <a:buChar char="•"/>
                      </a:pPr>
                      <a:r>
                        <a:rPr lang="en-US" altLang="en-US" sz="1800" dirty="0">
                          <a:latin typeface="Arial" panose="020B0604020202020204" pitchFamily="34" charset="0"/>
                          <a:cs typeface="Arial" panose="020B0604020202020204" pitchFamily="34" charset="0"/>
                          <a:sym typeface="Symbol" panose="05050102010706020507" pitchFamily="18" charset="2"/>
                        </a:rPr>
                        <a:t>Khi </a:t>
                      </a:r>
                      <a:r>
                        <a:rPr lang="en-US" altLang="en-US" sz="1800" dirty="0" err="1">
                          <a:latin typeface="Arial" panose="020B0604020202020204" pitchFamily="34" charset="0"/>
                          <a:cs typeface="Arial" panose="020B0604020202020204" pitchFamily="34" charset="0"/>
                          <a:sym typeface="Symbol" panose="05050102010706020507" pitchFamily="18" charset="2"/>
                        </a:rPr>
                        <a:t>tiến</a:t>
                      </a:r>
                      <a:r>
                        <a:rPr lang="en-US" altLang="en-US" sz="1800" dirty="0">
                          <a:latin typeface="Arial" panose="020B0604020202020204" pitchFamily="34" charset="0"/>
                          <a:cs typeface="Arial" panose="020B0604020202020204" pitchFamily="34" charset="0"/>
                          <a:sym typeface="Symbol" panose="05050102010706020507" pitchFamily="18" charset="2"/>
                        </a:rPr>
                        <a:t> </a:t>
                      </a:r>
                      <a:r>
                        <a:rPr lang="en-US" altLang="en-US" sz="1800" dirty="0" err="1">
                          <a:latin typeface="Arial" panose="020B0604020202020204" pitchFamily="34" charset="0"/>
                          <a:cs typeface="Arial" panose="020B0604020202020204" pitchFamily="34" charset="0"/>
                          <a:sym typeface="Symbol" panose="05050102010706020507" pitchFamily="18" charset="2"/>
                        </a:rPr>
                        <a:t>trình</a:t>
                      </a:r>
                      <a:r>
                        <a:rPr lang="en-US" altLang="en-US" sz="1800" dirty="0">
                          <a:latin typeface="Arial" panose="020B0604020202020204" pitchFamily="34" charset="0"/>
                          <a:cs typeface="Arial" panose="020B0604020202020204" pitchFamily="34" charset="0"/>
                          <a:sym typeface="Symbol" panose="05050102010706020507" pitchFamily="18" charset="2"/>
                        </a:rPr>
                        <a:t> </a:t>
                      </a:r>
                      <a:r>
                        <a:rPr lang="en-US" altLang="en-US" sz="1800" dirty="0" err="1">
                          <a:latin typeface="Arial" panose="020B0604020202020204" pitchFamily="34" charset="0"/>
                          <a:cs typeface="Arial" panose="020B0604020202020204" pitchFamily="34" charset="0"/>
                          <a:sym typeface="Symbol" panose="05050102010706020507" pitchFamily="18" charset="2"/>
                        </a:rPr>
                        <a:t>được</a:t>
                      </a:r>
                      <a:r>
                        <a:rPr lang="en-US" altLang="en-US" sz="1800" dirty="0">
                          <a:latin typeface="Arial" panose="020B0604020202020204" pitchFamily="34" charset="0"/>
                          <a:cs typeface="Arial" panose="020B0604020202020204" pitchFamily="34" charset="0"/>
                          <a:sym typeface="Symbol" panose="05050102010706020507" pitchFamily="18" charset="2"/>
                        </a:rPr>
                        <a:t> </a:t>
                      </a:r>
                      <a:r>
                        <a:rPr lang="en-US" altLang="en-US" sz="1800" dirty="0" err="1">
                          <a:latin typeface="Arial" panose="020B0604020202020204" pitchFamily="34" charset="0"/>
                          <a:cs typeface="Arial" panose="020B0604020202020204" pitchFamily="34" charset="0"/>
                          <a:sym typeface="Symbol" panose="05050102010706020507" pitchFamily="18" charset="2"/>
                        </a:rPr>
                        <a:t>thực</a:t>
                      </a:r>
                      <a:r>
                        <a:rPr lang="en-US" altLang="en-US" sz="1800" dirty="0">
                          <a:latin typeface="Arial" panose="020B0604020202020204" pitchFamily="34" charset="0"/>
                          <a:cs typeface="Arial" panose="020B0604020202020204" pitchFamily="34" charset="0"/>
                          <a:sym typeface="Symbol" panose="05050102010706020507" pitchFamily="18" charset="2"/>
                        </a:rPr>
                        <a:t> </a:t>
                      </a:r>
                      <a:r>
                        <a:rPr lang="en-US" altLang="en-US" sz="1800" dirty="0" err="1">
                          <a:latin typeface="Arial" panose="020B0604020202020204" pitchFamily="34" charset="0"/>
                          <a:cs typeface="Arial" panose="020B0604020202020204" pitchFamily="34" charset="0"/>
                          <a:sym typeface="Symbol" panose="05050102010706020507" pitchFamily="18" charset="2"/>
                        </a:rPr>
                        <a:t>hiện</a:t>
                      </a:r>
                      <a:r>
                        <a:rPr lang="en-US" altLang="en-US" sz="1800" dirty="0">
                          <a:latin typeface="Arial" panose="020B0604020202020204" pitchFamily="34" charset="0"/>
                          <a:cs typeface="Arial" panose="020B0604020202020204" pitchFamily="34" charset="0"/>
                          <a:sym typeface="Symbol" panose="05050102010706020507" pitchFamily="18" charset="2"/>
                        </a:rPr>
                        <a:t> CS </a:t>
                      </a:r>
                      <a:r>
                        <a:rPr lang="en-US" altLang="en-US" sz="1800" dirty="0" err="1">
                          <a:latin typeface="Arial" panose="020B0604020202020204" pitchFamily="34" charset="0"/>
                          <a:cs typeface="Arial" panose="020B0604020202020204" pitchFamily="34" charset="0"/>
                          <a:sym typeface="Symbol" panose="05050102010706020507" pitchFamily="18" charset="2"/>
                        </a:rPr>
                        <a:t>thì</a:t>
                      </a:r>
                      <a:r>
                        <a:rPr lang="en-US" altLang="en-US" sz="1800" dirty="0">
                          <a:latin typeface="Arial" panose="020B0604020202020204" pitchFamily="34" charset="0"/>
                          <a:cs typeface="Arial" panose="020B0604020202020204" pitchFamily="34" charset="0"/>
                          <a:sym typeface="Symbol" panose="05050102010706020507" pitchFamily="18" charset="2"/>
                        </a:rPr>
                        <a:t> </a:t>
                      </a:r>
                      <a:r>
                        <a:rPr lang="en-US" altLang="en-US" sz="1800" b="1" dirty="0" err="1">
                          <a:latin typeface="Arial" panose="020B0604020202020204" pitchFamily="34" charset="0"/>
                          <a:cs typeface="Arial" panose="020B0604020202020204" pitchFamily="34" charset="0"/>
                          <a:sym typeface="Symbol" panose="05050102010706020507" pitchFamily="18" charset="2"/>
                        </a:rPr>
                        <a:t>trừ</a:t>
                      </a:r>
                      <a:r>
                        <a:rPr lang="en-US" altLang="en-US" sz="1800" b="1" dirty="0">
                          <a:latin typeface="Arial" panose="020B0604020202020204" pitchFamily="34" charset="0"/>
                          <a:cs typeface="Arial" panose="020B0604020202020204" pitchFamily="34" charset="0"/>
                          <a:sym typeface="Symbol" panose="05050102010706020507" pitchFamily="18" charset="2"/>
                        </a:rPr>
                        <a:t> semaphore </a:t>
                      </a:r>
                      <a:r>
                        <a:rPr lang="en-US" altLang="en-US" sz="1800" b="1" dirty="0" err="1">
                          <a:latin typeface="Arial" panose="020B0604020202020204" pitchFamily="34" charset="0"/>
                          <a:cs typeface="Arial" panose="020B0604020202020204" pitchFamily="34" charset="0"/>
                          <a:sym typeface="Symbol" panose="05050102010706020507" pitchFamily="18" charset="2"/>
                        </a:rPr>
                        <a:t>đi</a:t>
                      </a:r>
                      <a:r>
                        <a:rPr lang="en-US" altLang="en-US" sz="1800" b="1" dirty="0">
                          <a:latin typeface="Arial" panose="020B0604020202020204" pitchFamily="34" charset="0"/>
                          <a:cs typeface="Arial" panose="020B0604020202020204" pitchFamily="34" charset="0"/>
                          <a:sym typeface="Symbol" panose="05050102010706020507" pitchFamily="18" charset="2"/>
                        </a:rPr>
                        <a:t> 1.</a:t>
                      </a:r>
                      <a:endParaRPr lang="en-US" altLang="en-US" sz="1800" b="1" dirty="0">
                        <a:latin typeface="Arial" panose="020B0604020202020204" pitchFamily="34" charset="0"/>
                        <a:cs typeface="Arial" panose="020B0604020202020204" pitchFamily="34" charset="0"/>
                        <a:sym typeface="Symbol" panose="05050102010706020507" pitchFamily="18" charset="2"/>
                      </a:endParaRPr>
                    </a:p>
                    <a:p>
                      <a:pPr marL="290830" lvl="1" indent="-285750">
                        <a:lnSpc>
                          <a:spcPct val="130000"/>
                        </a:lnSpc>
                        <a:spcBef>
                          <a:spcPts val="300"/>
                        </a:spcBef>
                        <a:spcAft>
                          <a:spcPts val="300"/>
                        </a:spcAft>
                        <a:buFont typeface="Arial" panose="020B0604020202020204" pitchFamily="34" charset="0"/>
                        <a:buChar char="•"/>
                      </a:pPr>
                      <a:r>
                        <a:rPr lang="en-US" altLang="en-US" sz="1800" dirty="0" err="1">
                          <a:latin typeface="Arial" panose="020B0604020202020204" pitchFamily="34" charset="0"/>
                          <a:cs typeface="Arial" panose="020B0604020202020204" pitchFamily="34" charset="0"/>
                          <a:sym typeface="Symbol" panose="05050102010706020507" pitchFamily="18" charset="2"/>
                        </a:rPr>
                        <a:t>Được</a:t>
                      </a:r>
                      <a:r>
                        <a:rPr lang="en-US" altLang="en-US" sz="1800" dirty="0">
                          <a:latin typeface="Arial" panose="020B0604020202020204" pitchFamily="34" charset="0"/>
                          <a:cs typeface="Arial" panose="020B0604020202020204" pitchFamily="34" charset="0"/>
                          <a:sym typeface="Symbol" panose="05050102010706020507" pitchFamily="18" charset="2"/>
                        </a:rPr>
                        <a:t> </a:t>
                      </a:r>
                      <a:r>
                        <a:rPr lang="en-US" altLang="en-US" sz="1800" dirty="0" err="1">
                          <a:latin typeface="Arial" panose="020B0604020202020204" pitchFamily="34" charset="0"/>
                          <a:cs typeface="Arial" panose="020B0604020202020204" pitchFamily="34" charset="0"/>
                          <a:sym typeface="Symbol" panose="05050102010706020507" pitchFamily="18" charset="2"/>
                        </a:rPr>
                        <a:t>sử</a:t>
                      </a:r>
                      <a:r>
                        <a:rPr lang="en-US" altLang="en-US" sz="1800" dirty="0">
                          <a:latin typeface="Arial" panose="020B0604020202020204" pitchFamily="34" charset="0"/>
                          <a:cs typeface="Arial" panose="020B0604020202020204" pitchFamily="34" charset="0"/>
                          <a:sym typeface="Symbol" panose="05050102010706020507" pitchFamily="18" charset="2"/>
                        </a:rPr>
                        <a:t> </a:t>
                      </a:r>
                      <a:r>
                        <a:rPr lang="en-US" altLang="en-US" sz="1800" dirty="0" err="1">
                          <a:latin typeface="Arial" panose="020B0604020202020204" pitchFamily="34" charset="0"/>
                          <a:cs typeface="Arial" panose="020B0604020202020204" pitchFamily="34" charset="0"/>
                          <a:sym typeface="Symbol" panose="05050102010706020507" pitchFamily="18" charset="2"/>
                        </a:rPr>
                        <a:t>dụng</a:t>
                      </a:r>
                      <a:r>
                        <a:rPr lang="en-US" altLang="en-US" sz="1800" dirty="0">
                          <a:latin typeface="Arial" panose="020B0604020202020204" pitchFamily="34" charset="0"/>
                          <a:cs typeface="Arial" panose="020B0604020202020204" pitchFamily="34" charset="0"/>
                          <a:sym typeface="Symbol" panose="05050102010706020507" pitchFamily="18" charset="2"/>
                        </a:rPr>
                        <a:t> </a:t>
                      </a:r>
                      <a:r>
                        <a:rPr lang="en-US" altLang="en-US" sz="1800" dirty="0" err="1">
                          <a:latin typeface="Arial" panose="020B0604020202020204" pitchFamily="34" charset="0"/>
                          <a:cs typeface="Arial" panose="020B0604020202020204" pitchFamily="34" charset="0"/>
                          <a:sym typeface="Symbol" panose="05050102010706020507" pitchFamily="18" charset="2"/>
                        </a:rPr>
                        <a:t>khi</a:t>
                      </a:r>
                      <a:r>
                        <a:rPr lang="en-US" altLang="en-US" sz="1800" dirty="0">
                          <a:latin typeface="Arial" panose="020B0604020202020204" pitchFamily="34" charset="0"/>
                          <a:cs typeface="Arial" panose="020B0604020202020204" pitchFamily="34" charset="0"/>
                          <a:sym typeface="Symbol" panose="05050102010706020507" pitchFamily="18" charset="2"/>
                        </a:rPr>
                        <a:t> </a:t>
                      </a:r>
                      <a:r>
                        <a:rPr lang="en-US" altLang="en-US" sz="1800" dirty="0" err="1">
                          <a:latin typeface="Arial" panose="020B0604020202020204" pitchFamily="34" charset="0"/>
                          <a:cs typeface="Arial" panose="020B0604020202020204" pitchFamily="34" charset="0"/>
                          <a:sym typeface="Symbol" panose="05050102010706020507" pitchFamily="18" charset="2"/>
                        </a:rPr>
                        <a:t>muốn</a:t>
                      </a:r>
                      <a:r>
                        <a:rPr lang="en-US" altLang="en-US" sz="1800" dirty="0">
                          <a:latin typeface="Arial" panose="020B0604020202020204" pitchFamily="34" charset="0"/>
                          <a:cs typeface="Arial" panose="020B0604020202020204" pitchFamily="34" charset="0"/>
                          <a:sym typeface="Symbol" panose="05050102010706020507" pitchFamily="18" charset="2"/>
                        </a:rPr>
                        <a:t> </a:t>
                      </a:r>
                      <a:r>
                        <a:rPr lang="en-US" altLang="en-US" sz="1800" b="1" dirty="0" err="1">
                          <a:gradFill>
                            <a:gsLst>
                              <a:gs pos="0">
                                <a:srgbClr val="00C6FF"/>
                              </a:gs>
                              <a:gs pos="100000">
                                <a:srgbClr val="0072FF"/>
                              </a:gs>
                            </a:gsLst>
                            <a:lin ang="2700000" scaled="1"/>
                          </a:gradFill>
                          <a:latin typeface="Arial" panose="020B0604020202020204" pitchFamily="34" charset="0"/>
                          <a:cs typeface="Arial" panose="020B0604020202020204" pitchFamily="34" charset="0"/>
                          <a:sym typeface="Symbol" panose="05050102010706020507" pitchFamily="18" charset="2"/>
                        </a:rPr>
                        <a:t>sử</a:t>
                      </a:r>
                      <a:r>
                        <a:rPr lang="en-US" altLang="en-US" sz="1800" b="1" dirty="0">
                          <a:gradFill>
                            <a:gsLst>
                              <a:gs pos="0">
                                <a:srgbClr val="00C6FF"/>
                              </a:gs>
                              <a:gs pos="100000">
                                <a:srgbClr val="0072FF"/>
                              </a:gs>
                            </a:gsLst>
                            <a:lin ang="2700000" scaled="1"/>
                          </a:gradFill>
                          <a:latin typeface="Arial" panose="020B0604020202020204" pitchFamily="34" charset="0"/>
                          <a:cs typeface="Arial" panose="020B0604020202020204" pitchFamily="34" charset="0"/>
                          <a:sym typeface="Symbol" panose="05050102010706020507" pitchFamily="18" charset="2"/>
                        </a:rPr>
                        <a:t> </a:t>
                      </a:r>
                      <a:r>
                        <a:rPr lang="en-US" altLang="en-US" sz="1800" b="1" dirty="0" err="1">
                          <a:gradFill>
                            <a:gsLst>
                              <a:gs pos="0">
                                <a:srgbClr val="00C6FF"/>
                              </a:gs>
                              <a:gs pos="100000">
                                <a:srgbClr val="0072FF"/>
                              </a:gs>
                            </a:gsLst>
                            <a:lin ang="2700000" scaled="1"/>
                          </a:gradFill>
                          <a:latin typeface="Arial" panose="020B0604020202020204" pitchFamily="34" charset="0"/>
                          <a:cs typeface="Arial" panose="020B0604020202020204" pitchFamily="34" charset="0"/>
                          <a:sym typeface="Symbol" panose="05050102010706020507" pitchFamily="18" charset="2"/>
                        </a:rPr>
                        <a:t>dụng</a:t>
                      </a:r>
                      <a:r>
                        <a:rPr lang="en-US" altLang="en-US" sz="1800" b="1" dirty="0">
                          <a:gradFill>
                            <a:gsLst>
                              <a:gs pos="0">
                                <a:srgbClr val="00C6FF"/>
                              </a:gs>
                              <a:gs pos="100000">
                                <a:srgbClr val="0072FF"/>
                              </a:gs>
                            </a:gsLst>
                            <a:lin ang="2700000" scaled="1"/>
                          </a:gradFill>
                          <a:latin typeface="Arial" panose="020B0604020202020204" pitchFamily="34" charset="0"/>
                          <a:cs typeface="Arial" panose="020B0604020202020204" pitchFamily="34" charset="0"/>
                          <a:sym typeface="Symbol" panose="05050102010706020507" pitchFamily="18" charset="2"/>
                        </a:rPr>
                        <a:t> </a:t>
                      </a:r>
                      <a:r>
                        <a:rPr lang="en-US" altLang="en-US" sz="1800" b="1" dirty="0" err="1">
                          <a:gradFill>
                            <a:gsLst>
                              <a:gs pos="0">
                                <a:srgbClr val="00C6FF"/>
                              </a:gs>
                              <a:gs pos="100000">
                                <a:srgbClr val="0072FF"/>
                              </a:gs>
                            </a:gsLst>
                            <a:lin ang="2700000" scaled="1"/>
                          </a:gradFill>
                          <a:latin typeface="Arial" panose="020B0604020202020204" pitchFamily="34" charset="0"/>
                          <a:cs typeface="Arial" panose="020B0604020202020204" pitchFamily="34" charset="0"/>
                          <a:sym typeface="Symbol" panose="05050102010706020507" pitchFamily="18" charset="2"/>
                        </a:rPr>
                        <a:t>tài</a:t>
                      </a:r>
                      <a:r>
                        <a:rPr lang="en-US" altLang="en-US" sz="1800" b="1" dirty="0">
                          <a:gradFill>
                            <a:gsLst>
                              <a:gs pos="0">
                                <a:srgbClr val="00C6FF"/>
                              </a:gs>
                              <a:gs pos="100000">
                                <a:srgbClr val="0072FF"/>
                              </a:gs>
                            </a:gsLst>
                            <a:lin ang="2700000" scaled="1"/>
                          </a:gradFill>
                          <a:latin typeface="Arial" panose="020B0604020202020204" pitchFamily="34" charset="0"/>
                          <a:cs typeface="Arial" panose="020B0604020202020204" pitchFamily="34" charset="0"/>
                          <a:sym typeface="Symbol" panose="05050102010706020507" pitchFamily="18" charset="2"/>
                        </a:rPr>
                        <a:t> </a:t>
                      </a:r>
                      <a:r>
                        <a:rPr lang="en-US" altLang="en-US" sz="1800" b="1" dirty="0" err="1">
                          <a:gradFill>
                            <a:gsLst>
                              <a:gs pos="0">
                                <a:srgbClr val="00C6FF"/>
                              </a:gs>
                              <a:gs pos="100000">
                                <a:srgbClr val="0072FF"/>
                              </a:gs>
                            </a:gsLst>
                            <a:lin ang="2700000" scaled="1"/>
                          </a:gradFill>
                          <a:latin typeface="Arial" panose="020B0604020202020204" pitchFamily="34" charset="0"/>
                          <a:cs typeface="Arial" panose="020B0604020202020204" pitchFamily="34" charset="0"/>
                          <a:sym typeface="Symbol" panose="05050102010706020507" pitchFamily="18" charset="2"/>
                        </a:rPr>
                        <a:t>nguyên</a:t>
                      </a:r>
                      <a:r>
                        <a:rPr lang="en-US" altLang="en-US" sz="1800" b="1" dirty="0">
                          <a:gradFill>
                            <a:gsLst>
                              <a:gs pos="0">
                                <a:srgbClr val="00C6FF"/>
                              </a:gs>
                              <a:gs pos="100000">
                                <a:srgbClr val="0072FF"/>
                              </a:gs>
                            </a:gsLst>
                            <a:lin ang="2700000" scaled="1"/>
                          </a:gradFill>
                          <a:latin typeface="Arial" panose="020B0604020202020204" pitchFamily="34" charset="0"/>
                          <a:cs typeface="Arial" panose="020B0604020202020204" pitchFamily="34" charset="0"/>
                          <a:sym typeface="Symbol" panose="05050102010706020507" pitchFamily="18" charset="2"/>
                        </a:rPr>
                        <a:t>.</a:t>
                      </a:r>
                      <a:endParaRPr lang="en-US" altLang="en-US" sz="1800" b="1" dirty="0">
                        <a:gradFill>
                          <a:gsLst>
                            <a:gs pos="0">
                              <a:srgbClr val="00C6FF"/>
                            </a:gs>
                            <a:gs pos="100000">
                              <a:srgbClr val="0072FF"/>
                            </a:gs>
                          </a:gsLst>
                          <a:lin ang="2700000" scaled="1"/>
                        </a:gradFill>
                        <a:latin typeface="Arial" panose="020B0604020202020204" pitchFamily="34" charset="0"/>
                        <a:cs typeface="Arial" panose="020B0604020202020204" pitchFamily="34" charset="0"/>
                        <a:sym typeface="Symbol" panose="05050102010706020507" pitchFamily="18" charset="2"/>
                      </a:endParaRPr>
                    </a:p>
                  </a:txBody>
                  <a:tcPr>
                    <a:lnL w="12700" cap="flat" cmpd="sng" algn="ctr">
                      <a:solidFill>
                        <a:srgbClr val="0072FF"/>
                      </a:solidFill>
                      <a:prstDash val="solid"/>
                      <a:round/>
                      <a:headEnd type="none" w="med" len="med"/>
                      <a:tailEnd type="none" w="med" len="med"/>
                    </a:lnL>
                    <a:lnR w="12700" cap="flat" cmpd="sng" algn="ctr">
                      <a:solidFill>
                        <a:srgbClr val="0072FF"/>
                      </a:solidFill>
                      <a:prstDash val="solid"/>
                      <a:round/>
                      <a:headEnd type="none" w="med" len="med"/>
                      <a:tailEnd type="none" w="med" len="med"/>
                    </a:lnR>
                    <a:lnT w="12700" cap="flat" cmpd="sng" algn="ctr">
                      <a:solidFill>
                        <a:srgbClr val="0072FF"/>
                      </a:solidFill>
                      <a:prstDash val="solid"/>
                      <a:round/>
                      <a:headEnd type="none" w="med" len="med"/>
                      <a:tailEnd type="none" w="med" len="med"/>
                    </a:lnT>
                    <a:lnB w="12700" cap="flat" cmpd="sng" algn="ctr">
                      <a:solidFill>
                        <a:srgbClr val="0072FF"/>
                      </a:solidFill>
                      <a:prstDash val="solid"/>
                      <a:round/>
                      <a:headEnd type="none" w="med" len="med"/>
                      <a:tailEnd type="none" w="med" len="med"/>
                    </a:lnB>
                    <a:solidFill>
                      <a:schemeClr val="bg1"/>
                    </a:solidFill>
                  </a:tcPr>
                </a:tc>
                <a:tc>
                  <a:txBody>
                    <a:bodyPr/>
                    <a:lstStyle/>
                    <a:p>
                      <a:pPr marL="290830" lvl="1" indent="-285750" algn="l" defTabSz="914400" rtl="0" eaLnBrk="1" latinLnBrk="0" hangingPunct="1">
                        <a:lnSpc>
                          <a:spcPct val="130000"/>
                        </a:lnSpc>
                        <a:spcBef>
                          <a:spcPts val="300"/>
                        </a:spcBef>
                        <a:spcAft>
                          <a:spcPts val="300"/>
                        </a:spcAft>
                        <a:buFont typeface="Arial" panose="020B0604020202020204" pitchFamily="34" charset="0"/>
                        <a:buChar char="•"/>
                      </a:pPr>
                      <a:r>
                        <a:rPr lang="en-US" sz="1800" kern="1200" dirty="0">
                          <a:solidFill>
                            <a:schemeClr val="dk1"/>
                          </a:solidFill>
                          <a:latin typeface="Arial" panose="020B0604020202020204" pitchFamily="34" charset="0"/>
                          <a:ea typeface="+mn-ea"/>
                          <a:cs typeface="Arial" panose="020B0604020202020204" pitchFamily="34" charset="0"/>
                        </a:rPr>
                        <a:t>Tăng giá trị của semaphore lên 1</a:t>
                      </a:r>
                      <a:r>
                        <a:rPr lang="en-US" sz="1800" kern="1200" dirty="0">
                          <a:solidFill>
                            <a:schemeClr val="dk1"/>
                          </a:solidFill>
                          <a:latin typeface="Arial" panose="020B0604020202020204" pitchFamily="34" charset="0"/>
                          <a:ea typeface="+mn-ea"/>
                          <a:cs typeface="Arial" panose="020B0604020202020204" pitchFamily="34" charset="0"/>
                        </a:rPr>
                        <a:t>.</a:t>
                      </a:r>
                      <a:endParaRPr lang="en-US" sz="1800" kern="1200" dirty="0">
                        <a:solidFill>
                          <a:schemeClr val="dk1"/>
                        </a:solidFill>
                        <a:latin typeface="Arial" panose="020B0604020202020204" pitchFamily="34" charset="0"/>
                        <a:ea typeface="+mn-ea"/>
                        <a:cs typeface="Arial" panose="020B0604020202020204" pitchFamily="34" charset="0"/>
                      </a:endParaRPr>
                    </a:p>
                    <a:p>
                      <a:pPr marL="290830" lvl="1" indent="-285750" algn="l" defTabSz="914400" rtl="0" eaLnBrk="1" latinLnBrk="0" hangingPunct="1">
                        <a:lnSpc>
                          <a:spcPct val="130000"/>
                        </a:lnSpc>
                        <a:spcBef>
                          <a:spcPts val="300"/>
                        </a:spcBef>
                        <a:spcAft>
                          <a:spcPts val="300"/>
                        </a:spcAft>
                        <a:buFont typeface="Arial" panose="020B0604020202020204" pitchFamily="34" charset="0"/>
                        <a:buChar char="•"/>
                      </a:pPr>
                      <a:r>
                        <a:rPr lang="en-US" sz="1800" kern="1200" dirty="0">
                          <a:solidFill>
                            <a:schemeClr val="dk1"/>
                          </a:solidFill>
                          <a:latin typeface="Arial" panose="020B0604020202020204" pitchFamily="34" charset="0"/>
                          <a:ea typeface="+mn-ea"/>
                          <a:cs typeface="Arial" panose="020B0604020202020204" pitchFamily="34" charset="0"/>
                        </a:rPr>
                        <a:t>Được sử dụng khi </a:t>
                      </a:r>
                      <a:r>
                        <a:rPr lang="en-US" sz="1800" b="1" kern="1200" dirty="0">
                          <a:gradFill>
                            <a:gsLst>
                              <a:gs pos="0">
                                <a:srgbClr val="00C6FF"/>
                              </a:gs>
                              <a:gs pos="100000">
                                <a:srgbClr val="0072FF"/>
                              </a:gs>
                            </a:gsLst>
                            <a:lin ang="2700000" scaled="1"/>
                          </a:gradFill>
                          <a:latin typeface="Arial" panose="020B0604020202020204" pitchFamily="34" charset="0"/>
                          <a:ea typeface="+mn-ea"/>
                          <a:cs typeface="Arial" panose="020B0604020202020204" pitchFamily="34" charset="0"/>
                        </a:rPr>
                        <a:t>trả lại tài nguyên</a:t>
                      </a:r>
                      <a:r>
                        <a:rPr lang="en-US" sz="1800" b="1" kern="1200" dirty="0">
                          <a:gradFill>
                            <a:gsLst>
                              <a:gs pos="0">
                                <a:srgbClr val="00C6FF"/>
                              </a:gs>
                              <a:gs pos="100000">
                                <a:srgbClr val="0072FF"/>
                              </a:gs>
                            </a:gsLst>
                            <a:lin ang="2700000" scaled="1"/>
                          </a:gradFill>
                          <a:latin typeface="Arial" panose="020B0604020202020204" pitchFamily="34" charset="0"/>
                          <a:ea typeface="+mn-ea"/>
                          <a:cs typeface="Arial" panose="020B0604020202020204" pitchFamily="34" charset="0"/>
                        </a:rPr>
                        <a:t>.</a:t>
                      </a:r>
                      <a:endParaRPr lang="en-US" sz="1800" b="1" kern="1200" dirty="0">
                        <a:gradFill>
                          <a:gsLst>
                            <a:gs pos="0">
                              <a:srgbClr val="00C6FF"/>
                            </a:gs>
                            <a:gs pos="100000">
                              <a:srgbClr val="0072FF"/>
                            </a:gs>
                          </a:gsLst>
                          <a:lin ang="2700000" scaled="1"/>
                        </a:gradFill>
                        <a:latin typeface="Arial" panose="020B0604020202020204" pitchFamily="34" charset="0"/>
                        <a:ea typeface="+mn-ea"/>
                        <a:cs typeface="Arial" panose="020B0604020202020204" pitchFamily="34" charset="0"/>
                      </a:endParaRPr>
                    </a:p>
                  </a:txBody>
                  <a:tcPr>
                    <a:lnL w="12700" cap="flat" cmpd="sng" algn="ctr">
                      <a:solidFill>
                        <a:srgbClr val="0072FF"/>
                      </a:solidFill>
                      <a:prstDash val="solid"/>
                      <a:round/>
                      <a:headEnd type="none" w="med" len="med"/>
                      <a:tailEnd type="none" w="med" len="med"/>
                    </a:lnL>
                    <a:lnR w="12700" cap="flat" cmpd="sng" algn="ctr">
                      <a:solidFill>
                        <a:srgbClr val="0072FF"/>
                      </a:solidFill>
                      <a:prstDash val="solid"/>
                      <a:round/>
                      <a:headEnd type="none" w="med" len="med"/>
                      <a:tailEnd type="none" w="med" len="med"/>
                    </a:lnR>
                    <a:lnT w="12700" cap="flat" cmpd="sng" algn="ctr">
                      <a:solidFill>
                        <a:srgbClr val="0072FF"/>
                      </a:solidFill>
                      <a:prstDash val="solid"/>
                      <a:round/>
                      <a:headEnd type="none" w="med" len="med"/>
                      <a:tailEnd type="none" w="med" len="med"/>
                    </a:lnT>
                    <a:lnB w="12700" cap="flat" cmpd="sng" algn="ctr">
                      <a:solidFill>
                        <a:srgbClr val="0072FF"/>
                      </a:solidFill>
                      <a:prstDash val="solid"/>
                      <a:round/>
                      <a:headEnd type="none" w="med" len="med"/>
                      <a:tailEnd type="none" w="med" len="med"/>
                    </a:lnB>
                    <a:solidFill>
                      <a:schemeClr val="bg1"/>
                    </a:solidFill>
                  </a:tcPr>
                </a:tc>
              </a:tr>
            </a:tbl>
          </a:graphicData>
        </a:graphic>
      </p:graphicFrame>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59:morph option="byWord"/>
      </p:transition>
    </mc:Choice>
    <mc:Fallback>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931347" y="2896482"/>
            <a:ext cx="5121915" cy="3293209"/>
          </a:xfrm>
          <a:prstGeom prst="rect">
            <a:avLst/>
          </a:prstGeom>
          <a:solidFill>
            <a:schemeClr val="bg1"/>
          </a:solidFill>
          <a:ln>
            <a:gradFill flip="none" rotWithShape="1">
              <a:gsLst>
                <a:gs pos="0">
                  <a:srgbClr val="00C6FF"/>
                </a:gs>
                <a:gs pos="100000">
                  <a:srgbClr val="0072FF"/>
                </a:gs>
              </a:gsLst>
              <a:lin ang="2700000" scaled="1"/>
              <a:tileRect/>
            </a:gradFill>
          </a:ln>
        </p:spPr>
        <p:txBody>
          <a:bodyPr wrap="none" rtlCol="0">
            <a:spAutoFit/>
          </a:bodyPr>
          <a:lstStyle/>
          <a:p>
            <a:pPr>
              <a:buFont typeface="Monotype Sorts" pitchFamily="-84" charset="2"/>
              <a:buNone/>
            </a:pPr>
            <a:r>
              <a:rPr lang="en-US" altLang="en-US" sz="1600" b="1" dirty="0">
                <a:gradFill>
                  <a:gsLst>
                    <a:gs pos="0">
                      <a:srgbClr val="00C6FF"/>
                    </a:gs>
                    <a:gs pos="100000">
                      <a:srgbClr val="0072FF"/>
                    </a:gs>
                  </a:gsLst>
                  <a:lin ang="5400000" scaled="1"/>
                </a:gradFill>
                <a:latin typeface="Courier New" panose="02070309020205020404" pitchFamily="49" charset="0"/>
              </a:rPr>
              <a:t>wait(mutex);</a:t>
            </a:r>
            <a:br>
              <a:rPr lang="en-US" altLang="en-US" sz="1600" dirty="0">
                <a:latin typeface="Courier New" panose="02070309020205020404" pitchFamily="49" charset="0"/>
              </a:rPr>
            </a:br>
            <a:r>
              <a:rPr lang="en-US" altLang="en-US" sz="1600" b="1" dirty="0" err="1">
                <a:gradFill flip="none" rotWithShape="1">
                  <a:gsLst>
                    <a:gs pos="0">
                      <a:srgbClr val="00B050"/>
                    </a:gs>
                    <a:gs pos="100000">
                      <a:srgbClr val="92D050"/>
                    </a:gs>
                  </a:gsLst>
                  <a:lin ang="2700000" scaled="1"/>
                  <a:tileRect/>
                </a:gradFill>
                <a:latin typeface="Courier New" panose="02070309020205020404" pitchFamily="49" charset="0"/>
                <a:cs typeface="Courier New" panose="02070309020205020404" pitchFamily="49" charset="0"/>
              </a:rPr>
              <a:t>read_count</a:t>
            </a:r>
            <a:r>
              <a:rPr lang="en-US" altLang="en-US" sz="1600" b="1" dirty="0">
                <a:gradFill flip="none" rotWithShape="1">
                  <a:gsLst>
                    <a:gs pos="0">
                      <a:srgbClr val="00B050"/>
                    </a:gs>
                    <a:gs pos="100000">
                      <a:srgbClr val="92D050"/>
                    </a:gs>
                  </a:gsLst>
                  <a:lin ang="2700000" scaled="1"/>
                  <a:tileRect/>
                </a:gradFill>
                <a:latin typeface="Courier New" panose="02070309020205020404" pitchFamily="49" charset="0"/>
                <a:cs typeface="Courier New" panose="02070309020205020404" pitchFamily="49" charset="0"/>
              </a:rPr>
              <a:t>++;</a:t>
            </a:r>
            <a:br>
              <a:rPr lang="en-US" altLang="en-US" sz="1600" dirty="0">
                <a:latin typeface="Courier New" panose="02070309020205020404" pitchFamily="49" charset="0"/>
              </a:rPr>
            </a:br>
            <a:r>
              <a:rPr lang="en-US" altLang="en-US" sz="1600" dirty="0">
                <a:latin typeface="Courier New" panose="02070309020205020404" pitchFamily="49" charset="0"/>
              </a:rPr>
              <a:t>if (</a:t>
            </a:r>
            <a:r>
              <a:rPr lang="en-US" altLang="en-US" sz="1600" b="1" dirty="0" err="1">
                <a:gradFill flip="none" rotWithShape="1">
                  <a:gsLst>
                    <a:gs pos="0">
                      <a:srgbClr val="00B050"/>
                    </a:gs>
                    <a:gs pos="100000">
                      <a:srgbClr val="92D050"/>
                    </a:gs>
                  </a:gsLst>
                  <a:lin ang="2700000" scaled="1"/>
                  <a:tileRect/>
                </a:gradFill>
                <a:latin typeface="Courier New" panose="02070309020205020404" pitchFamily="49" charset="0"/>
                <a:cs typeface="Courier New" panose="02070309020205020404" pitchFamily="49" charset="0"/>
              </a:rPr>
              <a:t>read_count</a:t>
            </a:r>
            <a:r>
              <a:rPr lang="en-US" altLang="en-US" sz="1600" b="1" dirty="0">
                <a:gradFill flip="none" rotWithShape="1">
                  <a:gsLst>
                    <a:gs pos="0">
                      <a:srgbClr val="00B050"/>
                    </a:gs>
                    <a:gs pos="100000">
                      <a:srgbClr val="92D050"/>
                    </a:gs>
                  </a:gsLst>
                  <a:lin ang="2700000" scaled="1"/>
                  <a:tileRect/>
                </a:gradFill>
                <a:latin typeface="Courier New" panose="02070309020205020404" pitchFamily="49" charset="0"/>
                <a:cs typeface="Courier New" panose="02070309020205020404" pitchFamily="49" charset="0"/>
              </a:rPr>
              <a:t> </a:t>
            </a:r>
            <a:r>
              <a:rPr lang="en-US" altLang="en-US" sz="1600" dirty="0">
                <a:latin typeface="Courier New" panose="02070309020205020404" pitchFamily="49" charset="0"/>
              </a:rPr>
              <a:t>== 1) /* first reader */ </a:t>
            </a:r>
            <a:endParaRPr lang="en-US" altLang="en-US" sz="1600" dirty="0">
              <a:latin typeface="Courier New" panose="02070309020205020404" pitchFamily="49" charset="0"/>
            </a:endParaRPr>
          </a:p>
          <a:p>
            <a:pPr>
              <a:buFont typeface="Monotype Sorts" pitchFamily="-84" charset="2"/>
              <a:buNone/>
            </a:pPr>
            <a:r>
              <a:rPr lang="en-US" altLang="en-US" sz="1600" dirty="0">
                <a:latin typeface="Courier New" panose="02070309020205020404" pitchFamily="49" charset="0"/>
              </a:rPr>
              <a:t>	</a:t>
            </a:r>
            <a:r>
              <a:rPr lang="en-US" altLang="en-US" sz="1600" b="1" dirty="0">
                <a:gradFill>
                  <a:gsLst>
                    <a:gs pos="0">
                      <a:schemeClr val="accent2"/>
                    </a:gs>
                    <a:gs pos="100000">
                      <a:schemeClr val="accent3">
                        <a:lumMod val="75000"/>
                      </a:schemeClr>
                    </a:gs>
                  </a:gsLst>
                  <a:lin ang="5400000" scaled="1"/>
                </a:gradFill>
                <a:latin typeface="Courier New" panose="02070309020205020404" pitchFamily="49" charset="0"/>
              </a:rPr>
              <a:t>wait(</a:t>
            </a:r>
            <a:r>
              <a:rPr lang="en-US" altLang="en-US" sz="1600" b="1" dirty="0" err="1">
                <a:gradFill>
                  <a:gsLst>
                    <a:gs pos="0">
                      <a:schemeClr val="accent2"/>
                    </a:gs>
                    <a:gs pos="100000">
                      <a:schemeClr val="accent3">
                        <a:lumMod val="75000"/>
                      </a:schemeClr>
                    </a:gs>
                  </a:gsLst>
                  <a:lin ang="5400000" scaled="1"/>
                </a:gradFill>
                <a:latin typeface="Courier New" panose="02070309020205020404" pitchFamily="49" charset="0"/>
              </a:rPr>
              <a:t>rw_mutex</a:t>
            </a:r>
            <a:r>
              <a:rPr lang="en-US" altLang="en-US" sz="1600" b="1" dirty="0">
                <a:gradFill>
                  <a:gsLst>
                    <a:gs pos="0">
                      <a:schemeClr val="accent2"/>
                    </a:gs>
                    <a:gs pos="100000">
                      <a:schemeClr val="accent3">
                        <a:lumMod val="75000"/>
                      </a:schemeClr>
                    </a:gs>
                  </a:gsLst>
                  <a:lin ang="5400000" scaled="1"/>
                </a:gradFill>
                <a:latin typeface="Courier New" panose="02070309020205020404" pitchFamily="49" charset="0"/>
              </a:rPr>
              <a:t>);</a:t>
            </a:r>
            <a:r>
              <a:rPr lang="en-US" altLang="en-US" sz="1600" dirty="0">
                <a:latin typeface="Courier New" panose="02070309020205020404" pitchFamily="49" charset="0"/>
              </a:rPr>
              <a:t> </a:t>
            </a:r>
            <a:endParaRPr lang="en-US" altLang="en-US" sz="1600" dirty="0">
              <a:latin typeface="Courier New" panose="02070309020205020404" pitchFamily="49" charset="0"/>
            </a:endParaRPr>
          </a:p>
          <a:p>
            <a:pPr>
              <a:buFont typeface="Monotype Sorts" pitchFamily="-84" charset="2"/>
              <a:buNone/>
            </a:pPr>
            <a:r>
              <a:rPr lang="en-US" altLang="en-US" sz="1600" b="1" dirty="0">
                <a:gradFill>
                  <a:gsLst>
                    <a:gs pos="0">
                      <a:srgbClr val="00C6FF"/>
                    </a:gs>
                    <a:gs pos="100000">
                      <a:srgbClr val="0072FF"/>
                    </a:gs>
                  </a:gsLst>
                  <a:lin ang="5400000" scaled="1"/>
                </a:gradFill>
                <a:latin typeface="Courier New" panose="02070309020205020404" pitchFamily="49" charset="0"/>
              </a:rPr>
              <a:t>signal(mutex); </a:t>
            </a:r>
            <a:endParaRPr lang="en-US" altLang="en-US" sz="1600" b="1" dirty="0">
              <a:gradFill>
                <a:gsLst>
                  <a:gs pos="0">
                    <a:srgbClr val="00C6FF"/>
                  </a:gs>
                  <a:gs pos="100000">
                    <a:srgbClr val="0072FF"/>
                  </a:gs>
                </a:gsLst>
                <a:lin ang="5400000" scaled="1"/>
              </a:gradFill>
              <a:latin typeface="Courier New" panose="02070309020205020404" pitchFamily="49" charset="0"/>
            </a:endParaRPr>
          </a:p>
          <a:p>
            <a:pPr>
              <a:buFont typeface="Monotype Sorts" pitchFamily="-84" charset="2"/>
              <a:buNone/>
            </a:pPr>
            <a:r>
              <a:rPr lang="en-US" altLang="en-US" sz="1600" dirty="0">
                <a:latin typeface="Courier New" panose="02070309020205020404" pitchFamily="49" charset="0"/>
              </a:rPr>
              <a:t>...</a:t>
            </a:r>
            <a:br>
              <a:rPr lang="en-US" altLang="en-US" sz="1600" dirty="0">
                <a:latin typeface="Courier New" panose="02070309020205020404" pitchFamily="49" charset="0"/>
              </a:rPr>
            </a:br>
            <a:r>
              <a:rPr lang="en-US" altLang="en-US" sz="1600" dirty="0">
                <a:latin typeface="Courier New" panose="02070309020205020404" pitchFamily="49" charset="0"/>
              </a:rPr>
              <a:t>/* </a:t>
            </a:r>
            <a:r>
              <a:rPr lang="en-US" altLang="en-US" sz="1600" dirty="0" err="1">
                <a:latin typeface="Courier New" panose="02070309020205020404" pitchFamily="49" charset="0"/>
              </a:rPr>
              <a:t>đọc</a:t>
            </a:r>
            <a:r>
              <a:rPr lang="en-US" altLang="en-US" sz="1600" dirty="0">
                <a:latin typeface="Courier New" panose="02070309020205020404" pitchFamily="49" charset="0"/>
              </a:rPr>
              <a:t> </a:t>
            </a:r>
            <a:r>
              <a:rPr lang="en-US" altLang="en-US" sz="1600" dirty="0" err="1">
                <a:latin typeface="Courier New" panose="02070309020205020404" pitchFamily="49" charset="0"/>
              </a:rPr>
              <a:t>dữ</a:t>
            </a:r>
            <a:r>
              <a:rPr lang="en-US" altLang="en-US" sz="1600" dirty="0">
                <a:latin typeface="Courier New" panose="02070309020205020404" pitchFamily="49" charset="0"/>
              </a:rPr>
              <a:t> </a:t>
            </a:r>
            <a:r>
              <a:rPr lang="en-US" altLang="en-US" sz="1600" dirty="0" err="1">
                <a:latin typeface="Courier New" panose="02070309020205020404" pitchFamily="49" charset="0"/>
              </a:rPr>
              <a:t>liệu</a:t>
            </a:r>
            <a:r>
              <a:rPr lang="en-US" altLang="en-US" sz="1600" dirty="0">
                <a:latin typeface="Courier New" panose="02070309020205020404" pitchFamily="49" charset="0"/>
              </a:rPr>
              <a:t> */ </a:t>
            </a:r>
            <a:endParaRPr lang="en-US" altLang="en-US" sz="1600" dirty="0">
              <a:latin typeface="Courier New" panose="02070309020205020404" pitchFamily="49" charset="0"/>
            </a:endParaRPr>
          </a:p>
          <a:p>
            <a:pPr>
              <a:buFont typeface="Monotype Sorts" pitchFamily="-84" charset="2"/>
              <a:buNone/>
            </a:pPr>
            <a:r>
              <a:rPr lang="en-US" altLang="en-US" sz="1600" dirty="0">
                <a:latin typeface="Courier New" panose="02070309020205020404" pitchFamily="49" charset="0"/>
              </a:rPr>
              <a:t>... </a:t>
            </a:r>
            <a:endParaRPr lang="en-US" altLang="en-US" sz="1600" dirty="0">
              <a:latin typeface="Courier New" panose="02070309020205020404" pitchFamily="49" charset="0"/>
            </a:endParaRPr>
          </a:p>
          <a:p>
            <a:pPr>
              <a:buFont typeface="Monotype Sorts" pitchFamily="-84" charset="2"/>
              <a:buNone/>
            </a:pPr>
            <a:r>
              <a:rPr lang="en-US" altLang="en-US" sz="1600" b="1" dirty="0">
                <a:gradFill>
                  <a:gsLst>
                    <a:gs pos="0">
                      <a:srgbClr val="00C6FF"/>
                    </a:gs>
                    <a:gs pos="100000">
                      <a:srgbClr val="0072FF"/>
                    </a:gs>
                  </a:gsLst>
                  <a:lin ang="5400000" scaled="1"/>
                </a:gradFill>
                <a:latin typeface="Courier New" panose="02070309020205020404" pitchFamily="49" charset="0"/>
              </a:rPr>
              <a:t>wait(mutex);</a:t>
            </a:r>
            <a:br>
              <a:rPr lang="en-US" altLang="en-US" sz="1600" b="1" dirty="0">
                <a:gradFill>
                  <a:gsLst>
                    <a:gs pos="0">
                      <a:srgbClr val="00C6FF"/>
                    </a:gs>
                    <a:gs pos="100000">
                      <a:srgbClr val="0072FF"/>
                    </a:gs>
                  </a:gsLst>
                  <a:lin ang="5400000" scaled="1"/>
                </a:gradFill>
                <a:latin typeface="Courier New" panose="02070309020205020404" pitchFamily="49" charset="0"/>
              </a:rPr>
            </a:br>
            <a:r>
              <a:rPr lang="en-US" altLang="en-US" sz="1600" b="1" dirty="0" err="1">
                <a:gradFill flip="none" rotWithShape="1">
                  <a:gsLst>
                    <a:gs pos="0">
                      <a:srgbClr val="00B050"/>
                    </a:gs>
                    <a:gs pos="100000">
                      <a:srgbClr val="92D050"/>
                    </a:gs>
                  </a:gsLst>
                  <a:lin ang="2700000" scaled="1"/>
                  <a:tileRect/>
                </a:gradFill>
                <a:latin typeface="Courier New" panose="02070309020205020404" pitchFamily="49" charset="0"/>
                <a:cs typeface="Courier New" panose="02070309020205020404" pitchFamily="49" charset="0"/>
              </a:rPr>
              <a:t>read_count</a:t>
            </a:r>
            <a:r>
              <a:rPr lang="en-US" altLang="en-US" sz="1600" b="1" dirty="0">
                <a:gradFill flip="none" rotWithShape="1">
                  <a:gsLst>
                    <a:gs pos="0">
                      <a:srgbClr val="00B050"/>
                    </a:gs>
                    <a:gs pos="100000">
                      <a:srgbClr val="92D050"/>
                    </a:gs>
                  </a:gsLst>
                  <a:lin ang="2700000" scaled="1"/>
                  <a:tileRect/>
                </a:gradFill>
                <a:latin typeface="Courier New" panose="02070309020205020404" pitchFamily="49" charset="0"/>
                <a:cs typeface="Courier New" panose="02070309020205020404" pitchFamily="49" charset="0"/>
              </a:rPr>
              <a:t>--;</a:t>
            </a:r>
            <a:br>
              <a:rPr lang="en-US" altLang="en-US" sz="1600" b="1" dirty="0">
                <a:gradFill flip="none" rotWithShape="1">
                  <a:gsLst>
                    <a:gs pos="0">
                      <a:srgbClr val="00B050"/>
                    </a:gs>
                    <a:gs pos="100000">
                      <a:srgbClr val="92D050"/>
                    </a:gs>
                  </a:gsLst>
                  <a:lin ang="2700000" scaled="1"/>
                  <a:tileRect/>
                </a:gradFill>
                <a:latin typeface="Courier New" panose="02070309020205020404" pitchFamily="49" charset="0"/>
                <a:cs typeface="Courier New" panose="02070309020205020404" pitchFamily="49" charset="0"/>
              </a:rPr>
            </a:br>
            <a:r>
              <a:rPr lang="en-US" altLang="en-US" sz="1600" dirty="0">
                <a:latin typeface="Courier New" panose="02070309020205020404" pitchFamily="49" charset="0"/>
              </a:rPr>
              <a:t>if (</a:t>
            </a:r>
            <a:r>
              <a:rPr lang="en-US" altLang="en-US" sz="1600" b="1" dirty="0" err="1">
                <a:gradFill flip="none" rotWithShape="1">
                  <a:gsLst>
                    <a:gs pos="0">
                      <a:srgbClr val="00B050"/>
                    </a:gs>
                    <a:gs pos="100000">
                      <a:srgbClr val="92D050"/>
                    </a:gs>
                  </a:gsLst>
                  <a:lin ang="2700000" scaled="1"/>
                  <a:tileRect/>
                </a:gradFill>
                <a:latin typeface="Courier New" panose="02070309020205020404" pitchFamily="49" charset="0"/>
                <a:cs typeface="Courier New" panose="02070309020205020404" pitchFamily="49" charset="0"/>
              </a:rPr>
              <a:t>read_count</a:t>
            </a:r>
            <a:r>
              <a:rPr lang="en-US" altLang="en-US" sz="1600" b="1" dirty="0">
                <a:gradFill flip="none" rotWithShape="1">
                  <a:gsLst>
                    <a:gs pos="0">
                      <a:srgbClr val="00B050"/>
                    </a:gs>
                    <a:gs pos="100000">
                      <a:srgbClr val="92D050"/>
                    </a:gs>
                  </a:gsLst>
                  <a:lin ang="2700000" scaled="1"/>
                  <a:tileRect/>
                </a:gradFill>
                <a:latin typeface="Courier New" panose="02070309020205020404" pitchFamily="49" charset="0"/>
                <a:cs typeface="Courier New" panose="02070309020205020404" pitchFamily="49" charset="0"/>
              </a:rPr>
              <a:t> </a:t>
            </a:r>
            <a:r>
              <a:rPr lang="en-US" altLang="en-US" sz="1600" dirty="0">
                <a:latin typeface="Courier New" panose="02070309020205020404" pitchFamily="49" charset="0"/>
              </a:rPr>
              <a:t>== 0) /* last reader */</a:t>
            </a:r>
            <a:endParaRPr lang="en-US" altLang="en-US" sz="1600" dirty="0">
              <a:latin typeface="Courier New" panose="02070309020205020404" pitchFamily="49" charset="0"/>
            </a:endParaRPr>
          </a:p>
          <a:p>
            <a:pPr>
              <a:buFont typeface="Monotype Sorts" pitchFamily="-84" charset="2"/>
              <a:buNone/>
            </a:pPr>
            <a:r>
              <a:rPr lang="en-US" altLang="en-US" sz="1600" dirty="0">
                <a:latin typeface="Courier New" panose="02070309020205020404" pitchFamily="49" charset="0"/>
              </a:rPr>
              <a:t>	</a:t>
            </a:r>
            <a:r>
              <a:rPr lang="en-US" altLang="en-US" sz="1600" b="1" dirty="0">
                <a:gradFill>
                  <a:gsLst>
                    <a:gs pos="0">
                      <a:schemeClr val="accent2"/>
                    </a:gs>
                    <a:gs pos="100000">
                      <a:schemeClr val="accent3">
                        <a:lumMod val="75000"/>
                      </a:schemeClr>
                    </a:gs>
                  </a:gsLst>
                  <a:lin ang="5400000" scaled="1"/>
                </a:gradFill>
                <a:latin typeface="Courier New" panose="02070309020205020404" pitchFamily="49" charset="0"/>
              </a:rPr>
              <a:t>signal(</a:t>
            </a:r>
            <a:r>
              <a:rPr lang="en-US" altLang="en-US" sz="1600" b="1" dirty="0" err="1">
                <a:gradFill>
                  <a:gsLst>
                    <a:gs pos="0">
                      <a:schemeClr val="accent2"/>
                    </a:gs>
                    <a:gs pos="100000">
                      <a:schemeClr val="accent3">
                        <a:lumMod val="75000"/>
                      </a:schemeClr>
                    </a:gs>
                  </a:gsLst>
                  <a:lin ang="5400000" scaled="1"/>
                </a:gradFill>
                <a:latin typeface="Courier New" panose="02070309020205020404" pitchFamily="49" charset="0"/>
              </a:rPr>
              <a:t>rw_mutex</a:t>
            </a:r>
            <a:r>
              <a:rPr lang="en-US" altLang="en-US" sz="1600" b="1" dirty="0">
                <a:gradFill>
                  <a:gsLst>
                    <a:gs pos="0">
                      <a:schemeClr val="accent2"/>
                    </a:gs>
                    <a:gs pos="100000">
                      <a:schemeClr val="accent3">
                        <a:lumMod val="75000"/>
                      </a:schemeClr>
                    </a:gs>
                  </a:gsLst>
                  <a:lin ang="5400000" scaled="1"/>
                </a:gradFill>
                <a:latin typeface="Courier New" panose="02070309020205020404" pitchFamily="49" charset="0"/>
              </a:rPr>
              <a:t>);</a:t>
            </a:r>
            <a:r>
              <a:rPr lang="en-US" altLang="en-US" sz="1600" dirty="0">
                <a:latin typeface="Courier New" panose="02070309020205020404" pitchFamily="49" charset="0"/>
              </a:rPr>
              <a:t> </a:t>
            </a:r>
            <a:endParaRPr lang="en-US" altLang="en-US" sz="1600" dirty="0">
              <a:latin typeface="Courier New" panose="02070309020205020404" pitchFamily="49" charset="0"/>
            </a:endParaRPr>
          </a:p>
          <a:p>
            <a:pPr>
              <a:buFont typeface="Monotype Sorts" pitchFamily="-84" charset="2"/>
              <a:buNone/>
            </a:pPr>
            <a:r>
              <a:rPr lang="en-US" altLang="en-US" sz="1600" b="1" dirty="0">
                <a:gradFill>
                  <a:gsLst>
                    <a:gs pos="0">
                      <a:srgbClr val="00C6FF"/>
                    </a:gs>
                    <a:gs pos="100000">
                      <a:srgbClr val="0072FF"/>
                    </a:gs>
                  </a:gsLst>
                  <a:lin ang="5400000" scaled="1"/>
                </a:gradFill>
                <a:latin typeface="Courier New" panose="02070309020205020404" pitchFamily="49" charset="0"/>
              </a:rPr>
              <a:t>signal(mutex);</a:t>
            </a:r>
            <a:endParaRPr lang="en-US" sz="1600" b="1" dirty="0">
              <a:gradFill>
                <a:gsLst>
                  <a:gs pos="0">
                    <a:srgbClr val="00C6FF"/>
                  </a:gs>
                  <a:gs pos="100000">
                    <a:srgbClr val="0072FF"/>
                  </a:gs>
                </a:gsLst>
                <a:lin ang="5400000" scaled="1"/>
              </a:gradFill>
              <a:latin typeface="Courier New" panose="02070309020205020404" pitchFamily="49" charset="0"/>
            </a:endParaRPr>
          </a:p>
        </p:txBody>
      </p:sp>
      <p:sp>
        <p:nvSpPr>
          <p:cNvPr id="2" name="Title 1"/>
          <p:cNvSpPr>
            <a:spLocks noGrp="1"/>
          </p:cNvSpPr>
          <p:nvPr>
            <p:ph type="title"/>
          </p:nvPr>
        </p:nvSpPr>
        <p:spPr/>
        <p:txBody>
          <a:bodyPr>
            <a:noAutofit/>
          </a:bodyPr>
          <a:lstStyle/>
          <a:p>
            <a:r>
              <a:rPr lang="en-US" sz="4000" dirty="0"/>
              <a:t>5.1</a:t>
            </a:r>
            <a:r>
              <a:rPr lang="en-US" sz="4000" dirty="0"/>
              <a:t>1</a:t>
            </a:r>
            <a:r>
              <a:rPr lang="en-US" sz="4000" dirty="0"/>
              <a:t>.2. Giải pháp cho bài toán Readers-Writers</a:t>
            </a:r>
            <a:endParaRPr lang="en-US" sz="4000" dirty="0"/>
          </a:p>
        </p:txBody>
      </p:sp>
      <p:sp>
        <p:nvSpPr>
          <p:cNvPr id="4" name="Footer Placeholder 3"/>
          <p:cNvSpPr>
            <a:spLocks noGrp="1"/>
          </p:cNvSpPr>
          <p:nvPr>
            <p:ph type="ftr" sz="quarter" idx="11"/>
          </p:nvPr>
        </p:nvSpPr>
        <p:spPr/>
        <p:txBody>
          <a:bodyPr/>
          <a:lstStyle/>
          <a:p>
            <a:r>
              <a:rPr lang="vi-VN"/>
              <a:t>Thực hiện bởi Trường Đại học Công nghệ Thông tin, ĐHQG-HCM</a:t>
            </a:r>
            <a:endParaRPr lang="en-US" dirty="0"/>
          </a:p>
        </p:txBody>
      </p:sp>
      <p:sp>
        <p:nvSpPr>
          <p:cNvPr id="5" name="Slide Number Placeholder 4"/>
          <p:cNvSpPr>
            <a:spLocks noGrp="1"/>
          </p:cNvSpPr>
          <p:nvPr>
            <p:ph type="sldNum" sz="quarter" idx="12"/>
          </p:nvPr>
        </p:nvSpPr>
        <p:spPr/>
        <p:txBody>
          <a:bodyPr/>
          <a:lstStyle/>
          <a:p>
            <a:fld id="{D8B0B3AC-44A8-D142-AAF6-9A453466E1A4}" type="slidenum">
              <a:rPr lang="en-US" smtClean="0"/>
            </a:fld>
            <a:endParaRPr lang="en-US" dirty="0"/>
          </a:p>
        </p:txBody>
      </p:sp>
      <p:sp>
        <p:nvSpPr>
          <p:cNvPr id="8" name="TextBox 7"/>
          <p:cNvSpPr txBox="1"/>
          <p:nvPr/>
        </p:nvSpPr>
        <p:spPr>
          <a:xfrm>
            <a:off x="6877470" y="2896482"/>
            <a:ext cx="3023585" cy="1323439"/>
          </a:xfrm>
          <a:prstGeom prst="rect">
            <a:avLst/>
          </a:prstGeom>
          <a:solidFill>
            <a:schemeClr val="bg1"/>
          </a:solidFill>
          <a:ln>
            <a:gradFill>
              <a:gsLst>
                <a:gs pos="0">
                  <a:schemeClr val="accent2"/>
                </a:gs>
                <a:gs pos="100000">
                  <a:schemeClr val="accent3">
                    <a:lumMod val="75000"/>
                  </a:schemeClr>
                </a:gs>
              </a:gsLst>
              <a:lin ang="5400000" scaled="1"/>
            </a:gradFill>
          </a:ln>
        </p:spPr>
        <p:txBody>
          <a:bodyPr wrap="none" rtlCol="0">
            <a:spAutoFit/>
          </a:bodyPr>
          <a:lstStyle/>
          <a:p>
            <a:pPr>
              <a:buFont typeface="Monotype Sorts" pitchFamily="-84" charset="2"/>
              <a:buNone/>
            </a:pPr>
            <a:r>
              <a:rPr lang="en-US" altLang="en-US" sz="1600" b="1" dirty="0">
                <a:gradFill>
                  <a:gsLst>
                    <a:gs pos="0">
                      <a:schemeClr val="accent2"/>
                    </a:gs>
                    <a:gs pos="100000">
                      <a:schemeClr val="accent3">
                        <a:lumMod val="75000"/>
                      </a:schemeClr>
                    </a:gs>
                  </a:gsLst>
                  <a:lin ang="5400000" scaled="1"/>
                </a:gradFill>
                <a:latin typeface="Courier New" panose="02070309020205020404" pitchFamily="49" charset="0"/>
              </a:rPr>
              <a:t>wait(</a:t>
            </a:r>
            <a:r>
              <a:rPr lang="en-US" altLang="en-US" sz="1600" b="1" dirty="0" err="1">
                <a:gradFill>
                  <a:gsLst>
                    <a:gs pos="0">
                      <a:schemeClr val="accent2"/>
                    </a:gs>
                    <a:gs pos="100000">
                      <a:schemeClr val="accent3">
                        <a:lumMod val="75000"/>
                      </a:schemeClr>
                    </a:gs>
                  </a:gsLst>
                  <a:lin ang="5400000" scaled="1"/>
                </a:gradFill>
                <a:latin typeface="Courier New" panose="02070309020205020404" pitchFamily="49" charset="0"/>
              </a:rPr>
              <a:t>rw_mutex</a:t>
            </a:r>
            <a:r>
              <a:rPr lang="en-US" altLang="en-US" sz="1600" b="1" dirty="0">
                <a:gradFill>
                  <a:gsLst>
                    <a:gs pos="0">
                      <a:schemeClr val="accent2"/>
                    </a:gs>
                    <a:gs pos="100000">
                      <a:schemeClr val="accent3">
                        <a:lumMod val="75000"/>
                      </a:schemeClr>
                    </a:gs>
                  </a:gsLst>
                  <a:lin ang="5400000" scaled="1"/>
                </a:gradFill>
                <a:latin typeface="Courier New" panose="02070309020205020404" pitchFamily="49" charset="0"/>
              </a:rPr>
              <a:t>);</a:t>
            </a:r>
            <a:r>
              <a:rPr lang="en-US" altLang="en-US" sz="1600" dirty="0">
                <a:latin typeface="Courier New" panose="02070309020205020404" pitchFamily="49" charset="0"/>
              </a:rPr>
              <a:t> </a:t>
            </a:r>
            <a:endParaRPr lang="en-US" altLang="en-US" sz="1600" dirty="0">
              <a:latin typeface="Courier New" panose="02070309020205020404" pitchFamily="49" charset="0"/>
            </a:endParaRPr>
          </a:p>
          <a:p>
            <a:pPr>
              <a:buFont typeface="Monotype Sorts" pitchFamily="-84" charset="2"/>
              <a:buNone/>
            </a:pPr>
            <a:r>
              <a:rPr lang="en-US" altLang="en-US" sz="1600" dirty="0">
                <a:latin typeface="Courier New" panose="02070309020205020404" pitchFamily="49" charset="0"/>
              </a:rPr>
              <a:t>...</a:t>
            </a:r>
            <a:br>
              <a:rPr lang="en-US" altLang="en-US" sz="1600" dirty="0">
                <a:latin typeface="Courier New" panose="02070309020205020404" pitchFamily="49" charset="0"/>
              </a:rPr>
            </a:br>
            <a:r>
              <a:rPr lang="en-US" altLang="en-US" sz="1600" dirty="0">
                <a:latin typeface="Courier New" panose="02070309020205020404" pitchFamily="49" charset="0"/>
              </a:rPr>
              <a:t>/* </a:t>
            </a:r>
            <a:r>
              <a:rPr lang="en-US" altLang="en-US" sz="1600" dirty="0" err="1">
                <a:latin typeface="Courier New" panose="02070309020205020404" pitchFamily="49" charset="0"/>
              </a:rPr>
              <a:t>cập</a:t>
            </a:r>
            <a:r>
              <a:rPr lang="en-US" altLang="en-US" sz="1600" dirty="0">
                <a:latin typeface="Courier New" panose="02070309020205020404" pitchFamily="49" charset="0"/>
              </a:rPr>
              <a:t> </a:t>
            </a:r>
            <a:r>
              <a:rPr lang="en-US" altLang="en-US" sz="1600" dirty="0" err="1">
                <a:latin typeface="Courier New" panose="02070309020205020404" pitchFamily="49" charset="0"/>
              </a:rPr>
              <a:t>nhật</a:t>
            </a:r>
            <a:r>
              <a:rPr lang="en-US" altLang="en-US" sz="1600" dirty="0">
                <a:latin typeface="Courier New" panose="02070309020205020404" pitchFamily="49" charset="0"/>
              </a:rPr>
              <a:t> </a:t>
            </a:r>
            <a:r>
              <a:rPr lang="en-US" altLang="en-US" sz="1600" dirty="0" err="1">
                <a:latin typeface="Courier New" panose="02070309020205020404" pitchFamily="49" charset="0"/>
              </a:rPr>
              <a:t>dữ</a:t>
            </a:r>
            <a:r>
              <a:rPr lang="en-US" altLang="en-US" sz="1600" dirty="0">
                <a:latin typeface="Courier New" panose="02070309020205020404" pitchFamily="49" charset="0"/>
              </a:rPr>
              <a:t> </a:t>
            </a:r>
            <a:r>
              <a:rPr lang="en-US" altLang="en-US" sz="1600" dirty="0" err="1">
                <a:latin typeface="Courier New" panose="02070309020205020404" pitchFamily="49" charset="0"/>
              </a:rPr>
              <a:t>liệu</a:t>
            </a:r>
            <a:r>
              <a:rPr lang="en-US" altLang="en-US" sz="1600" dirty="0">
                <a:latin typeface="Courier New" panose="02070309020205020404" pitchFamily="49" charset="0"/>
              </a:rPr>
              <a:t> */ </a:t>
            </a:r>
            <a:endParaRPr lang="en-US" altLang="en-US" sz="1600" dirty="0">
              <a:latin typeface="Courier New" panose="02070309020205020404" pitchFamily="49" charset="0"/>
            </a:endParaRPr>
          </a:p>
          <a:p>
            <a:pPr>
              <a:buFont typeface="Monotype Sorts" pitchFamily="-84" charset="2"/>
              <a:buNone/>
            </a:pPr>
            <a:r>
              <a:rPr lang="en-US" altLang="en-US" sz="1600" dirty="0">
                <a:latin typeface="Courier New" panose="02070309020205020404" pitchFamily="49" charset="0"/>
              </a:rPr>
              <a:t>... </a:t>
            </a:r>
            <a:endParaRPr lang="en-US" altLang="en-US" sz="1600" dirty="0">
              <a:latin typeface="Courier New" panose="02070309020205020404" pitchFamily="49" charset="0"/>
            </a:endParaRPr>
          </a:p>
          <a:p>
            <a:pPr>
              <a:buFont typeface="Monotype Sorts" pitchFamily="-84" charset="2"/>
              <a:buNone/>
            </a:pPr>
            <a:r>
              <a:rPr lang="en-US" altLang="en-US" sz="1600" b="1" dirty="0">
                <a:gradFill>
                  <a:gsLst>
                    <a:gs pos="0">
                      <a:schemeClr val="accent2"/>
                    </a:gs>
                    <a:gs pos="100000">
                      <a:schemeClr val="accent3">
                        <a:lumMod val="75000"/>
                      </a:schemeClr>
                    </a:gs>
                  </a:gsLst>
                  <a:lin ang="5400000" scaled="1"/>
                </a:gradFill>
                <a:latin typeface="Courier New" panose="02070309020205020404" pitchFamily="49" charset="0"/>
              </a:rPr>
              <a:t>signal(</a:t>
            </a:r>
            <a:r>
              <a:rPr lang="en-US" altLang="en-US" sz="1600" b="1" dirty="0" err="1">
                <a:gradFill>
                  <a:gsLst>
                    <a:gs pos="0">
                      <a:schemeClr val="accent2"/>
                    </a:gs>
                    <a:gs pos="100000">
                      <a:schemeClr val="accent3">
                        <a:lumMod val="75000"/>
                      </a:schemeClr>
                    </a:gs>
                  </a:gsLst>
                  <a:lin ang="5400000" scaled="1"/>
                </a:gradFill>
                <a:latin typeface="Courier New" panose="02070309020205020404" pitchFamily="49" charset="0"/>
              </a:rPr>
              <a:t>rw_mutex</a:t>
            </a:r>
            <a:r>
              <a:rPr lang="en-US" altLang="en-US" sz="1600" b="1" dirty="0">
                <a:gradFill>
                  <a:gsLst>
                    <a:gs pos="0">
                      <a:schemeClr val="accent2"/>
                    </a:gs>
                    <a:gs pos="100000">
                      <a:schemeClr val="accent3">
                        <a:lumMod val="75000"/>
                      </a:schemeClr>
                    </a:gs>
                  </a:gsLst>
                  <a:lin ang="5400000" scaled="1"/>
                </a:gradFill>
                <a:latin typeface="Courier New" panose="02070309020205020404" pitchFamily="49" charset="0"/>
              </a:rPr>
              <a:t>);</a:t>
            </a:r>
            <a:endParaRPr lang="en-US" sz="1600" b="1" dirty="0">
              <a:gradFill>
                <a:gsLst>
                  <a:gs pos="0">
                    <a:schemeClr val="accent2"/>
                  </a:gs>
                  <a:gs pos="100000">
                    <a:schemeClr val="accent3">
                      <a:lumMod val="75000"/>
                    </a:schemeClr>
                  </a:gs>
                </a:gsLst>
                <a:lin ang="5400000" scaled="1"/>
              </a:gradFill>
              <a:latin typeface="Courier New" panose="02070309020205020404" pitchFamily="49" charset="0"/>
            </a:endParaRPr>
          </a:p>
        </p:txBody>
      </p:sp>
      <p:sp>
        <p:nvSpPr>
          <p:cNvPr id="9" name="TextBox 8"/>
          <p:cNvSpPr txBox="1"/>
          <p:nvPr/>
        </p:nvSpPr>
        <p:spPr>
          <a:xfrm>
            <a:off x="932934" y="2502272"/>
            <a:ext cx="966931" cy="394147"/>
          </a:xfrm>
          <a:prstGeom prst="rect">
            <a:avLst/>
          </a:prstGeom>
          <a:gradFill>
            <a:gsLst>
              <a:gs pos="0">
                <a:srgbClr val="00C6FF"/>
              </a:gs>
              <a:gs pos="100000">
                <a:srgbClr val="0072FF"/>
              </a:gs>
            </a:gsLst>
            <a:lin ang="5400000" scaled="1"/>
          </a:gradFill>
          <a:ln>
            <a:gradFill>
              <a:gsLst>
                <a:gs pos="0">
                  <a:srgbClr val="00C6FF"/>
                </a:gs>
                <a:gs pos="100000">
                  <a:srgbClr val="0072FF"/>
                </a:gs>
              </a:gsLst>
              <a:lin ang="5400000" scaled="1"/>
            </a:gradFill>
          </a:ln>
        </p:spPr>
        <p:txBody>
          <a:bodyPr wrap="none" rtlCol="0">
            <a:spAutoFit/>
          </a:bodyPr>
          <a:lstStyle/>
          <a:p>
            <a:pPr>
              <a:lnSpc>
                <a:spcPct val="120000"/>
              </a:lnSpc>
              <a:spcBef>
                <a:spcPts val="200"/>
              </a:spcBef>
              <a:spcAft>
                <a:spcPts val="200"/>
              </a:spcAft>
            </a:pPr>
            <a:r>
              <a:rPr lang="en-US" b="1" dirty="0">
                <a:solidFill>
                  <a:schemeClr val="bg1"/>
                </a:solidFill>
                <a:latin typeface="Arial" panose="020B0604020202020204" pitchFamily="34" charset="0"/>
                <a:cs typeface="Arial" panose="020B0604020202020204" pitchFamily="34" charset="0"/>
              </a:rPr>
              <a:t>Reader</a:t>
            </a:r>
            <a:endParaRPr lang="en-US" b="1" dirty="0">
              <a:solidFill>
                <a:schemeClr val="bg1"/>
              </a:solidFill>
              <a:latin typeface="Arial" panose="020B0604020202020204" pitchFamily="34" charset="0"/>
              <a:cs typeface="Arial" panose="020B0604020202020204" pitchFamily="34" charset="0"/>
            </a:endParaRPr>
          </a:p>
        </p:txBody>
      </p:sp>
      <p:sp>
        <p:nvSpPr>
          <p:cNvPr id="10" name="TextBox 9"/>
          <p:cNvSpPr txBox="1"/>
          <p:nvPr/>
        </p:nvSpPr>
        <p:spPr>
          <a:xfrm>
            <a:off x="6877470" y="2502272"/>
            <a:ext cx="847348" cy="394147"/>
          </a:xfrm>
          <a:prstGeom prst="rect">
            <a:avLst/>
          </a:prstGeom>
          <a:gradFill>
            <a:gsLst>
              <a:gs pos="0">
                <a:schemeClr val="accent2"/>
              </a:gs>
              <a:gs pos="100000">
                <a:schemeClr val="accent3">
                  <a:lumMod val="75000"/>
                </a:schemeClr>
              </a:gs>
            </a:gsLst>
            <a:lin ang="5400000" scaled="1"/>
          </a:gradFill>
          <a:ln>
            <a:gradFill>
              <a:gsLst>
                <a:gs pos="0">
                  <a:schemeClr val="accent2"/>
                </a:gs>
                <a:gs pos="100000">
                  <a:schemeClr val="accent3">
                    <a:lumMod val="75000"/>
                  </a:schemeClr>
                </a:gs>
              </a:gsLst>
              <a:lin ang="5400000" scaled="1"/>
            </a:gradFill>
          </a:ln>
        </p:spPr>
        <p:txBody>
          <a:bodyPr wrap="none" rtlCol="0">
            <a:spAutoFit/>
          </a:bodyPr>
          <a:lstStyle/>
          <a:p>
            <a:pPr>
              <a:lnSpc>
                <a:spcPct val="120000"/>
              </a:lnSpc>
              <a:spcBef>
                <a:spcPts val="200"/>
              </a:spcBef>
              <a:spcAft>
                <a:spcPts val="200"/>
              </a:spcAft>
            </a:pPr>
            <a:r>
              <a:rPr lang="en-US" b="1" dirty="0">
                <a:solidFill>
                  <a:schemeClr val="bg1"/>
                </a:solidFill>
                <a:latin typeface="Arial" panose="020B0604020202020204" pitchFamily="34" charset="0"/>
                <a:cs typeface="Arial" panose="020B0604020202020204" pitchFamily="34" charset="0"/>
              </a:rPr>
              <a:t>Writer</a:t>
            </a:r>
            <a:endParaRPr lang="en-US" b="1" dirty="0">
              <a:solidFill>
                <a:schemeClr val="bg1"/>
              </a:solidFill>
              <a:latin typeface="Arial" panose="020B0604020202020204" pitchFamily="34" charset="0"/>
              <a:cs typeface="Arial" panose="020B0604020202020204" pitchFamily="34" charset="0"/>
            </a:endParaRPr>
          </a:p>
        </p:txBody>
      </p:sp>
      <p:sp>
        <p:nvSpPr>
          <p:cNvPr id="11" name="Triangle 10"/>
          <p:cNvSpPr/>
          <p:nvPr/>
        </p:nvSpPr>
        <p:spPr>
          <a:xfrm rot="5400000">
            <a:off x="716055" y="3062001"/>
            <a:ext cx="114660" cy="98845"/>
          </a:xfrm>
          <a:prstGeom prst="triangle">
            <a:avLst/>
          </a:prstGeom>
          <a:gradFill>
            <a:gsLst>
              <a:gs pos="0">
                <a:srgbClr val="00C6FF"/>
              </a:gs>
              <a:gs pos="100000">
                <a:srgbClr val="0072FF"/>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12" name="Triangle 11"/>
          <p:cNvSpPr/>
          <p:nvPr/>
        </p:nvSpPr>
        <p:spPr>
          <a:xfrm rot="5400000">
            <a:off x="6657627" y="3061621"/>
            <a:ext cx="114660" cy="98845"/>
          </a:xfrm>
          <a:prstGeom prst="triangle">
            <a:avLst/>
          </a:prstGeom>
          <a:gradFill>
            <a:gsLst>
              <a:gs pos="0">
                <a:schemeClr val="accent2"/>
              </a:gs>
              <a:gs pos="100000">
                <a:schemeClr val="accent3">
                  <a:lumMod val="7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13" name="TextBox 12"/>
          <p:cNvSpPr txBox="1"/>
          <p:nvPr/>
        </p:nvSpPr>
        <p:spPr>
          <a:xfrm>
            <a:off x="952663" y="1728296"/>
            <a:ext cx="4371710" cy="494751"/>
          </a:xfrm>
          <a:prstGeom prst="rect">
            <a:avLst/>
          </a:prstGeom>
          <a:gradFill>
            <a:gsLst>
              <a:gs pos="0">
                <a:srgbClr val="00C6FF"/>
              </a:gs>
              <a:gs pos="100000">
                <a:srgbClr val="0072FF"/>
              </a:gs>
            </a:gsLst>
            <a:lin ang="2700000" scaled="1"/>
          </a:gradFill>
          <a:ln>
            <a:gradFill flip="none" rotWithShape="1">
              <a:gsLst>
                <a:gs pos="0">
                  <a:srgbClr val="00C6FF"/>
                </a:gs>
                <a:gs pos="100000">
                  <a:srgbClr val="0072FF"/>
                </a:gs>
              </a:gsLst>
              <a:lin ang="2700000" scaled="1"/>
              <a:tileRect/>
            </a:gradFill>
          </a:ln>
        </p:spPr>
        <p:txBody>
          <a:bodyPr wrap="none" rtlCol="0">
            <a:spAutoFit/>
          </a:bodyPr>
          <a:lstStyle>
            <a:defPPr>
              <a:defRPr lang="en-US"/>
            </a:defPPr>
            <a:lvl1pPr>
              <a:lnSpc>
                <a:spcPct val="120000"/>
              </a:lnSpc>
              <a:spcBef>
                <a:spcPts val="200"/>
              </a:spcBef>
              <a:spcAft>
                <a:spcPts val="200"/>
              </a:spcAft>
              <a:defRPr sz="2400" b="1">
                <a:solidFill>
                  <a:schemeClr val="bg1"/>
                </a:solidFill>
                <a:latin typeface="Arial" panose="020B0604020202020204" pitchFamily="34" charset="0"/>
                <a:cs typeface="Arial" panose="020B0604020202020204" pitchFamily="34" charset="0"/>
              </a:defRPr>
            </a:lvl1pPr>
          </a:lstStyle>
          <a:p>
            <a:r>
              <a:rPr lang="en-US" dirty="0"/>
              <a:t>Biến thể 1 – Ưu tiên Readers</a:t>
            </a:r>
            <a:endParaRPr lang="en-US" dirty="0"/>
          </a:p>
        </p:txBody>
      </p:sp>
      <p:sp>
        <p:nvSpPr>
          <p:cNvPr id="16" name="TextBox 15"/>
          <p:cNvSpPr txBox="1"/>
          <p:nvPr/>
        </p:nvSpPr>
        <p:spPr>
          <a:xfrm>
            <a:off x="6485584" y="4361785"/>
            <a:ext cx="5212045" cy="2070247"/>
          </a:xfrm>
          <a:prstGeom prst="rect">
            <a:avLst/>
          </a:prstGeom>
          <a:noFill/>
        </p:spPr>
        <p:txBody>
          <a:bodyPr wrap="square" rtlCol="0">
            <a:spAutoFit/>
          </a:bodyPr>
          <a:lstStyle/>
          <a:p>
            <a:pPr marL="285750" indent="-285750" algn="just">
              <a:lnSpc>
                <a:spcPct val="120000"/>
              </a:lnSpc>
              <a:spcBef>
                <a:spcPts val="200"/>
              </a:spcBef>
              <a:spcAft>
                <a:spcPts val="200"/>
              </a:spcAft>
              <a:buFont typeface="Arial" panose="020B0604020202020204" pitchFamily="34" charset="0"/>
              <a:buChar char="•"/>
            </a:pPr>
            <a:r>
              <a:rPr lang="vi-VN" sz="1500" dirty="0">
                <a:latin typeface="Arial" panose="020B0604020202020204" pitchFamily="34" charset="0"/>
                <a:cs typeface="Arial" panose="020B0604020202020204" pitchFamily="34" charset="0"/>
              </a:rPr>
              <a:t>Nếu một </a:t>
            </a:r>
            <a:r>
              <a:rPr lang="vi-VN" sz="1500" b="1" dirty="0">
                <a:gradFill>
                  <a:gsLst>
                    <a:gs pos="0">
                      <a:schemeClr val="accent2"/>
                    </a:gs>
                    <a:gs pos="100000">
                      <a:schemeClr val="accent3">
                        <a:lumMod val="75000"/>
                      </a:schemeClr>
                    </a:gs>
                  </a:gsLst>
                  <a:lin ang="5400000" scaled="1"/>
                </a:gradFill>
                <a:latin typeface="Courier New" panose="02070309020205020404" pitchFamily="49" charset="0"/>
              </a:rPr>
              <a:t>Writer</a:t>
            </a:r>
            <a:r>
              <a:rPr lang="vi-VN" sz="1500" dirty="0">
                <a:latin typeface="Arial" panose="020B0604020202020204" pitchFamily="34" charset="0"/>
                <a:cs typeface="Arial" panose="020B0604020202020204" pitchFamily="34" charset="0"/>
              </a:rPr>
              <a:t> đang ở trong CS và có </a:t>
            </a:r>
            <a:r>
              <a:rPr lang="vi-VN" sz="1500" dirty="0">
                <a:latin typeface="Courier New" panose="02070309020205020404" pitchFamily="49" charset="0"/>
                <a:cs typeface="Courier New" panose="02070309020205020404" pitchFamily="49" charset="0"/>
              </a:rPr>
              <a:t>n</a:t>
            </a:r>
            <a:r>
              <a:rPr lang="vi-VN" sz="1500" dirty="0">
                <a:latin typeface="Arial" panose="020B0604020202020204" pitchFamily="34" charset="0"/>
                <a:cs typeface="Arial" panose="020B0604020202020204" pitchFamily="34" charset="0"/>
              </a:rPr>
              <a:t> </a:t>
            </a:r>
            <a:r>
              <a:rPr lang="vi-VN" sz="1500" b="1" dirty="0">
                <a:gradFill>
                  <a:gsLst>
                    <a:gs pos="0">
                      <a:srgbClr val="00C6FF"/>
                    </a:gs>
                    <a:gs pos="100000">
                      <a:srgbClr val="0072FF"/>
                    </a:gs>
                  </a:gsLst>
                  <a:lin ang="5400000" scaled="1"/>
                </a:gradFill>
                <a:latin typeface="Courier New" panose="02070309020205020404" pitchFamily="49" charset="0"/>
              </a:rPr>
              <a:t>Readers</a:t>
            </a:r>
            <a:r>
              <a:rPr lang="vi-VN" sz="1500" dirty="0">
                <a:latin typeface="Arial" panose="020B0604020202020204" pitchFamily="34" charset="0"/>
                <a:cs typeface="Arial" panose="020B0604020202020204" pitchFamily="34" charset="0"/>
              </a:rPr>
              <a:t> đang đợi thì một </a:t>
            </a:r>
            <a:r>
              <a:rPr lang="vi-VN" sz="1500" b="1" dirty="0">
                <a:gradFill>
                  <a:gsLst>
                    <a:gs pos="0">
                      <a:srgbClr val="00C6FF"/>
                    </a:gs>
                    <a:gs pos="100000">
                      <a:srgbClr val="0072FF"/>
                    </a:gs>
                  </a:gsLst>
                  <a:lin ang="5400000" scaled="1"/>
                </a:gradFill>
                <a:latin typeface="Courier New" panose="02070309020205020404" pitchFamily="49" charset="0"/>
              </a:rPr>
              <a:t>Reader</a:t>
            </a:r>
            <a:r>
              <a:rPr lang="vi-VN" sz="1500" dirty="0">
                <a:latin typeface="Arial" panose="020B0604020202020204" pitchFamily="34" charset="0"/>
                <a:cs typeface="Arial" panose="020B0604020202020204" pitchFamily="34" charset="0"/>
              </a:rPr>
              <a:t> được xếp trong hàng đợi của </a:t>
            </a:r>
            <a:r>
              <a:rPr lang="en-US" altLang="en-US" sz="1500" b="1" dirty="0" err="1">
                <a:gradFill>
                  <a:gsLst>
                    <a:gs pos="0">
                      <a:schemeClr val="accent2"/>
                    </a:gs>
                    <a:gs pos="100000">
                      <a:schemeClr val="accent3">
                        <a:lumMod val="75000"/>
                      </a:schemeClr>
                    </a:gs>
                  </a:gsLst>
                  <a:lin ang="5400000" scaled="1"/>
                </a:gradFill>
                <a:latin typeface="Courier New" panose="02070309020205020404" pitchFamily="49" charset="0"/>
              </a:rPr>
              <a:t>rw_mutex</a:t>
            </a:r>
            <a:r>
              <a:rPr lang="vi-VN" sz="1500" dirty="0">
                <a:latin typeface="Arial" panose="020B0604020202020204" pitchFamily="34" charset="0"/>
                <a:cs typeface="Arial" panose="020B0604020202020204" pitchFamily="34" charset="0"/>
              </a:rPr>
              <a:t> và </a:t>
            </a:r>
            <a:r>
              <a:rPr lang="vi-VN" sz="1500" dirty="0">
                <a:latin typeface="Courier New" panose="02070309020205020404" pitchFamily="49" charset="0"/>
                <a:cs typeface="Courier New" panose="02070309020205020404" pitchFamily="49" charset="0"/>
              </a:rPr>
              <a:t>n − 1</a:t>
            </a:r>
            <a:r>
              <a:rPr lang="vi-VN" sz="1500" dirty="0">
                <a:latin typeface="Arial" panose="020B0604020202020204" pitchFamily="34" charset="0"/>
                <a:cs typeface="Arial" panose="020B0604020202020204" pitchFamily="34" charset="0"/>
              </a:rPr>
              <a:t> </a:t>
            </a:r>
            <a:r>
              <a:rPr lang="vi-VN" sz="1500" b="1" dirty="0">
                <a:gradFill>
                  <a:gsLst>
                    <a:gs pos="0">
                      <a:srgbClr val="00C6FF"/>
                    </a:gs>
                    <a:gs pos="100000">
                      <a:srgbClr val="0072FF"/>
                    </a:gs>
                  </a:gsLst>
                  <a:lin ang="5400000" scaled="1"/>
                </a:gradFill>
                <a:latin typeface="Courier New" panose="02070309020205020404" pitchFamily="49" charset="0"/>
              </a:rPr>
              <a:t>Reader</a:t>
            </a:r>
            <a:r>
              <a:rPr lang="vi-VN" sz="1500" dirty="0">
                <a:latin typeface="Arial" panose="020B0604020202020204" pitchFamily="34" charset="0"/>
                <a:cs typeface="Arial" panose="020B0604020202020204" pitchFamily="34" charset="0"/>
              </a:rPr>
              <a:t> kia trong hàng đợi của </a:t>
            </a:r>
            <a:r>
              <a:rPr lang="vi-VN" sz="1500" b="1" dirty="0">
                <a:gradFill>
                  <a:gsLst>
                    <a:gs pos="0">
                      <a:srgbClr val="00C6FF"/>
                    </a:gs>
                    <a:gs pos="100000">
                      <a:srgbClr val="0072FF"/>
                    </a:gs>
                  </a:gsLst>
                  <a:lin ang="5400000" scaled="1"/>
                </a:gradFill>
                <a:latin typeface="Courier New" panose="02070309020205020404" pitchFamily="49" charset="0"/>
              </a:rPr>
              <a:t>mutex.</a:t>
            </a:r>
            <a:endParaRPr lang="vi-VN" sz="1500" b="1" dirty="0">
              <a:gradFill>
                <a:gsLst>
                  <a:gs pos="0">
                    <a:srgbClr val="00C6FF"/>
                  </a:gs>
                  <a:gs pos="100000">
                    <a:srgbClr val="0072FF"/>
                  </a:gs>
                </a:gsLst>
                <a:lin ang="5400000" scaled="1"/>
              </a:gradFill>
              <a:latin typeface="Courier New" panose="02070309020205020404" pitchFamily="49" charset="0"/>
            </a:endParaRPr>
          </a:p>
          <a:p>
            <a:pPr marL="285750" indent="-285750" algn="just">
              <a:lnSpc>
                <a:spcPct val="120000"/>
              </a:lnSpc>
              <a:spcBef>
                <a:spcPts val="200"/>
              </a:spcBef>
              <a:spcAft>
                <a:spcPts val="200"/>
              </a:spcAft>
              <a:buFont typeface="Arial" panose="020B0604020202020204" pitchFamily="34" charset="0"/>
              <a:buChar char="•"/>
            </a:pPr>
            <a:r>
              <a:rPr lang="vi-VN" sz="1500" dirty="0">
                <a:latin typeface="Arial" panose="020B0604020202020204" pitchFamily="34" charset="0"/>
                <a:cs typeface="Arial" panose="020B0604020202020204" pitchFamily="34" charset="0"/>
              </a:rPr>
              <a:t>Khi </a:t>
            </a:r>
            <a:r>
              <a:rPr lang="vi-VN" sz="1500" b="1" dirty="0">
                <a:gradFill>
                  <a:gsLst>
                    <a:gs pos="0">
                      <a:schemeClr val="accent2"/>
                    </a:gs>
                    <a:gs pos="100000">
                      <a:schemeClr val="accent3">
                        <a:lumMod val="75000"/>
                      </a:schemeClr>
                    </a:gs>
                  </a:gsLst>
                  <a:lin ang="5400000" scaled="1"/>
                </a:gradFill>
                <a:latin typeface="Courier New" panose="02070309020205020404" pitchFamily="49" charset="0"/>
              </a:rPr>
              <a:t>Writer</a:t>
            </a:r>
            <a:r>
              <a:rPr lang="vi-VN" sz="1500" dirty="0">
                <a:latin typeface="Arial" panose="020B0604020202020204" pitchFamily="34" charset="0"/>
                <a:cs typeface="Arial" panose="020B0604020202020204" pitchFamily="34" charset="0"/>
              </a:rPr>
              <a:t> thực thi </a:t>
            </a:r>
            <a:r>
              <a:rPr lang="en-US" altLang="en-US" sz="1500" b="1" dirty="0">
                <a:gradFill>
                  <a:gsLst>
                    <a:gs pos="0">
                      <a:schemeClr val="accent2"/>
                    </a:gs>
                    <a:gs pos="100000">
                      <a:schemeClr val="accent3">
                        <a:lumMod val="75000"/>
                      </a:schemeClr>
                    </a:gs>
                  </a:gsLst>
                  <a:lin ang="5400000" scaled="1"/>
                </a:gradFill>
                <a:latin typeface="Courier New" panose="02070309020205020404" pitchFamily="49" charset="0"/>
              </a:rPr>
              <a:t>signal(</a:t>
            </a:r>
            <a:r>
              <a:rPr lang="en-US" altLang="en-US" sz="1500" b="1" dirty="0" err="1">
                <a:gradFill>
                  <a:gsLst>
                    <a:gs pos="0">
                      <a:schemeClr val="accent2"/>
                    </a:gs>
                    <a:gs pos="100000">
                      <a:schemeClr val="accent3">
                        <a:lumMod val="75000"/>
                      </a:schemeClr>
                    </a:gs>
                  </a:gsLst>
                  <a:lin ang="5400000" scaled="1"/>
                </a:gradFill>
                <a:latin typeface="Courier New" panose="02070309020205020404" pitchFamily="49" charset="0"/>
              </a:rPr>
              <a:t>rw_mutex</a:t>
            </a:r>
            <a:r>
              <a:rPr lang="en-US" altLang="en-US" sz="1500" b="1" dirty="0">
                <a:gradFill>
                  <a:gsLst>
                    <a:gs pos="0">
                      <a:schemeClr val="accent2"/>
                    </a:gs>
                    <a:gs pos="100000">
                      <a:schemeClr val="accent3">
                        <a:lumMod val="75000"/>
                      </a:schemeClr>
                    </a:gs>
                  </a:gsLst>
                  <a:lin ang="5400000" scaled="1"/>
                </a:gradFill>
                <a:latin typeface="Courier New" panose="02070309020205020404" pitchFamily="49" charset="0"/>
              </a:rPr>
              <a:t>)</a:t>
            </a:r>
            <a:r>
              <a:rPr lang="vi-VN" sz="1500" dirty="0">
                <a:latin typeface="Arial" panose="020B0604020202020204" pitchFamily="34" charset="0"/>
                <a:cs typeface="Arial" panose="020B0604020202020204" pitchFamily="34" charset="0"/>
              </a:rPr>
              <a:t>, hệ thống có thể phục hồi thực thi của một trong các </a:t>
            </a:r>
            <a:r>
              <a:rPr lang="vi-VN" sz="1500" b="1" dirty="0">
                <a:gradFill>
                  <a:gsLst>
                    <a:gs pos="0">
                      <a:srgbClr val="00C6FF"/>
                    </a:gs>
                    <a:gs pos="100000">
                      <a:srgbClr val="0072FF"/>
                    </a:gs>
                  </a:gsLst>
                  <a:lin ang="5400000" scaled="1"/>
                </a:gradFill>
                <a:latin typeface="Courier New" panose="02070309020205020404" pitchFamily="49" charset="0"/>
              </a:rPr>
              <a:t>Reader</a:t>
            </a:r>
            <a:r>
              <a:rPr lang="vi-VN" sz="1500" dirty="0">
                <a:latin typeface="Arial" panose="020B0604020202020204" pitchFamily="34" charset="0"/>
                <a:cs typeface="Arial" panose="020B0604020202020204" pitchFamily="34" charset="0"/>
              </a:rPr>
              <a:t> đang đợi hoặc </a:t>
            </a:r>
            <a:r>
              <a:rPr lang="vi-VN" sz="1500" b="1" dirty="0">
                <a:gradFill>
                  <a:gsLst>
                    <a:gs pos="0">
                      <a:schemeClr val="accent2"/>
                    </a:gs>
                    <a:gs pos="100000">
                      <a:schemeClr val="accent3">
                        <a:lumMod val="75000"/>
                      </a:schemeClr>
                    </a:gs>
                  </a:gsLst>
                  <a:lin ang="5400000" scaled="1"/>
                </a:gradFill>
                <a:latin typeface="Courier New" panose="02070309020205020404" pitchFamily="49" charset="0"/>
              </a:rPr>
              <a:t>Writer</a:t>
            </a:r>
            <a:r>
              <a:rPr lang="vi-VN" sz="1500" dirty="0">
                <a:latin typeface="Arial" panose="020B0604020202020204" pitchFamily="34" charset="0"/>
                <a:cs typeface="Arial" panose="020B0604020202020204" pitchFamily="34" charset="0"/>
              </a:rPr>
              <a:t> đang đợi.</a:t>
            </a:r>
            <a:endParaRPr lang="en-US" sz="1500" dirty="0">
              <a:latin typeface="Arial" panose="020B0604020202020204" pitchFamily="34" charset="0"/>
              <a:cs typeface="Arial" panose="020B0604020202020204" pitchFamily="34"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59:morph option="byObject"/>
      </p:transition>
    </mc:Choice>
    <mc:Fallback>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8B0B3AC-44A8-D142-AAF6-9A453466E1A4}" type="slidenum">
              <a:rPr lang="en-US" smtClean="0"/>
            </a:fld>
            <a:endParaRPr lang="en-US" dirty="0"/>
          </a:p>
        </p:txBody>
      </p:sp>
      <p:sp>
        <p:nvSpPr>
          <p:cNvPr id="3" name="Text Placeholder 2"/>
          <p:cNvSpPr>
            <a:spLocks noGrp="1"/>
          </p:cNvSpPr>
          <p:nvPr>
            <p:ph type="body" sz="quarter" idx="13"/>
          </p:nvPr>
        </p:nvSpPr>
        <p:spPr/>
        <p:txBody>
          <a:bodyPr>
            <a:normAutofit fontScale="77500" lnSpcReduction="20000"/>
          </a:bodyPr>
          <a:lstStyle/>
          <a:p>
            <a:r>
              <a:rPr lang="en-US" dirty="0"/>
              <a:t>BÀI TOÁN ĐỒNG BỘ DINING-PHILOSOPHER</a:t>
            </a:r>
            <a:endParaRPr lang="en-US" dirty="0"/>
          </a:p>
        </p:txBody>
      </p:sp>
      <p:sp>
        <p:nvSpPr>
          <p:cNvPr id="9" name="Text Placeholder 8"/>
          <p:cNvSpPr>
            <a:spLocks noGrp="1"/>
          </p:cNvSpPr>
          <p:nvPr>
            <p:ph type="body" sz="quarter" idx="14"/>
          </p:nvPr>
        </p:nvSpPr>
        <p:spPr/>
        <p:txBody>
          <a:bodyPr/>
          <a:lstStyle/>
          <a:p>
            <a:r>
              <a:rPr lang="en-US" dirty="0"/>
              <a:t>5.1</a:t>
            </a:r>
            <a:r>
              <a:rPr lang="en-US" dirty="0"/>
              <a:t>2</a:t>
            </a:r>
            <a:r>
              <a:rPr lang="en-US" dirty="0"/>
              <a:t>.1. Phát biểu bài toán Dining-Philosopher</a:t>
            </a:r>
            <a:endParaRPr lang="en-US" dirty="0"/>
          </a:p>
        </p:txBody>
      </p:sp>
      <p:sp>
        <p:nvSpPr>
          <p:cNvPr id="5" name="Text Placeholder 4"/>
          <p:cNvSpPr>
            <a:spLocks noGrp="1"/>
          </p:cNvSpPr>
          <p:nvPr>
            <p:ph type="body" sz="quarter" idx="15"/>
          </p:nvPr>
        </p:nvSpPr>
        <p:spPr>
          <a:xfrm>
            <a:off x="1470930" y="3924167"/>
            <a:ext cx="7425646" cy="1094505"/>
          </a:xfrm>
        </p:spPr>
        <p:txBody>
          <a:bodyPr>
            <a:normAutofit/>
          </a:bodyPr>
          <a:lstStyle/>
          <a:p>
            <a:pPr algn="just"/>
            <a:r>
              <a:rPr lang="en-US" dirty="0"/>
              <a:t>Bài toán Dining-Philosopher hay còn gọi là Bài toán Các Triết gia ăn tối được xem là bài toán đồng bộ kinh điển không phải bởi vì tính quan trọng trong thực hành hay bởi các nhà khoa học máy tính không thích các Triết gia mà bởi vì đây là một ví dụ cho các vấn đề đồng bộ trên quy mô lớn. Bài toán này cho thấy sự khó khăn khi phải cấp phát các tài nguyên giữa các tiến trình sao cho không bị deadlock và starvation.</a:t>
            </a:r>
            <a:endParaRPr lang="en-US" dirty="0"/>
          </a:p>
        </p:txBody>
      </p:sp>
      <p:sp>
        <p:nvSpPr>
          <p:cNvPr id="6" name="Text Placeholder 5"/>
          <p:cNvSpPr>
            <a:spLocks noGrp="1"/>
          </p:cNvSpPr>
          <p:nvPr>
            <p:ph type="body" sz="quarter" idx="16"/>
          </p:nvPr>
        </p:nvSpPr>
        <p:spPr/>
        <p:txBody>
          <a:bodyPr>
            <a:normAutofit lnSpcReduction="10000"/>
          </a:bodyPr>
          <a:lstStyle/>
          <a:p>
            <a:r>
              <a:rPr lang="en-US" dirty="0"/>
              <a:t>1</a:t>
            </a:r>
            <a:r>
              <a:rPr lang="en-US" dirty="0"/>
              <a:t>2</a:t>
            </a:r>
            <a:r>
              <a:rPr lang="en-US" dirty="0"/>
              <a:t>.</a:t>
            </a:r>
            <a:endParaRPr lang="en-US" dirty="0"/>
          </a:p>
        </p:txBody>
      </p:sp>
      <p:sp>
        <p:nvSpPr>
          <p:cNvPr id="8" name="Footer Placeholder 7"/>
          <p:cNvSpPr>
            <a:spLocks noGrp="1"/>
          </p:cNvSpPr>
          <p:nvPr>
            <p:ph type="ftr" sz="quarter" idx="18"/>
          </p:nvPr>
        </p:nvSpPr>
        <p:spPr/>
        <p:txBody>
          <a:bodyPr/>
          <a:lstStyle/>
          <a:p>
            <a:r>
              <a:rPr lang="vi-VN"/>
              <a:t>Thực hiện bởi Trường Đại học Công nghệ Thông tin, ĐHQG-HCM</a:t>
            </a:r>
            <a:endParaRPr lang="vi-VN"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59:morph option="byObject"/>
      </p:transition>
    </mc:Choice>
    <mc:Fallback>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dirty="0"/>
              <a:t>5.1</a:t>
            </a:r>
            <a:r>
              <a:rPr lang="en-US" sz="4000" dirty="0"/>
              <a:t>2</a:t>
            </a:r>
            <a:r>
              <a:rPr lang="en-US" sz="4000" dirty="0"/>
              <a:t>.1. Phát biểu bài toán Dining-Philosopher</a:t>
            </a:r>
            <a:endParaRPr lang="en-US" sz="4000" dirty="0"/>
          </a:p>
        </p:txBody>
      </p:sp>
      <p:sp>
        <p:nvSpPr>
          <p:cNvPr id="3" name="Content Placeholder 2"/>
          <p:cNvSpPr>
            <a:spLocks noGrp="1"/>
          </p:cNvSpPr>
          <p:nvPr>
            <p:ph idx="1"/>
          </p:nvPr>
        </p:nvSpPr>
        <p:spPr>
          <a:xfrm>
            <a:off x="838200" y="1788161"/>
            <a:ext cx="10515600" cy="850536"/>
          </a:xfrm>
        </p:spPr>
        <p:txBody>
          <a:bodyPr>
            <a:normAutofit/>
          </a:bodyPr>
          <a:lstStyle/>
          <a:p>
            <a:r>
              <a:rPr lang="en-US" sz="2200" dirty="0"/>
              <a:t>Có </a:t>
            </a:r>
            <a:r>
              <a:rPr lang="en-US" sz="2200" dirty="0">
                <a:latin typeface="Courier New" panose="02070309020205020404" pitchFamily="49" charset="0"/>
                <a:cs typeface="Courier New" panose="02070309020205020404" pitchFamily="49" charset="0"/>
              </a:rPr>
              <a:t>n</a:t>
            </a:r>
            <a:r>
              <a:rPr lang="en-US" sz="2200" dirty="0"/>
              <a:t> Triết gia ngồi trên một chiếc bàn tròn với tô cơm ở giữa</a:t>
            </a:r>
            <a:endParaRPr lang="en-US" sz="2200" dirty="0"/>
          </a:p>
        </p:txBody>
      </p:sp>
      <p:sp>
        <p:nvSpPr>
          <p:cNvPr id="4" name="Footer Placeholder 3"/>
          <p:cNvSpPr>
            <a:spLocks noGrp="1"/>
          </p:cNvSpPr>
          <p:nvPr>
            <p:ph type="ftr" sz="quarter" idx="11"/>
          </p:nvPr>
        </p:nvSpPr>
        <p:spPr/>
        <p:txBody>
          <a:bodyPr/>
          <a:lstStyle/>
          <a:p>
            <a:r>
              <a:rPr lang="vi-VN"/>
              <a:t>Thực hiện bởi Trường Đại học Công nghệ Thông tin, ĐHQG-HCM</a:t>
            </a:r>
            <a:endParaRPr lang="en-US" dirty="0"/>
          </a:p>
        </p:txBody>
      </p:sp>
      <p:sp>
        <p:nvSpPr>
          <p:cNvPr id="5" name="Slide Number Placeholder 4"/>
          <p:cNvSpPr>
            <a:spLocks noGrp="1"/>
          </p:cNvSpPr>
          <p:nvPr>
            <p:ph type="sldNum" sz="quarter" idx="12"/>
          </p:nvPr>
        </p:nvSpPr>
        <p:spPr/>
        <p:txBody>
          <a:bodyPr/>
          <a:lstStyle/>
          <a:p>
            <a:fld id="{D8B0B3AC-44A8-D142-AAF6-9A453466E1A4}" type="slidenum">
              <a:rPr lang="en-US" smtClean="0"/>
            </a:fld>
            <a:endParaRPr lang="en-US" dirty="0"/>
          </a:p>
        </p:txBody>
      </p:sp>
      <p:pic>
        <p:nvPicPr>
          <p:cNvPr id="7" name="Picture 1"/>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5329984" y="2479845"/>
            <a:ext cx="1532031" cy="1472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Content Placeholder 2"/>
          <p:cNvSpPr txBox="1"/>
          <p:nvPr/>
        </p:nvSpPr>
        <p:spPr>
          <a:xfrm>
            <a:off x="838199" y="4131889"/>
            <a:ext cx="10515600" cy="2164407"/>
          </a:xfrm>
          <a:prstGeom prst="rect">
            <a:avLst/>
          </a:prstGeom>
        </p:spPr>
        <p:txBody>
          <a:bodyPr vert="horz" lIns="91440" tIns="45720" rIns="91440" bIns="45720" rtlCol="0">
            <a:normAutofit fontScale="77500" lnSpcReduction="20000"/>
          </a:bodyPr>
          <a:lstStyle>
            <a:lvl1pPr marL="228600" indent="-228600" algn="just" defTabSz="914400" rtl="0" eaLnBrk="1" latinLnBrk="0" hangingPunct="1">
              <a:lnSpc>
                <a:spcPct val="130000"/>
              </a:lnSpc>
              <a:spcBef>
                <a:spcPts val="300"/>
              </a:spcBef>
              <a:spcAft>
                <a:spcPts val="300"/>
              </a:spcAft>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just" defTabSz="914400" rtl="0" eaLnBrk="1" latinLnBrk="0" hangingPunct="1">
              <a:lnSpc>
                <a:spcPct val="130000"/>
              </a:lnSpc>
              <a:spcBef>
                <a:spcPts val="300"/>
              </a:spcBef>
              <a:spcAft>
                <a:spcPts val="300"/>
              </a:spcAft>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just" defTabSz="914400" rtl="0" eaLnBrk="1" latinLnBrk="0" hangingPunct="1">
              <a:lnSpc>
                <a:spcPct val="130000"/>
              </a:lnSpc>
              <a:spcBef>
                <a:spcPts val="300"/>
              </a:spcBef>
              <a:spcAft>
                <a:spcPts val="300"/>
              </a:spcAft>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just" defTabSz="914400" rtl="0" eaLnBrk="1" latinLnBrk="0" hangingPunct="1">
              <a:lnSpc>
                <a:spcPct val="130000"/>
              </a:lnSpc>
              <a:spcBef>
                <a:spcPts val="300"/>
              </a:spcBef>
              <a:spcAft>
                <a:spcPts val="300"/>
              </a:spcAft>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just" defTabSz="914400" rtl="0" eaLnBrk="1" latinLnBrk="0" hangingPunct="1">
              <a:lnSpc>
                <a:spcPct val="130000"/>
              </a:lnSpc>
              <a:spcBef>
                <a:spcPts val="300"/>
              </a:spcBef>
              <a:spcAft>
                <a:spcPts val="300"/>
              </a:spcAft>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Họ dành thời gian chỉ để làm 2 công việc: suy nghĩ và ăn</a:t>
            </a:r>
            <a:r>
              <a:rPr lang="en-US" dirty="0"/>
              <a:t>.</a:t>
            </a:r>
            <a:endParaRPr lang="en-US" dirty="0"/>
          </a:p>
          <a:p>
            <a:r>
              <a:rPr lang="en-US" dirty="0"/>
              <a:t>Họ không tương tác với những người bên cạnh</a:t>
            </a:r>
            <a:r>
              <a:rPr lang="en-US" dirty="0"/>
              <a:t>.</a:t>
            </a:r>
            <a:endParaRPr lang="en-US" dirty="0"/>
          </a:p>
          <a:p>
            <a:r>
              <a:rPr lang="en-US" dirty="0"/>
              <a:t>Thi thoảng các Triết gia sẽ cầm lên 2 chiếc đũa (mỗi chiếc 1 lần) để ăn</a:t>
            </a:r>
            <a:r>
              <a:rPr lang="en-US" dirty="0"/>
              <a:t>:</a:t>
            </a:r>
            <a:endParaRPr lang="en-US" dirty="0"/>
          </a:p>
          <a:p>
            <a:pPr lvl="1"/>
            <a:r>
              <a:rPr lang="en-US" dirty="0"/>
              <a:t>Cần phải có đủ 2 chiếc đũa thì mới ăn được, sau khi ăn xong thì trả lại 2 chiếc đũa</a:t>
            </a:r>
            <a:r>
              <a:rPr lang="en-US" dirty="0"/>
              <a:t>.</a:t>
            </a:r>
            <a:endParaRPr lang="en-US" dirty="0"/>
          </a:p>
          <a:p>
            <a:pPr lvl="1"/>
            <a:r>
              <a:rPr lang="en-US" dirty="0"/>
              <a:t>Số chiếc đũa cũng là </a:t>
            </a:r>
            <a:r>
              <a:rPr lang="en-US" dirty="0">
                <a:latin typeface="Courier New" panose="02070309020205020404" pitchFamily="49" charset="0"/>
                <a:cs typeface="Courier New" panose="02070309020205020404" pitchFamily="49" charset="0"/>
              </a:rPr>
              <a:t>n</a:t>
            </a:r>
            <a:r>
              <a:rPr lang="en-US" dirty="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59:morph option="byObject"/>
      </p:transition>
    </mc:Choice>
    <mc:Fallback>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dirty="0"/>
              <a:t>5.1</a:t>
            </a:r>
            <a:r>
              <a:rPr lang="en-US" sz="4000" dirty="0"/>
              <a:t>2</a:t>
            </a:r>
            <a:r>
              <a:rPr lang="en-US" sz="4000" dirty="0"/>
              <a:t>.1. Phát biểu bài toán Dining-Philosopher</a:t>
            </a:r>
            <a:endParaRPr lang="en-US" sz="4000" dirty="0"/>
          </a:p>
        </p:txBody>
      </p:sp>
      <p:sp>
        <p:nvSpPr>
          <p:cNvPr id="3" name="Content Placeholder 2"/>
          <p:cNvSpPr>
            <a:spLocks noGrp="1"/>
          </p:cNvSpPr>
          <p:nvPr>
            <p:ph idx="1"/>
          </p:nvPr>
        </p:nvSpPr>
        <p:spPr>
          <a:xfrm>
            <a:off x="838200" y="1349298"/>
            <a:ext cx="10515600" cy="2086409"/>
          </a:xfrm>
        </p:spPr>
        <p:txBody>
          <a:bodyPr>
            <a:noAutofit/>
          </a:bodyPr>
          <a:lstStyle/>
          <a:p>
            <a:r>
              <a:rPr lang="en-US" sz="2400" dirty="0"/>
              <a:t>Trường hợp có 5 Triết gia, dữ liệu được chia sẻ như sau:</a:t>
            </a:r>
            <a:endParaRPr lang="en-US" sz="2400" dirty="0"/>
          </a:p>
          <a:p>
            <a:pPr lvl="1"/>
            <a:r>
              <a:rPr lang="en-US" dirty="0"/>
              <a:t>Tô cơm (dữ liệu)</a:t>
            </a:r>
            <a:endParaRPr lang="en-US" dirty="0"/>
          </a:p>
          <a:p>
            <a:pPr lvl="1"/>
            <a:r>
              <a:rPr lang="en-US" dirty="0"/>
              <a:t>Mảng</a:t>
            </a:r>
            <a:r>
              <a:rPr lang="en-US" dirty="0">
                <a:latin typeface="Courier New" panose="02070309020205020404" pitchFamily="49" charset="0"/>
                <a:cs typeface="Courier New" panose="02070309020205020404" pitchFamily="49" charset="0"/>
              </a:rPr>
              <a:t> </a:t>
            </a:r>
            <a:r>
              <a:rPr lang="en-US" b="1" dirty="0">
                <a:gradFill flip="none" rotWithShape="1">
                  <a:gsLst>
                    <a:gs pos="0">
                      <a:srgbClr val="00C6FF"/>
                    </a:gs>
                    <a:gs pos="100000">
                      <a:srgbClr val="0072FF"/>
                    </a:gs>
                  </a:gsLst>
                  <a:lin ang="2700000" scaled="1"/>
                  <a:tileRect/>
                </a:gradFill>
                <a:latin typeface="Courier New" panose="02070309020205020404" pitchFamily="49" charset="0"/>
                <a:cs typeface="Courier New" panose="02070309020205020404" pitchFamily="49" charset="0"/>
              </a:rPr>
              <a:t>semaphore chopstick[5]</a:t>
            </a:r>
            <a:r>
              <a:rPr lang="en-US" dirty="0">
                <a:latin typeface="Courier New" panose="02070309020205020404" pitchFamily="49" charset="0"/>
                <a:cs typeface="Courier New" panose="02070309020205020404" pitchFamily="49" charset="0"/>
              </a:rPr>
              <a:t>: </a:t>
            </a:r>
            <a:r>
              <a:rPr lang="en-US" dirty="0"/>
              <a:t>tất cả khởi tạo là </a:t>
            </a:r>
            <a:r>
              <a:rPr lang="en-US" b="1" dirty="0">
                <a:gradFill flip="none" rotWithShape="1">
                  <a:gsLst>
                    <a:gs pos="0">
                      <a:srgbClr val="00C6FF"/>
                    </a:gs>
                    <a:gs pos="100000">
                      <a:srgbClr val="0072FF"/>
                    </a:gs>
                  </a:gsLst>
                  <a:lin ang="2700000" scaled="1"/>
                  <a:tileRect/>
                </a:gradFill>
              </a:rPr>
              <a:t>1</a:t>
            </a:r>
            <a:r>
              <a:rPr lang="en-US" dirty="0"/>
              <a:t> </a:t>
            </a:r>
            <a:r>
              <a:rPr lang="en-US" dirty="0">
                <a:latin typeface="Courier New" panose="02070309020205020404" pitchFamily="49" charset="0"/>
                <a:cs typeface="Courier New" panose="02070309020205020404" pitchFamily="49" charset="0"/>
              </a:rPr>
              <a:t>// 5 chiếc đũa</a:t>
            </a:r>
            <a:endParaRPr lang="en-US" dirty="0">
              <a:latin typeface="Courier New" panose="02070309020205020404" pitchFamily="49" charset="0"/>
              <a:cs typeface="Courier New" panose="02070309020205020404" pitchFamily="49" charset="0"/>
            </a:endParaRPr>
          </a:p>
        </p:txBody>
      </p:sp>
      <p:sp>
        <p:nvSpPr>
          <p:cNvPr id="4" name="Footer Placeholder 3"/>
          <p:cNvSpPr>
            <a:spLocks noGrp="1"/>
          </p:cNvSpPr>
          <p:nvPr>
            <p:ph type="ftr" sz="quarter" idx="11"/>
          </p:nvPr>
        </p:nvSpPr>
        <p:spPr/>
        <p:txBody>
          <a:bodyPr/>
          <a:lstStyle/>
          <a:p>
            <a:r>
              <a:rPr lang="vi-VN"/>
              <a:t>Thực hiện bởi Trường Đại học Công nghệ Thông tin, ĐHQG-HCM</a:t>
            </a:r>
            <a:endParaRPr lang="en-US" dirty="0"/>
          </a:p>
        </p:txBody>
      </p:sp>
      <p:sp>
        <p:nvSpPr>
          <p:cNvPr id="5" name="Slide Number Placeholder 4"/>
          <p:cNvSpPr>
            <a:spLocks noGrp="1"/>
          </p:cNvSpPr>
          <p:nvPr>
            <p:ph type="sldNum" sz="quarter" idx="12"/>
          </p:nvPr>
        </p:nvSpPr>
        <p:spPr/>
        <p:txBody>
          <a:bodyPr/>
          <a:lstStyle/>
          <a:p>
            <a:fld id="{D8B0B3AC-44A8-D142-AAF6-9A453466E1A4}" type="slidenum">
              <a:rPr lang="en-US" smtClean="0"/>
            </a:fld>
            <a:endParaRPr lang="en-US" dirty="0"/>
          </a:p>
        </p:txBody>
      </p:sp>
      <p:pic>
        <p:nvPicPr>
          <p:cNvPr id="7" name="Picture 1"/>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4685212" y="3599492"/>
            <a:ext cx="2821576" cy="27123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59:morph option="byObject"/>
      </p:transition>
    </mc:Choice>
    <mc:Fallback>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8B0B3AC-44A8-D142-AAF6-9A453466E1A4}" type="slidenum">
              <a:rPr lang="en-US" smtClean="0"/>
            </a:fld>
            <a:endParaRPr lang="en-US" dirty="0"/>
          </a:p>
        </p:txBody>
      </p:sp>
      <p:sp>
        <p:nvSpPr>
          <p:cNvPr id="3" name="Text Placeholder 2"/>
          <p:cNvSpPr>
            <a:spLocks noGrp="1"/>
          </p:cNvSpPr>
          <p:nvPr>
            <p:ph type="body" sz="quarter" idx="13"/>
          </p:nvPr>
        </p:nvSpPr>
        <p:spPr/>
        <p:txBody>
          <a:bodyPr>
            <a:normAutofit fontScale="77500" lnSpcReduction="20000"/>
          </a:bodyPr>
          <a:lstStyle/>
          <a:p>
            <a:r>
              <a:rPr lang="en-US" dirty="0"/>
              <a:t>BÀI TOÁN ĐỒNG BỘ DINING-PHILOSOPHER</a:t>
            </a:r>
            <a:endParaRPr lang="en-US" dirty="0"/>
          </a:p>
        </p:txBody>
      </p:sp>
      <p:sp>
        <p:nvSpPr>
          <p:cNvPr id="9" name="Text Placeholder 8"/>
          <p:cNvSpPr>
            <a:spLocks noGrp="1"/>
          </p:cNvSpPr>
          <p:nvPr>
            <p:ph type="body" sz="quarter" idx="14"/>
          </p:nvPr>
        </p:nvSpPr>
        <p:spPr/>
        <p:txBody>
          <a:bodyPr/>
          <a:lstStyle/>
          <a:p>
            <a:r>
              <a:rPr lang="en-US" dirty="0"/>
              <a:t>5.1</a:t>
            </a:r>
            <a:r>
              <a:rPr lang="en-US" dirty="0"/>
              <a:t>2</a:t>
            </a:r>
            <a:r>
              <a:rPr lang="en-US" dirty="0"/>
              <a:t>.2. Giải pháp cho bài toán Dining-Philosopher</a:t>
            </a:r>
            <a:endParaRPr lang="en-US" dirty="0"/>
          </a:p>
        </p:txBody>
      </p:sp>
      <p:sp>
        <p:nvSpPr>
          <p:cNvPr id="5" name="Text Placeholder 4"/>
          <p:cNvSpPr>
            <a:spLocks noGrp="1"/>
          </p:cNvSpPr>
          <p:nvPr>
            <p:ph type="body" sz="quarter" idx="15"/>
          </p:nvPr>
        </p:nvSpPr>
        <p:spPr>
          <a:xfrm>
            <a:off x="1470930" y="3924167"/>
            <a:ext cx="7425646" cy="1094505"/>
          </a:xfrm>
        </p:spPr>
        <p:txBody>
          <a:bodyPr>
            <a:normAutofit/>
          </a:bodyPr>
          <a:lstStyle/>
          <a:p>
            <a:pPr algn="just"/>
            <a:r>
              <a:rPr lang="en-US" dirty="0"/>
              <a:t>Bài toán Dining-Philosopher hay còn gọi là Bài toán Các Triết gia ăn tối được xem là bài toán đồng bộ kinh điển không phải bởi vì tính quan trọng trong thực hành hay bởi các nhà khoa học máy tính không thích các Triết gia mà bởi vì đây là một ví dụ cho các vấn đề đồng bộ trên quy mô lớn. Bài toán này cho thấy sự khó khăn khi phải cấp phát các tài nguyên giữa các tiến trình sao cho không bị deadlock và starvation.</a:t>
            </a:r>
            <a:endParaRPr lang="en-US" dirty="0"/>
          </a:p>
        </p:txBody>
      </p:sp>
      <p:sp>
        <p:nvSpPr>
          <p:cNvPr id="6" name="Text Placeholder 5"/>
          <p:cNvSpPr>
            <a:spLocks noGrp="1"/>
          </p:cNvSpPr>
          <p:nvPr>
            <p:ph type="body" sz="quarter" idx="16"/>
          </p:nvPr>
        </p:nvSpPr>
        <p:spPr/>
        <p:txBody>
          <a:bodyPr>
            <a:normAutofit lnSpcReduction="10000"/>
          </a:bodyPr>
          <a:lstStyle/>
          <a:p>
            <a:r>
              <a:rPr lang="en-US" dirty="0"/>
              <a:t>1</a:t>
            </a:r>
            <a:r>
              <a:rPr lang="en-US" dirty="0"/>
              <a:t>2</a:t>
            </a:r>
            <a:r>
              <a:rPr lang="en-US" dirty="0"/>
              <a:t>.</a:t>
            </a:r>
            <a:endParaRPr lang="en-US" dirty="0"/>
          </a:p>
        </p:txBody>
      </p:sp>
      <p:sp>
        <p:nvSpPr>
          <p:cNvPr id="8" name="Footer Placeholder 7"/>
          <p:cNvSpPr>
            <a:spLocks noGrp="1"/>
          </p:cNvSpPr>
          <p:nvPr>
            <p:ph type="ftr" sz="quarter" idx="18"/>
          </p:nvPr>
        </p:nvSpPr>
        <p:spPr/>
        <p:txBody>
          <a:bodyPr/>
          <a:lstStyle/>
          <a:p>
            <a:r>
              <a:rPr lang="vi-VN"/>
              <a:t>Thực hiện bởi Trường Đại học Công nghệ Thông tin, ĐHQG-HCM</a:t>
            </a:r>
            <a:endParaRPr lang="vi-VN"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59:morph option="byObject"/>
      </p:transition>
    </mc:Choice>
    <mc:Fallback>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a:t>5.1</a:t>
            </a:r>
            <a:r>
              <a:rPr lang="en-US" sz="3600" dirty="0"/>
              <a:t>2</a:t>
            </a:r>
            <a:r>
              <a:rPr lang="en-US" sz="3600" dirty="0"/>
              <a:t>.2. Giải pháp cho bài toán Dining-Philosopher</a:t>
            </a:r>
            <a:endParaRPr lang="en-US" sz="3600" dirty="0"/>
          </a:p>
        </p:txBody>
      </p:sp>
      <p:sp>
        <p:nvSpPr>
          <p:cNvPr id="4" name="Footer Placeholder 3"/>
          <p:cNvSpPr>
            <a:spLocks noGrp="1"/>
          </p:cNvSpPr>
          <p:nvPr>
            <p:ph type="ftr" sz="quarter" idx="11"/>
          </p:nvPr>
        </p:nvSpPr>
        <p:spPr/>
        <p:txBody>
          <a:bodyPr/>
          <a:lstStyle/>
          <a:p>
            <a:r>
              <a:rPr lang="vi-VN"/>
              <a:t>Thực hiện bởi Trường Đại học Công nghệ Thông tin, ĐHQG-HCM</a:t>
            </a:r>
            <a:endParaRPr lang="en-US" dirty="0"/>
          </a:p>
        </p:txBody>
      </p:sp>
      <p:sp>
        <p:nvSpPr>
          <p:cNvPr id="5" name="Slide Number Placeholder 4"/>
          <p:cNvSpPr>
            <a:spLocks noGrp="1"/>
          </p:cNvSpPr>
          <p:nvPr>
            <p:ph type="sldNum" sz="quarter" idx="12"/>
          </p:nvPr>
        </p:nvSpPr>
        <p:spPr/>
        <p:txBody>
          <a:bodyPr/>
          <a:lstStyle/>
          <a:p>
            <a:fld id="{D8B0B3AC-44A8-D142-AAF6-9A453466E1A4}" type="slidenum">
              <a:rPr lang="en-US" smtClean="0"/>
            </a:fld>
            <a:endParaRPr lang="en-US" dirty="0"/>
          </a:p>
        </p:txBody>
      </p:sp>
      <p:sp>
        <p:nvSpPr>
          <p:cNvPr id="8" name="TextBox 7"/>
          <p:cNvSpPr txBox="1"/>
          <p:nvPr/>
        </p:nvSpPr>
        <p:spPr>
          <a:xfrm>
            <a:off x="952663" y="1565104"/>
            <a:ext cx="4626588" cy="494751"/>
          </a:xfrm>
          <a:prstGeom prst="rect">
            <a:avLst/>
          </a:prstGeom>
          <a:gradFill>
            <a:gsLst>
              <a:gs pos="0">
                <a:srgbClr val="00C6FF"/>
              </a:gs>
              <a:gs pos="100000">
                <a:srgbClr val="0072FF"/>
              </a:gs>
            </a:gsLst>
            <a:lin ang="2700000" scaled="1"/>
          </a:gradFill>
          <a:ln>
            <a:gradFill flip="none" rotWithShape="1">
              <a:gsLst>
                <a:gs pos="0">
                  <a:srgbClr val="00C6FF"/>
                </a:gs>
                <a:gs pos="100000">
                  <a:srgbClr val="0072FF"/>
                </a:gs>
              </a:gsLst>
              <a:lin ang="2700000" scaled="1"/>
              <a:tileRect/>
            </a:gradFill>
          </a:ln>
        </p:spPr>
        <p:txBody>
          <a:bodyPr wrap="none" rtlCol="0">
            <a:spAutoFit/>
          </a:bodyPr>
          <a:lstStyle>
            <a:defPPr>
              <a:defRPr lang="en-US"/>
            </a:defPPr>
            <a:lvl1pPr>
              <a:lnSpc>
                <a:spcPct val="120000"/>
              </a:lnSpc>
              <a:spcBef>
                <a:spcPts val="200"/>
              </a:spcBef>
              <a:spcAft>
                <a:spcPts val="200"/>
              </a:spcAft>
              <a:defRPr sz="2400" b="1">
                <a:solidFill>
                  <a:schemeClr val="bg1"/>
                </a:solidFill>
                <a:latin typeface="Arial" panose="020B0604020202020204" pitchFamily="34" charset="0"/>
                <a:cs typeface="Arial" panose="020B0604020202020204" pitchFamily="34" charset="0"/>
              </a:defRPr>
            </a:lvl1pPr>
          </a:lstStyle>
          <a:p>
            <a:r>
              <a:rPr lang="en-US" dirty="0"/>
              <a:t>Giải pháp sử dụng semaphore</a:t>
            </a:r>
            <a:endParaRPr lang="en-US" dirty="0"/>
          </a:p>
        </p:txBody>
      </p:sp>
      <p:sp>
        <p:nvSpPr>
          <p:cNvPr id="9" name="TextBox 8"/>
          <p:cNvSpPr txBox="1"/>
          <p:nvPr/>
        </p:nvSpPr>
        <p:spPr>
          <a:xfrm>
            <a:off x="931347" y="2709624"/>
            <a:ext cx="7637347" cy="3363228"/>
          </a:xfrm>
          <a:prstGeom prst="rect">
            <a:avLst/>
          </a:prstGeom>
          <a:solidFill>
            <a:schemeClr val="bg1"/>
          </a:solidFill>
          <a:ln>
            <a:gradFill flip="none" rotWithShape="1">
              <a:gsLst>
                <a:gs pos="0">
                  <a:srgbClr val="00C6FF"/>
                </a:gs>
                <a:gs pos="100000">
                  <a:srgbClr val="0072FF"/>
                </a:gs>
              </a:gsLst>
              <a:lin ang="2700000" scaled="1"/>
              <a:tileRect/>
            </a:gradFill>
          </a:ln>
        </p:spPr>
        <p:txBody>
          <a:bodyPr wrap="none" rtlCol="0">
            <a:spAutoFit/>
          </a:bodyPr>
          <a:lstStyle/>
          <a:p>
            <a:pPr marL="8255" lvl="2">
              <a:lnSpc>
                <a:spcPct val="110000"/>
              </a:lnSpc>
              <a:spcBef>
                <a:spcPts val="100"/>
              </a:spcBef>
              <a:spcAft>
                <a:spcPts val="100"/>
              </a:spcAft>
              <a:buFont typeface="Webdings" panose="05030102010509060703" pitchFamily="18" charset="2"/>
              <a:buNone/>
            </a:pPr>
            <a:r>
              <a:rPr lang="en-US" altLang="en-US" b="1" dirty="0">
                <a:gradFill flip="none" rotWithShape="1">
                  <a:gsLst>
                    <a:gs pos="0">
                      <a:srgbClr val="00C6FF"/>
                    </a:gs>
                    <a:gs pos="100000">
                      <a:srgbClr val="0072FF"/>
                    </a:gs>
                  </a:gsLst>
                  <a:lin ang="2700000" scaled="1"/>
                  <a:tileRect/>
                </a:gradFill>
                <a:latin typeface="Courier New" panose="02070309020205020404" pitchFamily="49" charset="0"/>
              </a:rPr>
              <a:t>wait (chopstick[</a:t>
            </a:r>
            <a:r>
              <a:rPr lang="en-US" altLang="en-US" b="1" dirty="0" err="1">
                <a:gradFill flip="none" rotWithShape="1">
                  <a:gsLst>
                    <a:gs pos="0">
                      <a:srgbClr val="00C6FF"/>
                    </a:gs>
                    <a:gs pos="100000">
                      <a:srgbClr val="0072FF"/>
                    </a:gs>
                  </a:gsLst>
                  <a:lin ang="2700000" scaled="1"/>
                  <a:tileRect/>
                </a:gradFill>
                <a:latin typeface="Courier New" panose="02070309020205020404" pitchFamily="49" charset="0"/>
              </a:rPr>
              <a:t>i</a:t>
            </a:r>
            <a:r>
              <a:rPr lang="en-US" altLang="en-US" b="1" dirty="0">
                <a:gradFill flip="none" rotWithShape="1">
                  <a:gsLst>
                    <a:gs pos="0">
                      <a:srgbClr val="00C6FF"/>
                    </a:gs>
                    <a:gs pos="100000">
                      <a:srgbClr val="0072FF"/>
                    </a:gs>
                  </a:gsLst>
                  <a:lin ang="2700000" scaled="1"/>
                  <a:tileRect/>
                </a:gradFill>
                <a:latin typeface="Courier New" panose="02070309020205020404" pitchFamily="49" charset="0"/>
              </a:rPr>
              <a:t>] );</a:t>
            </a:r>
            <a:r>
              <a:rPr lang="en-US" altLang="en-US" dirty="0">
                <a:solidFill>
                  <a:srgbClr val="000000"/>
                </a:solidFill>
                <a:latin typeface="Courier New" panose="02070309020205020404" pitchFamily="49" charset="0"/>
              </a:rPr>
              <a:t> // </a:t>
            </a:r>
            <a:r>
              <a:rPr lang="en-US" altLang="en-US" dirty="0" err="1">
                <a:solidFill>
                  <a:srgbClr val="000000"/>
                </a:solidFill>
                <a:latin typeface="Courier New" panose="02070309020205020404" pitchFamily="49" charset="0"/>
              </a:rPr>
              <a:t>chờ</a:t>
            </a:r>
            <a:r>
              <a:rPr lang="en-US" altLang="en-US" dirty="0">
                <a:solidFill>
                  <a:srgbClr val="000000"/>
                </a:solidFill>
                <a:latin typeface="Courier New" panose="02070309020205020404" pitchFamily="49" charset="0"/>
              </a:rPr>
              <a:t> </a:t>
            </a:r>
            <a:r>
              <a:rPr lang="en-US" altLang="en-US" dirty="0" err="1">
                <a:solidFill>
                  <a:srgbClr val="000000"/>
                </a:solidFill>
                <a:latin typeface="Courier New" panose="02070309020205020404" pitchFamily="49" charset="0"/>
              </a:rPr>
              <a:t>đũa</a:t>
            </a:r>
            <a:r>
              <a:rPr lang="en-US" altLang="en-US" dirty="0">
                <a:solidFill>
                  <a:srgbClr val="000000"/>
                </a:solidFill>
                <a:latin typeface="Courier New" panose="02070309020205020404" pitchFamily="49" charset="0"/>
              </a:rPr>
              <a:t> </a:t>
            </a:r>
            <a:r>
              <a:rPr lang="en-US" altLang="en-US" dirty="0" err="1">
                <a:solidFill>
                  <a:srgbClr val="000000"/>
                </a:solidFill>
                <a:latin typeface="Courier New" panose="02070309020205020404" pitchFamily="49" charset="0"/>
              </a:rPr>
              <a:t>bên</a:t>
            </a:r>
            <a:r>
              <a:rPr lang="en-US" altLang="en-US" dirty="0">
                <a:solidFill>
                  <a:srgbClr val="000000"/>
                </a:solidFill>
                <a:latin typeface="Courier New" panose="02070309020205020404" pitchFamily="49" charset="0"/>
              </a:rPr>
              <a:t> </a:t>
            </a:r>
            <a:r>
              <a:rPr lang="en-US" altLang="en-US" dirty="0" err="1">
                <a:solidFill>
                  <a:srgbClr val="000000"/>
                </a:solidFill>
                <a:latin typeface="Courier New" panose="02070309020205020404" pitchFamily="49" charset="0"/>
              </a:rPr>
              <a:t>trái</a:t>
            </a:r>
            <a:endParaRPr lang="en-US" altLang="en-US" dirty="0">
              <a:solidFill>
                <a:srgbClr val="000000"/>
              </a:solidFill>
              <a:latin typeface="Courier New" panose="02070309020205020404" pitchFamily="49" charset="0"/>
            </a:endParaRPr>
          </a:p>
          <a:p>
            <a:pPr marL="8255" lvl="2">
              <a:lnSpc>
                <a:spcPct val="110000"/>
              </a:lnSpc>
              <a:spcBef>
                <a:spcPts val="100"/>
              </a:spcBef>
              <a:spcAft>
                <a:spcPts val="100"/>
              </a:spcAft>
              <a:buFont typeface="Webdings" panose="05030102010509060703" pitchFamily="18" charset="2"/>
              <a:buNone/>
            </a:pPr>
            <a:r>
              <a:rPr lang="en-US" altLang="en-US" b="1" dirty="0">
                <a:gradFill flip="none" rotWithShape="1">
                  <a:gsLst>
                    <a:gs pos="0">
                      <a:schemeClr val="accent2"/>
                    </a:gs>
                    <a:gs pos="100000">
                      <a:schemeClr val="accent3">
                        <a:lumMod val="75000"/>
                      </a:schemeClr>
                    </a:gs>
                  </a:gsLst>
                  <a:lin ang="2700000" scaled="1"/>
                  <a:tileRect/>
                </a:gradFill>
                <a:latin typeface="Courier New" panose="02070309020205020404" pitchFamily="49" charset="0"/>
              </a:rPr>
              <a:t>wait (chopstick[ (</a:t>
            </a:r>
            <a:r>
              <a:rPr lang="en-US" altLang="en-US" b="1" dirty="0" err="1">
                <a:gradFill flip="none" rotWithShape="1">
                  <a:gsLst>
                    <a:gs pos="0">
                      <a:schemeClr val="accent2"/>
                    </a:gs>
                    <a:gs pos="100000">
                      <a:schemeClr val="accent3">
                        <a:lumMod val="75000"/>
                      </a:schemeClr>
                    </a:gs>
                  </a:gsLst>
                  <a:lin ang="2700000" scaled="1"/>
                  <a:tileRect/>
                </a:gradFill>
                <a:latin typeface="Courier New" panose="02070309020205020404" pitchFamily="49" charset="0"/>
              </a:rPr>
              <a:t>i</a:t>
            </a:r>
            <a:r>
              <a:rPr lang="en-US" altLang="en-US" b="1" dirty="0">
                <a:gradFill flip="none" rotWithShape="1">
                  <a:gsLst>
                    <a:gs pos="0">
                      <a:schemeClr val="accent2"/>
                    </a:gs>
                    <a:gs pos="100000">
                      <a:schemeClr val="accent3">
                        <a:lumMod val="75000"/>
                      </a:schemeClr>
                    </a:gs>
                  </a:gsLst>
                  <a:lin ang="2700000" scaled="1"/>
                  <a:tileRect/>
                </a:gradFill>
                <a:latin typeface="Courier New" panose="02070309020205020404" pitchFamily="49" charset="0"/>
              </a:rPr>
              <a:t> + 1) % 5] ); </a:t>
            </a:r>
            <a:r>
              <a:rPr lang="en-US" altLang="en-US" dirty="0">
                <a:solidFill>
                  <a:srgbClr val="000000"/>
                </a:solidFill>
                <a:latin typeface="Courier New" panose="02070309020205020404" pitchFamily="49" charset="0"/>
              </a:rPr>
              <a:t>// </a:t>
            </a:r>
            <a:r>
              <a:rPr lang="en-US" altLang="en-US" dirty="0" err="1">
                <a:solidFill>
                  <a:srgbClr val="000000"/>
                </a:solidFill>
                <a:latin typeface="Courier New" panose="02070309020205020404" pitchFamily="49" charset="0"/>
              </a:rPr>
              <a:t>chờ</a:t>
            </a:r>
            <a:r>
              <a:rPr lang="en-US" altLang="en-US" dirty="0">
                <a:solidFill>
                  <a:srgbClr val="000000"/>
                </a:solidFill>
                <a:latin typeface="Courier New" panose="02070309020205020404" pitchFamily="49" charset="0"/>
              </a:rPr>
              <a:t> </a:t>
            </a:r>
            <a:r>
              <a:rPr lang="en-US" altLang="en-US" dirty="0" err="1">
                <a:solidFill>
                  <a:srgbClr val="000000"/>
                </a:solidFill>
                <a:latin typeface="Courier New" panose="02070309020205020404" pitchFamily="49" charset="0"/>
              </a:rPr>
              <a:t>đũa</a:t>
            </a:r>
            <a:r>
              <a:rPr lang="en-US" altLang="en-US" dirty="0">
                <a:solidFill>
                  <a:srgbClr val="000000"/>
                </a:solidFill>
                <a:latin typeface="Courier New" panose="02070309020205020404" pitchFamily="49" charset="0"/>
              </a:rPr>
              <a:t> </a:t>
            </a:r>
            <a:r>
              <a:rPr lang="en-US" altLang="en-US" dirty="0" err="1">
                <a:solidFill>
                  <a:srgbClr val="000000"/>
                </a:solidFill>
                <a:latin typeface="Courier New" panose="02070309020205020404" pitchFamily="49" charset="0"/>
              </a:rPr>
              <a:t>bên</a:t>
            </a:r>
            <a:r>
              <a:rPr lang="en-US" altLang="en-US" dirty="0">
                <a:solidFill>
                  <a:srgbClr val="000000"/>
                </a:solidFill>
                <a:latin typeface="Courier New" panose="02070309020205020404" pitchFamily="49" charset="0"/>
              </a:rPr>
              <a:t> </a:t>
            </a:r>
            <a:r>
              <a:rPr lang="en-US" altLang="en-US" dirty="0" err="1">
                <a:solidFill>
                  <a:srgbClr val="000000"/>
                </a:solidFill>
                <a:latin typeface="Courier New" panose="02070309020205020404" pitchFamily="49" charset="0"/>
              </a:rPr>
              <a:t>phải</a:t>
            </a:r>
            <a:endParaRPr lang="en-US" altLang="en-US" dirty="0">
              <a:solidFill>
                <a:srgbClr val="000000"/>
              </a:solidFill>
              <a:latin typeface="Courier New" panose="02070309020205020404" pitchFamily="49" charset="0"/>
            </a:endParaRPr>
          </a:p>
          <a:p>
            <a:pPr marL="8255" lvl="2">
              <a:lnSpc>
                <a:spcPct val="110000"/>
              </a:lnSpc>
              <a:spcBef>
                <a:spcPts val="100"/>
              </a:spcBef>
              <a:spcAft>
                <a:spcPts val="100"/>
              </a:spcAft>
              <a:buFont typeface="Webdings" panose="05030102010509060703" pitchFamily="18" charset="2"/>
              <a:buNone/>
            </a:pPr>
            <a:r>
              <a:rPr lang="en-US" altLang="en-US" dirty="0">
                <a:solidFill>
                  <a:srgbClr val="000000"/>
                </a:solidFill>
                <a:latin typeface="Courier New" panose="02070309020205020404" pitchFamily="49" charset="0"/>
              </a:rPr>
              <a:t>...</a:t>
            </a:r>
            <a:endParaRPr lang="en-US" altLang="en-US" dirty="0">
              <a:solidFill>
                <a:srgbClr val="000000"/>
              </a:solidFill>
              <a:latin typeface="Courier New" panose="02070309020205020404" pitchFamily="49" charset="0"/>
            </a:endParaRPr>
          </a:p>
          <a:p>
            <a:pPr marL="8255" lvl="2">
              <a:lnSpc>
                <a:spcPct val="110000"/>
              </a:lnSpc>
              <a:spcBef>
                <a:spcPts val="100"/>
              </a:spcBef>
              <a:spcAft>
                <a:spcPts val="100"/>
              </a:spcAft>
              <a:buFont typeface="Webdings" panose="05030102010509060703" pitchFamily="18" charset="2"/>
              <a:buNone/>
            </a:pPr>
            <a:r>
              <a:rPr lang="en-US" altLang="en-US" dirty="0">
                <a:solidFill>
                  <a:srgbClr val="000000"/>
                </a:solidFill>
                <a:latin typeface="Courier New" panose="02070309020205020404" pitchFamily="49" charset="0"/>
              </a:rPr>
              <a:t>/* eat for awhile */</a:t>
            </a:r>
            <a:endParaRPr lang="en-US" altLang="en-US" dirty="0">
              <a:solidFill>
                <a:srgbClr val="000000"/>
              </a:solidFill>
              <a:latin typeface="Courier New" panose="02070309020205020404" pitchFamily="49" charset="0"/>
            </a:endParaRPr>
          </a:p>
          <a:p>
            <a:pPr marL="8255" lvl="2">
              <a:lnSpc>
                <a:spcPct val="110000"/>
              </a:lnSpc>
              <a:spcBef>
                <a:spcPts val="100"/>
              </a:spcBef>
              <a:spcAft>
                <a:spcPts val="100"/>
              </a:spcAft>
              <a:buFont typeface="Webdings" panose="05030102010509060703" pitchFamily="18" charset="2"/>
              <a:buNone/>
            </a:pPr>
            <a:r>
              <a:rPr lang="en-US" altLang="en-US" dirty="0">
                <a:solidFill>
                  <a:srgbClr val="000000"/>
                </a:solidFill>
                <a:latin typeface="Courier New" panose="02070309020205020404" pitchFamily="49" charset="0"/>
              </a:rPr>
              <a:t>...</a:t>
            </a:r>
            <a:endParaRPr lang="en-US" altLang="en-US" dirty="0">
              <a:solidFill>
                <a:srgbClr val="000000"/>
              </a:solidFill>
              <a:latin typeface="Courier New" panose="02070309020205020404" pitchFamily="49" charset="0"/>
            </a:endParaRPr>
          </a:p>
          <a:p>
            <a:pPr marL="8255" lvl="2">
              <a:lnSpc>
                <a:spcPct val="110000"/>
              </a:lnSpc>
              <a:spcBef>
                <a:spcPts val="100"/>
              </a:spcBef>
              <a:spcAft>
                <a:spcPts val="100"/>
              </a:spcAft>
              <a:buFont typeface="Webdings" panose="05030102010509060703" pitchFamily="18" charset="2"/>
              <a:buNone/>
            </a:pPr>
            <a:r>
              <a:rPr lang="en-US" altLang="en-US" b="1" dirty="0">
                <a:gradFill flip="none" rotWithShape="1">
                  <a:gsLst>
                    <a:gs pos="0">
                      <a:srgbClr val="00C6FF"/>
                    </a:gs>
                    <a:gs pos="100000">
                      <a:srgbClr val="0072FF"/>
                    </a:gs>
                  </a:gsLst>
                  <a:lin ang="2700000" scaled="1"/>
                  <a:tileRect/>
                </a:gradFill>
                <a:latin typeface="Courier New" panose="02070309020205020404" pitchFamily="49" charset="0"/>
              </a:rPr>
              <a:t>signal (chopstick[</a:t>
            </a:r>
            <a:r>
              <a:rPr lang="en-US" altLang="en-US" b="1" dirty="0" err="1">
                <a:gradFill flip="none" rotWithShape="1">
                  <a:gsLst>
                    <a:gs pos="0">
                      <a:srgbClr val="00C6FF"/>
                    </a:gs>
                    <a:gs pos="100000">
                      <a:srgbClr val="0072FF"/>
                    </a:gs>
                  </a:gsLst>
                  <a:lin ang="2700000" scaled="1"/>
                  <a:tileRect/>
                </a:gradFill>
                <a:latin typeface="Courier New" panose="02070309020205020404" pitchFamily="49" charset="0"/>
              </a:rPr>
              <a:t>i</a:t>
            </a:r>
            <a:r>
              <a:rPr lang="en-US" altLang="en-US" b="1" dirty="0">
                <a:gradFill flip="none" rotWithShape="1">
                  <a:gsLst>
                    <a:gs pos="0">
                      <a:srgbClr val="00C6FF"/>
                    </a:gs>
                    <a:gs pos="100000">
                      <a:srgbClr val="0072FF"/>
                    </a:gs>
                  </a:gsLst>
                  <a:lin ang="2700000" scaled="1"/>
                  <a:tileRect/>
                </a:gradFill>
                <a:latin typeface="Courier New" panose="02070309020205020404" pitchFamily="49" charset="0"/>
              </a:rPr>
              <a:t>] ); </a:t>
            </a:r>
            <a:r>
              <a:rPr lang="en-US" altLang="en-US" dirty="0">
                <a:solidFill>
                  <a:srgbClr val="000000"/>
                </a:solidFill>
                <a:latin typeface="Courier New" panose="02070309020205020404" pitchFamily="49" charset="0"/>
              </a:rPr>
              <a:t>// </a:t>
            </a:r>
            <a:r>
              <a:rPr lang="en-US" altLang="en-US" dirty="0" err="1">
                <a:solidFill>
                  <a:srgbClr val="000000"/>
                </a:solidFill>
                <a:latin typeface="Courier New" panose="02070309020205020404" pitchFamily="49" charset="0"/>
              </a:rPr>
              <a:t>trả</a:t>
            </a:r>
            <a:r>
              <a:rPr lang="en-US" altLang="en-US" dirty="0">
                <a:solidFill>
                  <a:srgbClr val="000000"/>
                </a:solidFill>
                <a:latin typeface="Courier New" panose="02070309020205020404" pitchFamily="49" charset="0"/>
              </a:rPr>
              <a:t> </a:t>
            </a:r>
            <a:r>
              <a:rPr lang="en-US" altLang="en-US" dirty="0" err="1">
                <a:solidFill>
                  <a:srgbClr val="000000"/>
                </a:solidFill>
                <a:latin typeface="Courier New" panose="02070309020205020404" pitchFamily="49" charset="0"/>
              </a:rPr>
              <a:t>đũa</a:t>
            </a:r>
            <a:r>
              <a:rPr lang="en-US" altLang="en-US" dirty="0">
                <a:solidFill>
                  <a:srgbClr val="000000"/>
                </a:solidFill>
                <a:latin typeface="Courier New" panose="02070309020205020404" pitchFamily="49" charset="0"/>
              </a:rPr>
              <a:t> </a:t>
            </a:r>
            <a:r>
              <a:rPr lang="en-US" altLang="en-US" dirty="0" err="1">
                <a:solidFill>
                  <a:srgbClr val="000000"/>
                </a:solidFill>
                <a:latin typeface="Courier New" panose="02070309020205020404" pitchFamily="49" charset="0"/>
              </a:rPr>
              <a:t>bên</a:t>
            </a:r>
            <a:r>
              <a:rPr lang="en-US" altLang="en-US" dirty="0">
                <a:solidFill>
                  <a:srgbClr val="000000"/>
                </a:solidFill>
                <a:latin typeface="Courier New" panose="02070309020205020404" pitchFamily="49" charset="0"/>
              </a:rPr>
              <a:t> </a:t>
            </a:r>
            <a:r>
              <a:rPr lang="en-US" altLang="en-US" dirty="0" err="1">
                <a:solidFill>
                  <a:srgbClr val="000000"/>
                </a:solidFill>
                <a:latin typeface="Courier New" panose="02070309020205020404" pitchFamily="49" charset="0"/>
              </a:rPr>
              <a:t>trái</a:t>
            </a:r>
            <a:endParaRPr lang="en-US" altLang="en-US" dirty="0">
              <a:solidFill>
                <a:srgbClr val="000000"/>
              </a:solidFill>
              <a:latin typeface="Courier New" panose="02070309020205020404" pitchFamily="49" charset="0"/>
            </a:endParaRPr>
          </a:p>
          <a:p>
            <a:pPr marL="8255" lvl="2">
              <a:lnSpc>
                <a:spcPct val="110000"/>
              </a:lnSpc>
              <a:spcBef>
                <a:spcPts val="100"/>
              </a:spcBef>
              <a:spcAft>
                <a:spcPts val="100"/>
              </a:spcAft>
              <a:buFont typeface="Webdings" panose="05030102010509060703" pitchFamily="18" charset="2"/>
              <a:buNone/>
            </a:pPr>
            <a:r>
              <a:rPr lang="en-US" altLang="en-US" b="1" dirty="0">
                <a:gradFill flip="none" rotWithShape="1">
                  <a:gsLst>
                    <a:gs pos="0">
                      <a:schemeClr val="accent2"/>
                    </a:gs>
                    <a:gs pos="100000">
                      <a:schemeClr val="accent3">
                        <a:lumMod val="75000"/>
                      </a:schemeClr>
                    </a:gs>
                  </a:gsLst>
                  <a:lin ang="2700000" scaled="1"/>
                  <a:tileRect/>
                </a:gradFill>
                <a:latin typeface="Courier New" panose="02070309020205020404" pitchFamily="49" charset="0"/>
              </a:rPr>
              <a:t>signal (chopstick[ (</a:t>
            </a:r>
            <a:r>
              <a:rPr lang="en-US" altLang="en-US" b="1" dirty="0" err="1">
                <a:gradFill flip="none" rotWithShape="1">
                  <a:gsLst>
                    <a:gs pos="0">
                      <a:schemeClr val="accent2"/>
                    </a:gs>
                    <a:gs pos="100000">
                      <a:schemeClr val="accent3">
                        <a:lumMod val="75000"/>
                      </a:schemeClr>
                    </a:gs>
                  </a:gsLst>
                  <a:lin ang="2700000" scaled="1"/>
                  <a:tileRect/>
                </a:gradFill>
                <a:latin typeface="Courier New" panose="02070309020205020404" pitchFamily="49" charset="0"/>
              </a:rPr>
              <a:t>i</a:t>
            </a:r>
            <a:r>
              <a:rPr lang="en-US" altLang="en-US" b="1" dirty="0">
                <a:gradFill flip="none" rotWithShape="1">
                  <a:gsLst>
                    <a:gs pos="0">
                      <a:schemeClr val="accent2"/>
                    </a:gs>
                    <a:gs pos="100000">
                      <a:schemeClr val="accent3">
                        <a:lumMod val="75000"/>
                      </a:schemeClr>
                    </a:gs>
                  </a:gsLst>
                  <a:lin ang="2700000" scaled="1"/>
                  <a:tileRect/>
                </a:gradFill>
                <a:latin typeface="Courier New" panose="02070309020205020404" pitchFamily="49" charset="0"/>
              </a:rPr>
              <a:t> + 1) % 5] ); </a:t>
            </a:r>
            <a:r>
              <a:rPr lang="en-US" altLang="en-US" dirty="0">
                <a:solidFill>
                  <a:srgbClr val="000000"/>
                </a:solidFill>
                <a:latin typeface="Courier New" panose="02070309020205020404" pitchFamily="49" charset="0"/>
              </a:rPr>
              <a:t>// </a:t>
            </a:r>
            <a:r>
              <a:rPr lang="en-US" altLang="en-US" dirty="0" err="1">
                <a:solidFill>
                  <a:srgbClr val="000000"/>
                </a:solidFill>
                <a:latin typeface="Courier New" panose="02070309020205020404" pitchFamily="49" charset="0"/>
              </a:rPr>
              <a:t>trả</a:t>
            </a:r>
            <a:r>
              <a:rPr lang="en-US" altLang="en-US" dirty="0">
                <a:solidFill>
                  <a:srgbClr val="000000"/>
                </a:solidFill>
                <a:latin typeface="Courier New" panose="02070309020205020404" pitchFamily="49" charset="0"/>
              </a:rPr>
              <a:t> </a:t>
            </a:r>
            <a:r>
              <a:rPr lang="en-US" altLang="en-US" dirty="0" err="1">
                <a:solidFill>
                  <a:srgbClr val="000000"/>
                </a:solidFill>
                <a:latin typeface="Courier New" panose="02070309020205020404" pitchFamily="49" charset="0"/>
              </a:rPr>
              <a:t>đũa</a:t>
            </a:r>
            <a:r>
              <a:rPr lang="en-US" altLang="en-US" dirty="0">
                <a:solidFill>
                  <a:srgbClr val="000000"/>
                </a:solidFill>
                <a:latin typeface="Courier New" panose="02070309020205020404" pitchFamily="49" charset="0"/>
              </a:rPr>
              <a:t> </a:t>
            </a:r>
            <a:r>
              <a:rPr lang="en-US" altLang="en-US" dirty="0" err="1">
                <a:solidFill>
                  <a:srgbClr val="000000"/>
                </a:solidFill>
                <a:latin typeface="Courier New" panose="02070309020205020404" pitchFamily="49" charset="0"/>
              </a:rPr>
              <a:t>bên</a:t>
            </a:r>
            <a:r>
              <a:rPr lang="en-US" altLang="en-US" dirty="0">
                <a:solidFill>
                  <a:srgbClr val="000000"/>
                </a:solidFill>
                <a:latin typeface="Courier New" panose="02070309020205020404" pitchFamily="49" charset="0"/>
              </a:rPr>
              <a:t> </a:t>
            </a:r>
            <a:r>
              <a:rPr lang="en-US" altLang="en-US" dirty="0" err="1">
                <a:solidFill>
                  <a:srgbClr val="000000"/>
                </a:solidFill>
                <a:latin typeface="Courier New" panose="02070309020205020404" pitchFamily="49" charset="0"/>
              </a:rPr>
              <a:t>phải</a:t>
            </a:r>
            <a:endParaRPr lang="en-US" altLang="en-US" dirty="0">
              <a:solidFill>
                <a:srgbClr val="000000"/>
              </a:solidFill>
              <a:latin typeface="Courier New" panose="02070309020205020404" pitchFamily="49" charset="0"/>
            </a:endParaRPr>
          </a:p>
          <a:p>
            <a:pPr marL="8255" lvl="2">
              <a:lnSpc>
                <a:spcPct val="110000"/>
              </a:lnSpc>
              <a:spcBef>
                <a:spcPts val="100"/>
              </a:spcBef>
              <a:spcAft>
                <a:spcPts val="100"/>
              </a:spcAft>
              <a:buFont typeface="Webdings" panose="05030102010509060703" pitchFamily="18" charset="2"/>
              <a:buNone/>
            </a:pPr>
            <a:r>
              <a:rPr lang="en-US" altLang="en-US" dirty="0">
                <a:solidFill>
                  <a:srgbClr val="000000"/>
                </a:solidFill>
                <a:latin typeface="Courier New" panose="02070309020205020404" pitchFamily="49" charset="0"/>
              </a:rPr>
              <a:t>...</a:t>
            </a:r>
            <a:endParaRPr lang="en-US" altLang="en-US" dirty="0">
              <a:solidFill>
                <a:srgbClr val="000000"/>
              </a:solidFill>
              <a:latin typeface="Courier New" panose="02070309020205020404" pitchFamily="49" charset="0"/>
            </a:endParaRPr>
          </a:p>
          <a:p>
            <a:pPr marL="8255" lvl="2">
              <a:lnSpc>
                <a:spcPct val="110000"/>
              </a:lnSpc>
              <a:spcBef>
                <a:spcPts val="100"/>
              </a:spcBef>
              <a:spcAft>
                <a:spcPts val="100"/>
              </a:spcAft>
              <a:buFont typeface="Webdings" panose="05030102010509060703" pitchFamily="18" charset="2"/>
              <a:buNone/>
            </a:pPr>
            <a:r>
              <a:rPr lang="en-US" altLang="en-US" dirty="0">
                <a:solidFill>
                  <a:srgbClr val="000000"/>
                </a:solidFill>
                <a:latin typeface="Courier New" panose="02070309020205020404" pitchFamily="49" charset="0"/>
              </a:rPr>
              <a:t>/* think for awhile */</a:t>
            </a:r>
            <a:endParaRPr lang="en-US" altLang="en-US" dirty="0">
              <a:solidFill>
                <a:srgbClr val="000000"/>
              </a:solidFill>
              <a:latin typeface="Courier New" panose="02070309020205020404" pitchFamily="49" charset="0"/>
            </a:endParaRPr>
          </a:p>
          <a:p>
            <a:pPr marL="8255" lvl="2">
              <a:lnSpc>
                <a:spcPct val="110000"/>
              </a:lnSpc>
              <a:spcBef>
                <a:spcPts val="100"/>
              </a:spcBef>
              <a:spcAft>
                <a:spcPts val="100"/>
              </a:spcAft>
              <a:buFont typeface="Webdings" panose="05030102010509060703" pitchFamily="18" charset="2"/>
              <a:buNone/>
            </a:pPr>
            <a:r>
              <a:rPr lang="en-US" dirty="0">
                <a:solidFill>
                  <a:srgbClr val="000000"/>
                </a:solidFill>
                <a:latin typeface="Courier New" panose="02070309020205020404" pitchFamily="49" charset="0"/>
              </a:rPr>
              <a:t>...</a:t>
            </a:r>
            <a:endParaRPr lang="en-US" dirty="0">
              <a:gradFill>
                <a:gsLst>
                  <a:gs pos="0">
                    <a:srgbClr val="00C6FF"/>
                  </a:gs>
                  <a:gs pos="100000">
                    <a:srgbClr val="0072FF"/>
                  </a:gs>
                </a:gsLst>
                <a:lin ang="5400000" scaled="1"/>
              </a:gradFill>
              <a:latin typeface="Courier New" panose="02070309020205020404" pitchFamily="49" charset="0"/>
            </a:endParaRPr>
          </a:p>
        </p:txBody>
      </p:sp>
      <p:sp>
        <p:nvSpPr>
          <p:cNvPr id="10" name="TextBox 9"/>
          <p:cNvSpPr txBox="1"/>
          <p:nvPr/>
        </p:nvSpPr>
        <p:spPr>
          <a:xfrm>
            <a:off x="932934" y="2315414"/>
            <a:ext cx="1723613" cy="394147"/>
          </a:xfrm>
          <a:prstGeom prst="rect">
            <a:avLst/>
          </a:prstGeom>
          <a:gradFill>
            <a:gsLst>
              <a:gs pos="0">
                <a:srgbClr val="00C6FF"/>
              </a:gs>
              <a:gs pos="100000">
                <a:srgbClr val="0072FF"/>
              </a:gs>
            </a:gsLst>
            <a:lin ang="5400000" scaled="1"/>
          </a:gradFill>
          <a:ln>
            <a:gradFill>
              <a:gsLst>
                <a:gs pos="0">
                  <a:srgbClr val="00C6FF"/>
                </a:gs>
                <a:gs pos="100000">
                  <a:srgbClr val="0072FF"/>
                </a:gs>
              </a:gsLst>
              <a:lin ang="5400000" scaled="1"/>
            </a:gradFill>
          </a:ln>
        </p:spPr>
        <p:txBody>
          <a:bodyPr wrap="none" rtlCol="0">
            <a:spAutoFit/>
          </a:bodyPr>
          <a:lstStyle/>
          <a:p>
            <a:pPr>
              <a:lnSpc>
                <a:spcPct val="120000"/>
              </a:lnSpc>
              <a:spcBef>
                <a:spcPts val="200"/>
              </a:spcBef>
              <a:spcAft>
                <a:spcPts val="200"/>
              </a:spcAft>
            </a:pPr>
            <a:r>
              <a:rPr lang="en-US" b="1" dirty="0">
                <a:solidFill>
                  <a:schemeClr val="bg1"/>
                </a:solidFill>
                <a:latin typeface="Arial" panose="020B0604020202020204" pitchFamily="34" charset="0"/>
                <a:cs typeface="Arial" panose="020B0604020202020204" pitchFamily="34" charset="0"/>
              </a:rPr>
              <a:t>Triết gia thứ i:</a:t>
            </a:r>
            <a:endParaRPr lang="en-US" b="1" dirty="0">
              <a:solidFill>
                <a:schemeClr val="bg1"/>
              </a:solidFill>
              <a:latin typeface="Arial" panose="020B0604020202020204" pitchFamily="34" charset="0"/>
              <a:cs typeface="Arial" panose="020B0604020202020204" pitchFamily="34" charset="0"/>
            </a:endParaRPr>
          </a:p>
        </p:txBody>
      </p:sp>
      <p:sp>
        <p:nvSpPr>
          <p:cNvPr id="11" name="Triangle 10"/>
          <p:cNvSpPr/>
          <p:nvPr/>
        </p:nvSpPr>
        <p:spPr>
          <a:xfrm rot="5400000">
            <a:off x="716055" y="2875143"/>
            <a:ext cx="114660" cy="98845"/>
          </a:xfrm>
          <a:prstGeom prst="triangle">
            <a:avLst/>
          </a:prstGeom>
          <a:gradFill>
            <a:gsLst>
              <a:gs pos="0">
                <a:srgbClr val="00C6FF"/>
              </a:gs>
              <a:gs pos="100000">
                <a:srgbClr val="0072FF"/>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pic>
        <p:nvPicPr>
          <p:cNvPr id="12" name="Picture 1"/>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8881397" y="2924565"/>
            <a:ext cx="2821576" cy="27123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12"/>
          <p:cNvSpPr txBox="1"/>
          <p:nvPr/>
        </p:nvSpPr>
        <p:spPr>
          <a:xfrm>
            <a:off x="9208458" y="2552483"/>
            <a:ext cx="312907" cy="429413"/>
          </a:xfrm>
          <a:prstGeom prst="rect">
            <a:avLst/>
          </a:prstGeom>
          <a:noFill/>
        </p:spPr>
        <p:txBody>
          <a:bodyPr wrap="none" rtlCol="0" anchor="ctr">
            <a:spAutoFit/>
          </a:bodyPr>
          <a:lstStyle/>
          <a:p>
            <a:pPr algn="ctr">
              <a:lnSpc>
                <a:spcPct val="120000"/>
              </a:lnSpc>
              <a:spcBef>
                <a:spcPts val="200"/>
              </a:spcBef>
              <a:spcAft>
                <a:spcPts val="200"/>
              </a:spcAft>
            </a:pPr>
            <a:r>
              <a:rPr lang="en-US" sz="2000" b="1" dirty="0">
                <a:gradFill flip="none" rotWithShape="1">
                  <a:gsLst>
                    <a:gs pos="0">
                      <a:schemeClr val="accent2"/>
                    </a:gs>
                    <a:gs pos="100000">
                      <a:schemeClr val="accent3">
                        <a:lumMod val="75000"/>
                      </a:schemeClr>
                    </a:gs>
                  </a:gsLst>
                  <a:lin ang="2700000" scaled="1"/>
                  <a:tileRect/>
                </a:gradFill>
                <a:latin typeface="Times New Roman" panose="02020603050405020304" pitchFamily="18" charset="0"/>
                <a:cs typeface="Times New Roman" panose="02020603050405020304" pitchFamily="18" charset="0"/>
              </a:rPr>
              <a:t>0</a:t>
            </a:r>
            <a:endParaRPr lang="en-US" sz="2000" b="1" dirty="0">
              <a:gradFill flip="none" rotWithShape="1">
                <a:gsLst>
                  <a:gs pos="0">
                    <a:schemeClr val="accent2"/>
                  </a:gs>
                  <a:gs pos="100000">
                    <a:schemeClr val="accent3">
                      <a:lumMod val="75000"/>
                    </a:schemeClr>
                  </a:gs>
                </a:gsLst>
                <a:lin ang="2700000" scaled="1"/>
                <a:tileRect/>
              </a:gradFill>
              <a:latin typeface="Times New Roman" panose="02020603050405020304" pitchFamily="18" charset="0"/>
              <a:cs typeface="Times New Roman" panose="02020603050405020304" pitchFamily="18" charset="0"/>
            </a:endParaRPr>
          </a:p>
        </p:txBody>
      </p:sp>
      <p:sp>
        <p:nvSpPr>
          <p:cNvPr id="14" name="TextBox 13"/>
          <p:cNvSpPr txBox="1"/>
          <p:nvPr/>
        </p:nvSpPr>
        <p:spPr>
          <a:xfrm>
            <a:off x="11039159" y="2552483"/>
            <a:ext cx="312906" cy="429413"/>
          </a:xfrm>
          <a:prstGeom prst="rect">
            <a:avLst/>
          </a:prstGeom>
          <a:noFill/>
        </p:spPr>
        <p:txBody>
          <a:bodyPr wrap="none" rtlCol="0" anchor="ctr">
            <a:spAutoFit/>
          </a:bodyPr>
          <a:lstStyle/>
          <a:p>
            <a:pPr algn="ctr">
              <a:lnSpc>
                <a:spcPct val="120000"/>
              </a:lnSpc>
              <a:spcBef>
                <a:spcPts val="200"/>
              </a:spcBef>
              <a:spcAft>
                <a:spcPts val="200"/>
              </a:spcAft>
            </a:pPr>
            <a:r>
              <a:rPr lang="en-US" sz="2000" b="1" dirty="0">
                <a:gradFill flip="none" rotWithShape="1">
                  <a:gsLst>
                    <a:gs pos="0">
                      <a:schemeClr val="accent2"/>
                    </a:gs>
                    <a:gs pos="100000">
                      <a:schemeClr val="accent3">
                        <a:lumMod val="75000"/>
                      </a:schemeClr>
                    </a:gs>
                  </a:gsLst>
                  <a:lin ang="2700000" scaled="1"/>
                  <a:tileRect/>
                </a:gradFill>
                <a:latin typeface="Times New Roman" panose="02020603050405020304" pitchFamily="18" charset="0"/>
                <a:cs typeface="Times New Roman" panose="02020603050405020304" pitchFamily="18" charset="0"/>
              </a:rPr>
              <a:t>1</a:t>
            </a:r>
            <a:endParaRPr lang="en-US" sz="2000" b="1" dirty="0">
              <a:gradFill flip="none" rotWithShape="1">
                <a:gsLst>
                  <a:gs pos="0">
                    <a:schemeClr val="accent2"/>
                  </a:gs>
                  <a:gs pos="100000">
                    <a:schemeClr val="accent3">
                      <a:lumMod val="75000"/>
                    </a:schemeClr>
                  </a:gs>
                </a:gsLst>
                <a:lin ang="2700000" scaled="1"/>
                <a:tileRect/>
              </a:gradFill>
              <a:latin typeface="Times New Roman" panose="02020603050405020304" pitchFamily="18" charset="0"/>
              <a:cs typeface="Times New Roman" panose="02020603050405020304" pitchFamily="18" charset="0"/>
            </a:endParaRPr>
          </a:p>
        </p:txBody>
      </p:sp>
      <p:sp>
        <p:nvSpPr>
          <p:cNvPr id="15" name="TextBox 14"/>
          <p:cNvSpPr txBox="1"/>
          <p:nvPr/>
        </p:nvSpPr>
        <p:spPr>
          <a:xfrm>
            <a:off x="11723812" y="4419479"/>
            <a:ext cx="312906" cy="429413"/>
          </a:xfrm>
          <a:prstGeom prst="rect">
            <a:avLst/>
          </a:prstGeom>
          <a:noFill/>
        </p:spPr>
        <p:txBody>
          <a:bodyPr wrap="none" rtlCol="0" anchor="ctr">
            <a:spAutoFit/>
          </a:bodyPr>
          <a:lstStyle/>
          <a:p>
            <a:pPr algn="ctr">
              <a:lnSpc>
                <a:spcPct val="120000"/>
              </a:lnSpc>
              <a:spcBef>
                <a:spcPts val="200"/>
              </a:spcBef>
              <a:spcAft>
                <a:spcPts val="200"/>
              </a:spcAft>
            </a:pPr>
            <a:r>
              <a:rPr lang="en-US" sz="2000" b="1" dirty="0">
                <a:gradFill flip="none" rotWithShape="1">
                  <a:gsLst>
                    <a:gs pos="0">
                      <a:schemeClr val="accent2"/>
                    </a:gs>
                    <a:gs pos="100000">
                      <a:schemeClr val="accent3">
                        <a:lumMod val="75000"/>
                      </a:schemeClr>
                    </a:gs>
                  </a:gsLst>
                  <a:lin ang="2700000" scaled="1"/>
                  <a:tileRect/>
                </a:gradFill>
                <a:latin typeface="Times New Roman" panose="02020603050405020304" pitchFamily="18" charset="0"/>
                <a:cs typeface="Times New Roman" panose="02020603050405020304" pitchFamily="18" charset="0"/>
              </a:rPr>
              <a:t>2</a:t>
            </a:r>
            <a:endParaRPr lang="en-US" sz="2000" b="1" dirty="0">
              <a:gradFill flip="none" rotWithShape="1">
                <a:gsLst>
                  <a:gs pos="0">
                    <a:schemeClr val="accent2"/>
                  </a:gs>
                  <a:gs pos="100000">
                    <a:schemeClr val="accent3">
                      <a:lumMod val="75000"/>
                    </a:schemeClr>
                  </a:gs>
                </a:gsLst>
                <a:lin ang="2700000" scaled="1"/>
                <a:tileRect/>
              </a:gradFill>
              <a:latin typeface="Times New Roman" panose="02020603050405020304" pitchFamily="18" charset="0"/>
              <a:cs typeface="Times New Roman" panose="02020603050405020304" pitchFamily="18" charset="0"/>
            </a:endParaRPr>
          </a:p>
        </p:txBody>
      </p:sp>
      <p:sp>
        <p:nvSpPr>
          <p:cNvPr id="16" name="TextBox 15"/>
          <p:cNvSpPr txBox="1"/>
          <p:nvPr/>
        </p:nvSpPr>
        <p:spPr>
          <a:xfrm>
            <a:off x="10135732" y="5643439"/>
            <a:ext cx="312906" cy="429413"/>
          </a:xfrm>
          <a:prstGeom prst="rect">
            <a:avLst/>
          </a:prstGeom>
          <a:noFill/>
        </p:spPr>
        <p:txBody>
          <a:bodyPr wrap="none" rtlCol="0" anchor="ctr">
            <a:spAutoFit/>
          </a:bodyPr>
          <a:lstStyle/>
          <a:p>
            <a:pPr algn="ctr">
              <a:lnSpc>
                <a:spcPct val="120000"/>
              </a:lnSpc>
              <a:spcBef>
                <a:spcPts val="200"/>
              </a:spcBef>
              <a:spcAft>
                <a:spcPts val="200"/>
              </a:spcAft>
            </a:pPr>
            <a:r>
              <a:rPr lang="en-US" sz="2000" b="1" dirty="0">
                <a:gradFill flip="none" rotWithShape="1">
                  <a:gsLst>
                    <a:gs pos="0">
                      <a:schemeClr val="accent2"/>
                    </a:gs>
                    <a:gs pos="100000">
                      <a:schemeClr val="accent3">
                        <a:lumMod val="75000"/>
                      </a:schemeClr>
                    </a:gs>
                  </a:gsLst>
                  <a:lin ang="2700000" scaled="1"/>
                  <a:tileRect/>
                </a:gradFill>
                <a:latin typeface="Times New Roman" panose="02020603050405020304" pitchFamily="18" charset="0"/>
                <a:cs typeface="Times New Roman" panose="02020603050405020304" pitchFamily="18" charset="0"/>
              </a:rPr>
              <a:t>3</a:t>
            </a:r>
            <a:endParaRPr lang="en-US" sz="2000" b="1" dirty="0">
              <a:gradFill flip="none" rotWithShape="1">
                <a:gsLst>
                  <a:gs pos="0">
                    <a:schemeClr val="accent2"/>
                  </a:gs>
                  <a:gs pos="100000">
                    <a:schemeClr val="accent3">
                      <a:lumMod val="75000"/>
                    </a:schemeClr>
                  </a:gs>
                </a:gsLst>
                <a:lin ang="2700000" scaled="1"/>
                <a:tileRect/>
              </a:gradFill>
              <a:latin typeface="Times New Roman" panose="02020603050405020304" pitchFamily="18" charset="0"/>
              <a:cs typeface="Times New Roman" panose="02020603050405020304" pitchFamily="18" charset="0"/>
            </a:endParaRPr>
          </a:p>
        </p:txBody>
      </p:sp>
      <p:sp>
        <p:nvSpPr>
          <p:cNvPr id="17" name="TextBox 16"/>
          <p:cNvSpPr txBox="1"/>
          <p:nvPr/>
        </p:nvSpPr>
        <p:spPr>
          <a:xfrm>
            <a:off x="8547652" y="4419479"/>
            <a:ext cx="312906" cy="429413"/>
          </a:xfrm>
          <a:prstGeom prst="rect">
            <a:avLst/>
          </a:prstGeom>
          <a:noFill/>
        </p:spPr>
        <p:txBody>
          <a:bodyPr wrap="none" rtlCol="0" anchor="ctr">
            <a:spAutoFit/>
          </a:bodyPr>
          <a:lstStyle/>
          <a:p>
            <a:pPr algn="ctr">
              <a:lnSpc>
                <a:spcPct val="120000"/>
              </a:lnSpc>
              <a:spcBef>
                <a:spcPts val="200"/>
              </a:spcBef>
              <a:spcAft>
                <a:spcPts val="200"/>
              </a:spcAft>
            </a:pPr>
            <a:r>
              <a:rPr lang="en-US" sz="2000" b="1" dirty="0">
                <a:gradFill flip="none" rotWithShape="1">
                  <a:gsLst>
                    <a:gs pos="0">
                      <a:schemeClr val="accent2"/>
                    </a:gs>
                    <a:gs pos="100000">
                      <a:schemeClr val="accent3">
                        <a:lumMod val="75000"/>
                      </a:schemeClr>
                    </a:gs>
                  </a:gsLst>
                  <a:lin ang="2700000" scaled="1"/>
                  <a:tileRect/>
                </a:gradFill>
                <a:latin typeface="Times New Roman" panose="02020603050405020304" pitchFamily="18" charset="0"/>
                <a:cs typeface="Times New Roman" panose="02020603050405020304" pitchFamily="18" charset="0"/>
              </a:rPr>
              <a:t>4</a:t>
            </a:r>
            <a:endParaRPr lang="en-US" sz="2000" b="1" dirty="0">
              <a:gradFill flip="none" rotWithShape="1">
                <a:gsLst>
                  <a:gs pos="0">
                    <a:schemeClr val="accent2"/>
                  </a:gs>
                  <a:gs pos="100000">
                    <a:schemeClr val="accent3">
                      <a:lumMod val="75000"/>
                    </a:schemeClr>
                  </a:gs>
                </a:gsLst>
                <a:lin ang="2700000" scaled="1"/>
                <a:tileRect/>
              </a:gradFill>
              <a:latin typeface="Times New Roman" panose="02020603050405020304" pitchFamily="18" charset="0"/>
              <a:cs typeface="Times New Roman" panose="02020603050405020304" pitchFamily="18" charset="0"/>
            </a:endParaRPr>
          </a:p>
        </p:txBody>
      </p:sp>
      <p:sp>
        <p:nvSpPr>
          <p:cNvPr id="18" name="TextBox 17"/>
          <p:cNvSpPr txBox="1"/>
          <p:nvPr/>
        </p:nvSpPr>
        <p:spPr>
          <a:xfrm>
            <a:off x="9073334" y="3601930"/>
            <a:ext cx="312907" cy="429413"/>
          </a:xfrm>
          <a:prstGeom prst="rect">
            <a:avLst/>
          </a:prstGeom>
          <a:noFill/>
        </p:spPr>
        <p:txBody>
          <a:bodyPr wrap="none" rtlCol="0" anchor="ctr">
            <a:spAutoFit/>
          </a:bodyPr>
          <a:lstStyle/>
          <a:p>
            <a:pPr algn="ctr">
              <a:lnSpc>
                <a:spcPct val="120000"/>
              </a:lnSpc>
              <a:spcBef>
                <a:spcPts val="200"/>
              </a:spcBef>
              <a:spcAft>
                <a:spcPts val="200"/>
              </a:spcAft>
            </a:pPr>
            <a:r>
              <a:rPr lang="en-US" sz="2000" b="1" dirty="0">
                <a:gradFill flip="none" rotWithShape="1">
                  <a:gsLst>
                    <a:gs pos="0">
                      <a:srgbClr val="00C6FF"/>
                    </a:gs>
                    <a:gs pos="100000">
                      <a:srgbClr val="0072FF"/>
                    </a:gs>
                  </a:gsLst>
                  <a:lin ang="2700000" scaled="1"/>
                  <a:tileRect/>
                </a:gradFill>
                <a:latin typeface="Times New Roman" panose="02020603050405020304" pitchFamily="18" charset="0"/>
                <a:cs typeface="Times New Roman" panose="02020603050405020304" pitchFamily="18" charset="0"/>
              </a:rPr>
              <a:t>0</a:t>
            </a:r>
            <a:endParaRPr lang="en-US" sz="2000" b="1" dirty="0">
              <a:gradFill flip="none" rotWithShape="1">
                <a:gsLst>
                  <a:gs pos="0">
                    <a:srgbClr val="00C6FF"/>
                  </a:gs>
                  <a:gs pos="100000">
                    <a:srgbClr val="0072FF"/>
                  </a:gs>
                </a:gsLst>
                <a:lin ang="2700000" scaled="1"/>
                <a:tileRect/>
              </a:gradFill>
              <a:latin typeface="Times New Roman" panose="02020603050405020304" pitchFamily="18" charset="0"/>
              <a:cs typeface="Times New Roman" panose="02020603050405020304" pitchFamily="18" charset="0"/>
            </a:endParaRPr>
          </a:p>
        </p:txBody>
      </p:sp>
      <p:sp>
        <p:nvSpPr>
          <p:cNvPr id="19" name="TextBox 18"/>
          <p:cNvSpPr txBox="1"/>
          <p:nvPr/>
        </p:nvSpPr>
        <p:spPr>
          <a:xfrm>
            <a:off x="10119343" y="2815275"/>
            <a:ext cx="312907" cy="429413"/>
          </a:xfrm>
          <a:prstGeom prst="rect">
            <a:avLst/>
          </a:prstGeom>
          <a:noFill/>
        </p:spPr>
        <p:txBody>
          <a:bodyPr wrap="none" rtlCol="0" anchor="ctr">
            <a:spAutoFit/>
          </a:bodyPr>
          <a:lstStyle/>
          <a:p>
            <a:pPr algn="ctr">
              <a:lnSpc>
                <a:spcPct val="120000"/>
              </a:lnSpc>
              <a:spcBef>
                <a:spcPts val="200"/>
              </a:spcBef>
              <a:spcAft>
                <a:spcPts val="200"/>
              </a:spcAft>
            </a:pPr>
            <a:r>
              <a:rPr lang="en-US" sz="2000" b="1" dirty="0">
                <a:gradFill flip="none" rotWithShape="1">
                  <a:gsLst>
                    <a:gs pos="0">
                      <a:srgbClr val="00C6FF"/>
                    </a:gs>
                    <a:gs pos="100000">
                      <a:srgbClr val="0072FF"/>
                    </a:gs>
                  </a:gsLst>
                  <a:lin ang="2700000" scaled="1"/>
                  <a:tileRect/>
                </a:gradFill>
                <a:latin typeface="Times New Roman" panose="02020603050405020304" pitchFamily="18" charset="0"/>
                <a:cs typeface="Times New Roman" panose="02020603050405020304" pitchFamily="18" charset="0"/>
              </a:rPr>
              <a:t>1</a:t>
            </a:r>
            <a:endParaRPr lang="en-US" sz="2000" b="1" dirty="0">
              <a:gradFill flip="none" rotWithShape="1">
                <a:gsLst>
                  <a:gs pos="0">
                    <a:srgbClr val="00C6FF"/>
                  </a:gs>
                  <a:gs pos="100000">
                    <a:srgbClr val="0072FF"/>
                  </a:gs>
                </a:gsLst>
                <a:lin ang="2700000" scaled="1"/>
                <a:tileRect/>
              </a:gradFill>
              <a:latin typeface="Times New Roman" panose="02020603050405020304" pitchFamily="18" charset="0"/>
              <a:cs typeface="Times New Roman" panose="02020603050405020304" pitchFamily="18" charset="0"/>
            </a:endParaRPr>
          </a:p>
        </p:txBody>
      </p:sp>
      <p:sp>
        <p:nvSpPr>
          <p:cNvPr id="20" name="TextBox 19"/>
          <p:cNvSpPr txBox="1"/>
          <p:nvPr/>
        </p:nvSpPr>
        <p:spPr>
          <a:xfrm>
            <a:off x="11134257" y="3601930"/>
            <a:ext cx="312907" cy="429413"/>
          </a:xfrm>
          <a:prstGeom prst="rect">
            <a:avLst/>
          </a:prstGeom>
          <a:noFill/>
        </p:spPr>
        <p:txBody>
          <a:bodyPr wrap="none" rtlCol="0" anchor="ctr">
            <a:spAutoFit/>
          </a:bodyPr>
          <a:lstStyle/>
          <a:p>
            <a:pPr algn="ctr">
              <a:lnSpc>
                <a:spcPct val="120000"/>
              </a:lnSpc>
              <a:spcBef>
                <a:spcPts val="200"/>
              </a:spcBef>
              <a:spcAft>
                <a:spcPts val="200"/>
              </a:spcAft>
            </a:pPr>
            <a:r>
              <a:rPr lang="en-US" sz="2000" b="1" dirty="0">
                <a:gradFill flip="none" rotWithShape="1">
                  <a:gsLst>
                    <a:gs pos="0">
                      <a:srgbClr val="00C6FF"/>
                    </a:gs>
                    <a:gs pos="100000">
                      <a:srgbClr val="0072FF"/>
                    </a:gs>
                  </a:gsLst>
                  <a:lin ang="2700000" scaled="1"/>
                  <a:tileRect/>
                </a:gradFill>
                <a:latin typeface="Times New Roman" panose="02020603050405020304" pitchFamily="18" charset="0"/>
                <a:cs typeface="Times New Roman" panose="02020603050405020304" pitchFamily="18" charset="0"/>
              </a:rPr>
              <a:t>2</a:t>
            </a:r>
            <a:endParaRPr lang="en-US" sz="2000" b="1" dirty="0">
              <a:gradFill flip="none" rotWithShape="1">
                <a:gsLst>
                  <a:gs pos="0">
                    <a:srgbClr val="00C6FF"/>
                  </a:gs>
                  <a:gs pos="100000">
                    <a:srgbClr val="0072FF"/>
                  </a:gs>
                </a:gsLst>
                <a:lin ang="2700000" scaled="1"/>
                <a:tileRect/>
              </a:gradFill>
              <a:latin typeface="Times New Roman" panose="02020603050405020304" pitchFamily="18" charset="0"/>
              <a:cs typeface="Times New Roman" panose="02020603050405020304" pitchFamily="18" charset="0"/>
            </a:endParaRPr>
          </a:p>
        </p:txBody>
      </p:sp>
      <p:sp>
        <p:nvSpPr>
          <p:cNvPr id="21" name="TextBox 20"/>
          <p:cNvSpPr txBox="1"/>
          <p:nvPr/>
        </p:nvSpPr>
        <p:spPr>
          <a:xfrm>
            <a:off x="10821350" y="4848892"/>
            <a:ext cx="312907" cy="429413"/>
          </a:xfrm>
          <a:prstGeom prst="rect">
            <a:avLst/>
          </a:prstGeom>
          <a:noFill/>
        </p:spPr>
        <p:txBody>
          <a:bodyPr wrap="square" rtlCol="0" anchor="ctr">
            <a:spAutoFit/>
          </a:bodyPr>
          <a:lstStyle/>
          <a:p>
            <a:pPr algn="ctr">
              <a:lnSpc>
                <a:spcPct val="120000"/>
              </a:lnSpc>
              <a:spcBef>
                <a:spcPts val="200"/>
              </a:spcBef>
              <a:spcAft>
                <a:spcPts val="200"/>
              </a:spcAft>
            </a:pPr>
            <a:r>
              <a:rPr lang="en-US" sz="2000" b="1" dirty="0">
                <a:gradFill flip="none" rotWithShape="1">
                  <a:gsLst>
                    <a:gs pos="0">
                      <a:srgbClr val="00C6FF"/>
                    </a:gs>
                    <a:gs pos="100000">
                      <a:srgbClr val="0072FF"/>
                    </a:gs>
                  </a:gsLst>
                  <a:lin ang="2700000" scaled="1"/>
                  <a:tileRect/>
                </a:gradFill>
                <a:latin typeface="Times New Roman" panose="02020603050405020304" pitchFamily="18" charset="0"/>
                <a:cs typeface="Times New Roman" panose="02020603050405020304" pitchFamily="18" charset="0"/>
              </a:rPr>
              <a:t>3</a:t>
            </a:r>
            <a:endParaRPr lang="en-US" sz="2000" b="1" dirty="0">
              <a:gradFill flip="none" rotWithShape="1">
                <a:gsLst>
                  <a:gs pos="0">
                    <a:srgbClr val="00C6FF"/>
                  </a:gs>
                  <a:gs pos="100000">
                    <a:srgbClr val="0072FF"/>
                  </a:gs>
                </a:gsLst>
                <a:lin ang="2700000" scaled="1"/>
                <a:tileRect/>
              </a:gradFill>
              <a:latin typeface="Times New Roman" panose="02020603050405020304" pitchFamily="18" charset="0"/>
              <a:cs typeface="Times New Roman" panose="02020603050405020304" pitchFamily="18" charset="0"/>
            </a:endParaRPr>
          </a:p>
        </p:txBody>
      </p:sp>
      <p:sp>
        <p:nvSpPr>
          <p:cNvPr id="22" name="TextBox 21"/>
          <p:cNvSpPr txBox="1"/>
          <p:nvPr/>
        </p:nvSpPr>
        <p:spPr>
          <a:xfrm>
            <a:off x="9382013" y="4848892"/>
            <a:ext cx="312907" cy="429413"/>
          </a:xfrm>
          <a:prstGeom prst="rect">
            <a:avLst/>
          </a:prstGeom>
          <a:noFill/>
        </p:spPr>
        <p:txBody>
          <a:bodyPr wrap="square" rtlCol="0" anchor="ctr">
            <a:spAutoFit/>
          </a:bodyPr>
          <a:lstStyle/>
          <a:p>
            <a:pPr algn="ctr">
              <a:lnSpc>
                <a:spcPct val="120000"/>
              </a:lnSpc>
              <a:spcBef>
                <a:spcPts val="200"/>
              </a:spcBef>
              <a:spcAft>
                <a:spcPts val="200"/>
              </a:spcAft>
            </a:pPr>
            <a:r>
              <a:rPr lang="en-US" sz="2000" b="1" dirty="0">
                <a:gradFill flip="none" rotWithShape="1">
                  <a:gsLst>
                    <a:gs pos="0">
                      <a:srgbClr val="00C6FF"/>
                    </a:gs>
                    <a:gs pos="100000">
                      <a:srgbClr val="0072FF"/>
                    </a:gs>
                  </a:gsLst>
                  <a:lin ang="2700000" scaled="1"/>
                  <a:tileRect/>
                </a:gradFill>
                <a:latin typeface="Times New Roman" panose="02020603050405020304" pitchFamily="18" charset="0"/>
                <a:cs typeface="Times New Roman" panose="02020603050405020304" pitchFamily="18" charset="0"/>
              </a:rPr>
              <a:t>4</a:t>
            </a:r>
            <a:endParaRPr lang="en-US" sz="2000" b="1" dirty="0">
              <a:gradFill flip="none" rotWithShape="1">
                <a:gsLst>
                  <a:gs pos="0">
                    <a:srgbClr val="00C6FF"/>
                  </a:gs>
                  <a:gs pos="100000">
                    <a:srgbClr val="0072FF"/>
                  </a:gs>
                </a:gsLst>
                <a:lin ang="2700000" scaled="1"/>
                <a:tileRect/>
              </a:gradFill>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59:morph option="byObject"/>
      </p:transition>
    </mc:Choice>
    <mc:Fallback>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a:t>5.1</a:t>
            </a:r>
            <a:r>
              <a:rPr lang="en-US" sz="3600" dirty="0"/>
              <a:t>2</a:t>
            </a:r>
            <a:r>
              <a:rPr lang="en-US" sz="3600" dirty="0"/>
              <a:t>.2. Giải pháp cho bài toán Dining-Philosopher</a:t>
            </a:r>
            <a:endParaRPr lang="en-US" sz="3600" dirty="0"/>
          </a:p>
        </p:txBody>
      </p:sp>
      <p:sp>
        <p:nvSpPr>
          <p:cNvPr id="4" name="Footer Placeholder 3"/>
          <p:cNvSpPr>
            <a:spLocks noGrp="1"/>
          </p:cNvSpPr>
          <p:nvPr>
            <p:ph type="ftr" sz="quarter" idx="11"/>
          </p:nvPr>
        </p:nvSpPr>
        <p:spPr/>
        <p:txBody>
          <a:bodyPr/>
          <a:lstStyle/>
          <a:p>
            <a:r>
              <a:rPr lang="vi-VN"/>
              <a:t>Thực hiện bởi Trường Đại học Công nghệ Thông tin, ĐHQG-HCM</a:t>
            </a:r>
            <a:endParaRPr lang="en-US" dirty="0"/>
          </a:p>
        </p:txBody>
      </p:sp>
      <p:sp>
        <p:nvSpPr>
          <p:cNvPr id="5" name="Slide Number Placeholder 4"/>
          <p:cNvSpPr>
            <a:spLocks noGrp="1"/>
          </p:cNvSpPr>
          <p:nvPr>
            <p:ph type="sldNum" sz="quarter" idx="12"/>
          </p:nvPr>
        </p:nvSpPr>
        <p:spPr/>
        <p:txBody>
          <a:bodyPr/>
          <a:lstStyle/>
          <a:p>
            <a:fld id="{D8B0B3AC-44A8-D142-AAF6-9A453466E1A4}" type="slidenum">
              <a:rPr lang="en-US" smtClean="0"/>
            </a:fld>
            <a:endParaRPr lang="en-US" dirty="0"/>
          </a:p>
        </p:txBody>
      </p:sp>
      <p:sp>
        <p:nvSpPr>
          <p:cNvPr id="8" name="TextBox 7"/>
          <p:cNvSpPr txBox="1"/>
          <p:nvPr/>
        </p:nvSpPr>
        <p:spPr>
          <a:xfrm>
            <a:off x="952663" y="1565104"/>
            <a:ext cx="4626588" cy="494751"/>
          </a:xfrm>
          <a:prstGeom prst="rect">
            <a:avLst/>
          </a:prstGeom>
          <a:gradFill>
            <a:gsLst>
              <a:gs pos="0">
                <a:srgbClr val="00C6FF"/>
              </a:gs>
              <a:gs pos="100000">
                <a:srgbClr val="0072FF"/>
              </a:gs>
            </a:gsLst>
            <a:lin ang="2700000" scaled="1"/>
          </a:gradFill>
          <a:ln>
            <a:gradFill flip="none" rotWithShape="1">
              <a:gsLst>
                <a:gs pos="0">
                  <a:srgbClr val="00C6FF"/>
                </a:gs>
                <a:gs pos="100000">
                  <a:srgbClr val="0072FF"/>
                </a:gs>
              </a:gsLst>
              <a:lin ang="2700000" scaled="1"/>
              <a:tileRect/>
            </a:gradFill>
          </a:ln>
        </p:spPr>
        <p:txBody>
          <a:bodyPr wrap="none" rtlCol="0">
            <a:spAutoFit/>
          </a:bodyPr>
          <a:lstStyle>
            <a:defPPr>
              <a:defRPr lang="en-US"/>
            </a:defPPr>
            <a:lvl1pPr>
              <a:lnSpc>
                <a:spcPct val="120000"/>
              </a:lnSpc>
              <a:spcBef>
                <a:spcPts val="200"/>
              </a:spcBef>
              <a:spcAft>
                <a:spcPts val="200"/>
              </a:spcAft>
              <a:defRPr sz="2400" b="1">
                <a:solidFill>
                  <a:schemeClr val="bg1"/>
                </a:solidFill>
                <a:latin typeface="Arial" panose="020B0604020202020204" pitchFamily="34" charset="0"/>
                <a:cs typeface="Arial" panose="020B0604020202020204" pitchFamily="34" charset="0"/>
              </a:defRPr>
            </a:lvl1pPr>
          </a:lstStyle>
          <a:p>
            <a:r>
              <a:rPr lang="en-US" dirty="0"/>
              <a:t>Giải pháp sử dụng semaphore</a:t>
            </a:r>
            <a:endParaRPr lang="en-US" dirty="0"/>
          </a:p>
        </p:txBody>
      </p:sp>
      <p:sp>
        <p:nvSpPr>
          <p:cNvPr id="9" name="TextBox 8"/>
          <p:cNvSpPr txBox="1"/>
          <p:nvPr/>
        </p:nvSpPr>
        <p:spPr>
          <a:xfrm>
            <a:off x="931347" y="2709624"/>
            <a:ext cx="5018040" cy="3363228"/>
          </a:xfrm>
          <a:prstGeom prst="rect">
            <a:avLst/>
          </a:prstGeom>
          <a:solidFill>
            <a:schemeClr val="bg1"/>
          </a:solidFill>
          <a:ln>
            <a:gradFill flip="none" rotWithShape="1">
              <a:gsLst>
                <a:gs pos="0">
                  <a:srgbClr val="00C6FF"/>
                </a:gs>
                <a:gs pos="100000">
                  <a:srgbClr val="0072FF"/>
                </a:gs>
              </a:gsLst>
              <a:lin ang="2700000" scaled="1"/>
              <a:tileRect/>
            </a:gradFill>
          </a:ln>
        </p:spPr>
        <p:txBody>
          <a:bodyPr wrap="none" rtlCol="0">
            <a:spAutoFit/>
          </a:bodyPr>
          <a:lstStyle/>
          <a:p>
            <a:pPr marL="8255" lvl="2">
              <a:lnSpc>
                <a:spcPct val="110000"/>
              </a:lnSpc>
              <a:spcBef>
                <a:spcPts val="100"/>
              </a:spcBef>
              <a:spcAft>
                <a:spcPts val="100"/>
              </a:spcAft>
              <a:buFont typeface="Webdings" panose="05030102010509060703" pitchFamily="18" charset="2"/>
              <a:buNone/>
            </a:pPr>
            <a:r>
              <a:rPr lang="en-US" altLang="en-US" b="1" dirty="0">
                <a:gradFill>
                  <a:gsLst>
                    <a:gs pos="0">
                      <a:schemeClr val="accent3"/>
                    </a:gs>
                    <a:gs pos="100000">
                      <a:schemeClr val="accent5"/>
                    </a:gs>
                  </a:gsLst>
                  <a:lin ang="2700000" scaled="1"/>
                </a:gradFill>
                <a:latin typeface="Courier New" panose="02070309020205020404" pitchFamily="49" charset="0"/>
              </a:rPr>
              <a:t>wait (chopstick[</a:t>
            </a:r>
            <a:r>
              <a:rPr lang="en-US" altLang="en-US" b="1" dirty="0" err="1">
                <a:gradFill>
                  <a:gsLst>
                    <a:gs pos="0">
                      <a:schemeClr val="accent3"/>
                    </a:gs>
                    <a:gs pos="100000">
                      <a:schemeClr val="accent5"/>
                    </a:gs>
                  </a:gsLst>
                  <a:lin ang="2700000" scaled="1"/>
                </a:gradFill>
                <a:latin typeface="Courier New" panose="02070309020205020404" pitchFamily="49" charset="0"/>
              </a:rPr>
              <a:t>i</a:t>
            </a:r>
            <a:r>
              <a:rPr lang="en-US" altLang="en-US" b="1" dirty="0">
                <a:gradFill>
                  <a:gsLst>
                    <a:gs pos="0">
                      <a:schemeClr val="accent3"/>
                    </a:gs>
                    <a:gs pos="100000">
                      <a:schemeClr val="accent5"/>
                    </a:gs>
                  </a:gsLst>
                  <a:lin ang="2700000" scaled="1"/>
                </a:gradFill>
                <a:latin typeface="Courier New" panose="02070309020205020404" pitchFamily="49" charset="0"/>
              </a:rPr>
              <a:t>] );</a:t>
            </a:r>
            <a:endParaRPr lang="en-US" altLang="en-US" b="1" dirty="0">
              <a:gradFill>
                <a:gsLst>
                  <a:gs pos="0">
                    <a:schemeClr val="accent3"/>
                  </a:gs>
                  <a:gs pos="100000">
                    <a:schemeClr val="accent5"/>
                  </a:gs>
                </a:gsLst>
                <a:lin ang="2700000" scaled="1"/>
              </a:gradFill>
              <a:latin typeface="Courier New" panose="02070309020205020404" pitchFamily="49" charset="0"/>
            </a:endParaRPr>
          </a:p>
          <a:p>
            <a:pPr marL="8255" lvl="2">
              <a:lnSpc>
                <a:spcPct val="110000"/>
              </a:lnSpc>
              <a:spcBef>
                <a:spcPts val="100"/>
              </a:spcBef>
              <a:spcAft>
                <a:spcPts val="100"/>
              </a:spcAft>
              <a:buFont typeface="Webdings" panose="05030102010509060703" pitchFamily="18" charset="2"/>
              <a:buNone/>
            </a:pPr>
            <a:r>
              <a:rPr lang="en-US" altLang="en-US" b="1" dirty="0">
                <a:gradFill flip="none" rotWithShape="1">
                  <a:gsLst>
                    <a:gs pos="0">
                      <a:schemeClr val="accent2">
                        <a:alpha val="50000"/>
                      </a:schemeClr>
                    </a:gs>
                    <a:gs pos="100000">
                      <a:schemeClr val="accent3">
                        <a:lumMod val="75000"/>
                        <a:alpha val="50000"/>
                      </a:schemeClr>
                    </a:gs>
                  </a:gsLst>
                  <a:lin ang="2700000" scaled="1"/>
                  <a:tileRect/>
                </a:gradFill>
                <a:latin typeface="Courier New" panose="02070309020205020404" pitchFamily="49" charset="0"/>
              </a:rPr>
              <a:t>wait (chopstick[ (</a:t>
            </a:r>
            <a:r>
              <a:rPr lang="en-US" altLang="en-US" b="1" dirty="0" err="1">
                <a:gradFill flip="none" rotWithShape="1">
                  <a:gsLst>
                    <a:gs pos="0">
                      <a:schemeClr val="accent2">
                        <a:alpha val="50000"/>
                      </a:schemeClr>
                    </a:gs>
                    <a:gs pos="100000">
                      <a:schemeClr val="accent3">
                        <a:lumMod val="75000"/>
                        <a:alpha val="50000"/>
                      </a:schemeClr>
                    </a:gs>
                  </a:gsLst>
                  <a:lin ang="2700000" scaled="1"/>
                  <a:tileRect/>
                </a:gradFill>
                <a:latin typeface="Courier New" panose="02070309020205020404" pitchFamily="49" charset="0"/>
              </a:rPr>
              <a:t>i</a:t>
            </a:r>
            <a:r>
              <a:rPr lang="en-US" altLang="en-US" b="1" dirty="0">
                <a:gradFill flip="none" rotWithShape="1">
                  <a:gsLst>
                    <a:gs pos="0">
                      <a:schemeClr val="accent2">
                        <a:alpha val="50000"/>
                      </a:schemeClr>
                    </a:gs>
                    <a:gs pos="100000">
                      <a:schemeClr val="accent3">
                        <a:lumMod val="75000"/>
                        <a:alpha val="50000"/>
                      </a:schemeClr>
                    </a:gs>
                  </a:gsLst>
                  <a:lin ang="2700000" scaled="1"/>
                  <a:tileRect/>
                </a:gradFill>
                <a:latin typeface="Courier New" panose="02070309020205020404" pitchFamily="49" charset="0"/>
              </a:rPr>
              <a:t> + 1) % 5] );</a:t>
            </a:r>
            <a:endParaRPr lang="en-US" altLang="en-US" dirty="0">
              <a:gradFill flip="none" rotWithShape="1">
                <a:gsLst>
                  <a:gs pos="0">
                    <a:schemeClr val="accent2">
                      <a:alpha val="50000"/>
                    </a:schemeClr>
                  </a:gs>
                  <a:gs pos="100000">
                    <a:schemeClr val="accent3">
                      <a:lumMod val="75000"/>
                      <a:alpha val="50000"/>
                    </a:schemeClr>
                  </a:gs>
                </a:gsLst>
                <a:lin ang="2700000" scaled="1"/>
                <a:tileRect/>
              </a:gradFill>
              <a:latin typeface="Courier New" panose="02070309020205020404" pitchFamily="49" charset="0"/>
            </a:endParaRPr>
          </a:p>
          <a:p>
            <a:pPr marL="8255" lvl="2">
              <a:lnSpc>
                <a:spcPct val="110000"/>
              </a:lnSpc>
              <a:spcBef>
                <a:spcPts val="100"/>
              </a:spcBef>
              <a:spcAft>
                <a:spcPts val="100"/>
              </a:spcAft>
              <a:buFont typeface="Webdings" panose="05030102010509060703" pitchFamily="18" charset="2"/>
              <a:buNone/>
            </a:pPr>
            <a:r>
              <a:rPr lang="en-US" altLang="en-US" dirty="0">
                <a:solidFill>
                  <a:srgbClr val="000000">
                    <a:alpha val="50000"/>
                  </a:srgbClr>
                </a:solidFill>
                <a:latin typeface="Courier New" panose="02070309020205020404" pitchFamily="49" charset="0"/>
              </a:rPr>
              <a:t>...</a:t>
            </a:r>
            <a:endParaRPr lang="en-US" altLang="en-US" dirty="0">
              <a:solidFill>
                <a:srgbClr val="000000">
                  <a:alpha val="50000"/>
                </a:srgbClr>
              </a:solidFill>
              <a:latin typeface="Courier New" panose="02070309020205020404" pitchFamily="49" charset="0"/>
            </a:endParaRPr>
          </a:p>
          <a:p>
            <a:pPr marL="8255" lvl="2">
              <a:lnSpc>
                <a:spcPct val="110000"/>
              </a:lnSpc>
              <a:spcBef>
                <a:spcPts val="100"/>
              </a:spcBef>
              <a:spcAft>
                <a:spcPts val="100"/>
              </a:spcAft>
              <a:buFont typeface="Webdings" panose="05030102010509060703" pitchFamily="18" charset="2"/>
              <a:buNone/>
            </a:pPr>
            <a:r>
              <a:rPr lang="en-US" altLang="en-US" dirty="0">
                <a:solidFill>
                  <a:srgbClr val="000000">
                    <a:alpha val="50000"/>
                  </a:srgbClr>
                </a:solidFill>
                <a:latin typeface="Courier New" panose="02070309020205020404" pitchFamily="49" charset="0"/>
              </a:rPr>
              <a:t>/* eat for awhile */</a:t>
            </a:r>
            <a:endParaRPr lang="en-US" altLang="en-US" dirty="0">
              <a:solidFill>
                <a:srgbClr val="000000">
                  <a:alpha val="50000"/>
                </a:srgbClr>
              </a:solidFill>
              <a:latin typeface="Courier New" panose="02070309020205020404" pitchFamily="49" charset="0"/>
            </a:endParaRPr>
          </a:p>
          <a:p>
            <a:pPr marL="8255" lvl="2">
              <a:lnSpc>
                <a:spcPct val="110000"/>
              </a:lnSpc>
              <a:spcBef>
                <a:spcPts val="100"/>
              </a:spcBef>
              <a:spcAft>
                <a:spcPts val="100"/>
              </a:spcAft>
              <a:buFont typeface="Webdings" panose="05030102010509060703" pitchFamily="18" charset="2"/>
              <a:buNone/>
            </a:pPr>
            <a:r>
              <a:rPr lang="en-US" altLang="en-US" dirty="0">
                <a:solidFill>
                  <a:srgbClr val="000000">
                    <a:alpha val="50000"/>
                  </a:srgbClr>
                </a:solidFill>
                <a:latin typeface="Courier New" panose="02070309020205020404" pitchFamily="49" charset="0"/>
              </a:rPr>
              <a:t>...</a:t>
            </a:r>
            <a:endParaRPr lang="en-US" altLang="en-US" dirty="0">
              <a:solidFill>
                <a:srgbClr val="000000">
                  <a:alpha val="50000"/>
                </a:srgbClr>
              </a:solidFill>
              <a:latin typeface="Courier New" panose="02070309020205020404" pitchFamily="49" charset="0"/>
            </a:endParaRPr>
          </a:p>
          <a:p>
            <a:pPr marL="8255" lvl="2">
              <a:lnSpc>
                <a:spcPct val="110000"/>
              </a:lnSpc>
              <a:spcBef>
                <a:spcPts val="100"/>
              </a:spcBef>
              <a:spcAft>
                <a:spcPts val="100"/>
              </a:spcAft>
              <a:buFont typeface="Webdings" panose="05030102010509060703" pitchFamily="18" charset="2"/>
              <a:buNone/>
            </a:pPr>
            <a:r>
              <a:rPr lang="en-US" altLang="en-US" b="1" dirty="0">
                <a:gradFill flip="none" rotWithShape="1">
                  <a:gsLst>
                    <a:gs pos="0">
                      <a:srgbClr val="00C6FF">
                        <a:alpha val="50000"/>
                      </a:srgbClr>
                    </a:gs>
                    <a:gs pos="100000">
                      <a:srgbClr val="0072FF">
                        <a:alpha val="50000"/>
                      </a:srgbClr>
                    </a:gs>
                  </a:gsLst>
                  <a:lin ang="2700000" scaled="1"/>
                  <a:tileRect/>
                </a:gradFill>
                <a:latin typeface="Courier New" panose="02070309020205020404" pitchFamily="49" charset="0"/>
              </a:rPr>
              <a:t>signal (chopstick[</a:t>
            </a:r>
            <a:r>
              <a:rPr lang="en-US" altLang="en-US" b="1" dirty="0" err="1">
                <a:gradFill flip="none" rotWithShape="1">
                  <a:gsLst>
                    <a:gs pos="0">
                      <a:srgbClr val="00C6FF">
                        <a:alpha val="50000"/>
                      </a:srgbClr>
                    </a:gs>
                    <a:gs pos="100000">
                      <a:srgbClr val="0072FF">
                        <a:alpha val="50000"/>
                      </a:srgbClr>
                    </a:gs>
                  </a:gsLst>
                  <a:lin ang="2700000" scaled="1"/>
                  <a:tileRect/>
                </a:gradFill>
                <a:latin typeface="Courier New" panose="02070309020205020404" pitchFamily="49" charset="0"/>
              </a:rPr>
              <a:t>i</a:t>
            </a:r>
            <a:r>
              <a:rPr lang="en-US" altLang="en-US" b="1" dirty="0">
                <a:gradFill flip="none" rotWithShape="1">
                  <a:gsLst>
                    <a:gs pos="0">
                      <a:srgbClr val="00C6FF">
                        <a:alpha val="50000"/>
                      </a:srgbClr>
                    </a:gs>
                    <a:gs pos="100000">
                      <a:srgbClr val="0072FF">
                        <a:alpha val="50000"/>
                      </a:srgbClr>
                    </a:gs>
                  </a:gsLst>
                  <a:lin ang="2700000" scaled="1"/>
                  <a:tileRect/>
                </a:gradFill>
                <a:latin typeface="Courier New" panose="02070309020205020404" pitchFamily="49" charset="0"/>
              </a:rPr>
              <a:t>] );</a:t>
            </a:r>
            <a:endParaRPr lang="en-US" altLang="en-US" dirty="0">
              <a:gradFill flip="none" rotWithShape="1">
                <a:gsLst>
                  <a:gs pos="0">
                    <a:srgbClr val="00C6FF">
                      <a:alpha val="50000"/>
                    </a:srgbClr>
                  </a:gs>
                  <a:gs pos="100000">
                    <a:srgbClr val="0072FF">
                      <a:alpha val="50000"/>
                    </a:srgbClr>
                  </a:gs>
                </a:gsLst>
                <a:lin ang="2700000" scaled="1"/>
                <a:tileRect/>
              </a:gradFill>
              <a:latin typeface="Courier New" panose="02070309020205020404" pitchFamily="49" charset="0"/>
            </a:endParaRPr>
          </a:p>
          <a:p>
            <a:pPr marL="8255" lvl="2">
              <a:lnSpc>
                <a:spcPct val="110000"/>
              </a:lnSpc>
              <a:spcBef>
                <a:spcPts val="100"/>
              </a:spcBef>
              <a:spcAft>
                <a:spcPts val="100"/>
              </a:spcAft>
            </a:pPr>
            <a:r>
              <a:rPr lang="en-US" altLang="en-US" b="1" dirty="0">
                <a:gradFill flip="none" rotWithShape="1">
                  <a:gsLst>
                    <a:gs pos="0">
                      <a:schemeClr val="accent2">
                        <a:alpha val="50000"/>
                      </a:schemeClr>
                    </a:gs>
                    <a:gs pos="100000">
                      <a:schemeClr val="accent3">
                        <a:lumMod val="75000"/>
                        <a:alpha val="50000"/>
                      </a:schemeClr>
                    </a:gs>
                  </a:gsLst>
                  <a:lin ang="2700000" scaled="1"/>
                  <a:tileRect/>
                </a:gradFill>
                <a:latin typeface="Courier New" panose="02070309020205020404" pitchFamily="49" charset="0"/>
              </a:rPr>
              <a:t>signal (chopstick[ (</a:t>
            </a:r>
            <a:r>
              <a:rPr lang="en-US" altLang="en-US" b="1" dirty="0" err="1">
                <a:gradFill flip="none" rotWithShape="1">
                  <a:gsLst>
                    <a:gs pos="0">
                      <a:schemeClr val="accent2">
                        <a:alpha val="50000"/>
                      </a:schemeClr>
                    </a:gs>
                    <a:gs pos="100000">
                      <a:schemeClr val="accent3">
                        <a:lumMod val="75000"/>
                        <a:alpha val="50000"/>
                      </a:schemeClr>
                    </a:gs>
                  </a:gsLst>
                  <a:lin ang="2700000" scaled="1"/>
                  <a:tileRect/>
                </a:gradFill>
                <a:latin typeface="Courier New" panose="02070309020205020404" pitchFamily="49" charset="0"/>
              </a:rPr>
              <a:t>i</a:t>
            </a:r>
            <a:r>
              <a:rPr lang="en-US" altLang="en-US" b="1" dirty="0">
                <a:gradFill flip="none" rotWithShape="1">
                  <a:gsLst>
                    <a:gs pos="0">
                      <a:schemeClr val="accent2">
                        <a:alpha val="50000"/>
                      </a:schemeClr>
                    </a:gs>
                    <a:gs pos="100000">
                      <a:schemeClr val="accent3">
                        <a:lumMod val="75000"/>
                        <a:alpha val="50000"/>
                      </a:schemeClr>
                    </a:gs>
                  </a:gsLst>
                  <a:lin ang="2700000" scaled="1"/>
                  <a:tileRect/>
                </a:gradFill>
                <a:latin typeface="Courier New" panose="02070309020205020404" pitchFamily="49" charset="0"/>
              </a:rPr>
              <a:t> + 1) % 5] );</a:t>
            </a:r>
            <a:endParaRPr lang="en-US" altLang="en-US" b="1" dirty="0">
              <a:gradFill flip="none" rotWithShape="1">
                <a:gsLst>
                  <a:gs pos="0">
                    <a:schemeClr val="accent2">
                      <a:alpha val="50000"/>
                    </a:schemeClr>
                  </a:gs>
                  <a:gs pos="100000">
                    <a:schemeClr val="accent3">
                      <a:lumMod val="75000"/>
                      <a:alpha val="50000"/>
                    </a:schemeClr>
                  </a:gs>
                </a:gsLst>
                <a:lin ang="2700000" scaled="1"/>
                <a:tileRect/>
              </a:gradFill>
              <a:latin typeface="Courier New" panose="02070309020205020404" pitchFamily="49" charset="0"/>
            </a:endParaRPr>
          </a:p>
          <a:p>
            <a:pPr marL="8255" lvl="2">
              <a:lnSpc>
                <a:spcPct val="110000"/>
              </a:lnSpc>
              <a:spcBef>
                <a:spcPts val="100"/>
              </a:spcBef>
              <a:spcAft>
                <a:spcPts val="100"/>
              </a:spcAft>
            </a:pPr>
            <a:r>
              <a:rPr lang="en-US" altLang="en-US" dirty="0">
                <a:solidFill>
                  <a:srgbClr val="000000">
                    <a:alpha val="50000"/>
                  </a:srgbClr>
                </a:solidFill>
                <a:latin typeface="Courier New" panose="02070309020205020404" pitchFamily="49" charset="0"/>
              </a:rPr>
              <a:t>...</a:t>
            </a:r>
            <a:endParaRPr lang="en-US" altLang="en-US" dirty="0">
              <a:solidFill>
                <a:srgbClr val="000000">
                  <a:alpha val="50000"/>
                </a:srgbClr>
              </a:solidFill>
              <a:latin typeface="Courier New" panose="02070309020205020404" pitchFamily="49" charset="0"/>
            </a:endParaRPr>
          </a:p>
          <a:p>
            <a:pPr marL="8255" lvl="2">
              <a:lnSpc>
                <a:spcPct val="110000"/>
              </a:lnSpc>
              <a:spcBef>
                <a:spcPts val="100"/>
              </a:spcBef>
              <a:spcAft>
                <a:spcPts val="100"/>
              </a:spcAft>
            </a:pPr>
            <a:r>
              <a:rPr lang="en-US" altLang="en-US" dirty="0">
                <a:solidFill>
                  <a:srgbClr val="000000">
                    <a:alpha val="50000"/>
                  </a:srgbClr>
                </a:solidFill>
                <a:latin typeface="Courier New" panose="02070309020205020404" pitchFamily="49" charset="0"/>
              </a:rPr>
              <a:t>/* think for awhile */</a:t>
            </a:r>
            <a:endParaRPr lang="en-US" altLang="en-US" dirty="0">
              <a:solidFill>
                <a:srgbClr val="000000">
                  <a:alpha val="50000"/>
                </a:srgbClr>
              </a:solidFill>
              <a:latin typeface="Courier New" panose="02070309020205020404" pitchFamily="49" charset="0"/>
            </a:endParaRPr>
          </a:p>
          <a:p>
            <a:pPr marL="8255" lvl="2">
              <a:lnSpc>
                <a:spcPct val="110000"/>
              </a:lnSpc>
              <a:spcBef>
                <a:spcPts val="100"/>
              </a:spcBef>
              <a:spcAft>
                <a:spcPts val="100"/>
              </a:spcAft>
            </a:pPr>
            <a:r>
              <a:rPr lang="en-US" dirty="0">
                <a:solidFill>
                  <a:srgbClr val="000000">
                    <a:alpha val="50000"/>
                  </a:srgbClr>
                </a:solidFill>
                <a:latin typeface="Courier New" panose="02070309020205020404" pitchFamily="49" charset="0"/>
              </a:rPr>
              <a:t>...</a:t>
            </a:r>
            <a:endParaRPr lang="en-US" dirty="0">
              <a:solidFill>
                <a:srgbClr val="000000">
                  <a:alpha val="50000"/>
                </a:srgbClr>
              </a:solidFill>
              <a:latin typeface="Courier New" panose="02070309020205020404" pitchFamily="49" charset="0"/>
            </a:endParaRPr>
          </a:p>
        </p:txBody>
      </p:sp>
      <p:sp>
        <p:nvSpPr>
          <p:cNvPr id="10" name="TextBox 9"/>
          <p:cNvSpPr txBox="1"/>
          <p:nvPr/>
        </p:nvSpPr>
        <p:spPr>
          <a:xfrm>
            <a:off x="932934" y="2315414"/>
            <a:ext cx="1723613" cy="394147"/>
          </a:xfrm>
          <a:prstGeom prst="rect">
            <a:avLst/>
          </a:prstGeom>
          <a:gradFill>
            <a:gsLst>
              <a:gs pos="0">
                <a:srgbClr val="00C6FF"/>
              </a:gs>
              <a:gs pos="100000">
                <a:srgbClr val="0072FF"/>
              </a:gs>
            </a:gsLst>
            <a:lin ang="5400000" scaled="1"/>
          </a:gradFill>
          <a:ln>
            <a:gradFill>
              <a:gsLst>
                <a:gs pos="0">
                  <a:srgbClr val="00C6FF"/>
                </a:gs>
                <a:gs pos="100000">
                  <a:srgbClr val="0072FF"/>
                </a:gs>
              </a:gsLst>
              <a:lin ang="5400000" scaled="1"/>
            </a:gradFill>
          </a:ln>
        </p:spPr>
        <p:txBody>
          <a:bodyPr wrap="none" rtlCol="0">
            <a:spAutoFit/>
          </a:bodyPr>
          <a:lstStyle/>
          <a:p>
            <a:pPr>
              <a:lnSpc>
                <a:spcPct val="120000"/>
              </a:lnSpc>
              <a:spcBef>
                <a:spcPts val="200"/>
              </a:spcBef>
              <a:spcAft>
                <a:spcPts val="200"/>
              </a:spcAft>
            </a:pPr>
            <a:r>
              <a:rPr lang="en-US" b="1" dirty="0">
                <a:solidFill>
                  <a:schemeClr val="bg1"/>
                </a:solidFill>
                <a:latin typeface="Arial" panose="020B0604020202020204" pitchFamily="34" charset="0"/>
                <a:cs typeface="Arial" panose="020B0604020202020204" pitchFamily="34" charset="0"/>
              </a:rPr>
              <a:t>Triết gia thứ i:</a:t>
            </a:r>
            <a:endParaRPr lang="en-US" b="1" dirty="0">
              <a:solidFill>
                <a:schemeClr val="bg1"/>
              </a:solidFill>
              <a:latin typeface="Arial" panose="020B0604020202020204" pitchFamily="34" charset="0"/>
              <a:cs typeface="Arial" panose="020B0604020202020204" pitchFamily="34" charset="0"/>
            </a:endParaRPr>
          </a:p>
        </p:txBody>
      </p:sp>
      <p:sp>
        <p:nvSpPr>
          <p:cNvPr id="11" name="Triangle 10"/>
          <p:cNvSpPr/>
          <p:nvPr/>
        </p:nvSpPr>
        <p:spPr>
          <a:xfrm rot="5400000">
            <a:off x="716055" y="2875143"/>
            <a:ext cx="114660" cy="98845"/>
          </a:xfrm>
          <a:prstGeom prst="triangle">
            <a:avLst/>
          </a:prstGeom>
          <a:gradFill>
            <a:gsLst>
              <a:gs pos="0">
                <a:srgbClr val="00C6FF"/>
              </a:gs>
              <a:gs pos="100000">
                <a:srgbClr val="0072FF"/>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pic>
        <p:nvPicPr>
          <p:cNvPr id="12" name="Picture 1"/>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8881397" y="2924565"/>
            <a:ext cx="2821576" cy="27123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12"/>
          <p:cNvSpPr txBox="1"/>
          <p:nvPr/>
        </p:nvSpPr>
        <p:spPr>
          <a:xfrm>
            <a:off x="9208458" y="2552483"/>
            <a:ext cx="312907" cy="429413"/>
          </a:xfrm>
          <a:prstGeom prst="rect">
            <a:avLst/>
          </a:prstGeom>
          <a:noFill/>
        </p:spPr>
        <p:txBody>
          <a:bodyPr wrap="none" rtlCol="0" anchor="ctr">
            <a:spAutoFit/>
          </a:bodyPr>
          <a:lstStyle/>
          <a:p>
            <a:pPr algn="ctr">
              <a:lnSpc>
                <a:spcPct val="120000"/>
              </a:lnSpc>
              <a:spcBef>
                <a:spcPts val="200"/>
              </a:spcBef>
              <a:spcAft>
                <a:spcPts val="200"/>
              </a:spcAft>
            </a:pPr>
            <a:r>
              <a:rPr lang="en-US" sz="2000" b="1" dirty="0">
                <a:gradFill flip="none" rotWithShape="1">
                  <a:gsLst>
                    <a:gs pos="0">
                      <a:srgbClr val="00C6FF"/>
                    </a:gs>
                    <a:gs pos="100000">
                      <a:srgbClr val="0072FF"/>
                    </a:gs>
                  </a:gsLst>
                  <a:lin ang="2700000" scaled="1"/>
                  <a:tileRect/>
                </a:gradFill>
                <a:latin typeface="Times New Roman" panose="02020603050405020304" pitchFamily="18" charset="0"/>
                <a:cs typeface="Times New Roman" panose="02020603050405020304" pitchFamily="18" charset="0"/>
              </a:rPr>
              <a:t>0</a:t>
            </a:r>
            <a:endParaRPr lang="en-US" sz="2000" b="1" dirty="0">
              <a:gradFill flip="none" rotWithShape="1">
                <a:gsLst>
                  <a:gs pos="0">
                    <a:srgbClr val="00C6FF"/>
                  </a:gs>
                  <a:gs pos="100000">
                    <a:srgbClr val="0072FF"/>
                  </a:gs>
                </a:gsLst>
                <a:lin ang="2700000" scaled="1"/>
                <a:tileRect/>
              </a:gradFill>
              <a:latin typeface="Times New Roman" panose="02020603050405020304" pitchFamily="18" charset="0"/>
              <a:cs typeface="Times New Roman" panose="02020603050405020304" pitchFamily="18" charset="0"/>
            </a:endParaRPr>
          </a:p>
        </p:txBody>
      </p:sp>
      <p:sp>
        <p:nvSpPr>
          <p:cNvPr id="14" name="TextBox 13"/>
          <p:cNvSpPr txBox="1"/>
          <p:nvPr/>
        </p:nvSpPr>
        <p:spPr>
          <a:xfrm>
            <a:off x="11039159" y="2552483"/>
            <a:ext cx="312906" cy="429413"/>
          </a:xfrm>
          <a:prstGeom prst="rect">
            <a:avLst/>
          </a:prstGeom>
          <a:noFill/>
        </p:spPr>
        <p:txBody>
          <a:bodyPr wrap="none" rtlCol="0" anchor="ctr">
            <a:spAutoFit/>
          </a:bodyPr>
          <a:lstStyle/>
          <a:p>
            <a:pPr algn="ctr">
              <a:lnSpc>
                <a:spcPct val="120000"/>
              </a:lnSpc>
              <a:spcBef>
                <a:spcPts val="200"/>
              </a:spcBef>
              <a:spcAft>
                <a:spcPts val="200"/>
              </a:spcAft>
            </a:pPr>
            <a:r>
              <a:rPr lang="en-US" sz="2000" b="1" dirty="0">
                <a:gradFill flip="none" rotWithShape="1">
                  <a:gsLst>
                    <a:gs pos="0">
                      <a:schemeClr val="accent2"/>
                    </a:gs>
                    <a:gs pos="100000">
                      <a:schemeClr val="accent3">
                        <a:lumMod val="75000"/>
                      </a:schemeClr>
                    </a:gs>
                  </a:gsLst>
                  <a:lin ang="2700000" scaled="1"/>
                  <a:tileRect/>
                </a:gradFill>
                <a:latin typeface="Times New Roman" panose="02020603050405020304" pitchFamily="18" charset="0"/>
                <a:cs typeface="Times New Roman" panose="02020603050405020304" pitchFamily="18" charset="0"/>
              </a:rPr>
              <a:t>1</a:t>
            </a:r>
            <a:endParaRPr lang="en-US" sz="2000" b="1" dirty="0">
              <a:gradFill flip="none" rotWithShape="1">
                <a:gsLst>
                  <a:gs pos="0">
                    <a:schemeClr val="accent2"/>
                  </a:gs>
                  <a:gs pos="100000">
                    <a:schemeClr val="accent3">
                      <a:lumMod val="75000"/>
                    </a:schemeClr>
                  </a:gs>
                </a:gsLst>
                <a:lin ang="2700000" scaled="1"/>
                <a:tileRect/>
              </a:gradFill>
              <a:latin typeface="Times New Roman" panose="02020603050405020304" pitchFamily="18" charset="0"/>
              <a:cs typeface="Times New Roman" panose="02020603050405020304" pitchFamily="18" charset="0"/>
            </a:endParaRPr>
          </a:p>
        </p:txBody>
      </p:sp>
      <p:sp>
        <p:nvSpPr>
          <p:cNvPr id="15" name="TextBox 14"/>
          <p:cNvSpPr txBox="1"/>
          <p:nvPr/>
        </p:nvSpPr>
        <p:spPr>
          <a:xfrm>
            <a:off x="11723812" y="4419479"/>
            <a:ext cx="312906" cy="429413"/>
          </a:xfrm>
          <a:prstGeom prst="rect">
            <a:avLst/>
          </a:prstGeom>
          <a:noFill/>
        </p:spPr>
        <p:txBody>
          <a:bodyPr wrap="none" rtlCol="0" anchor="ctr">
            <a:spAutoFit/>
          </a:bodyPr>
          <a:lstStyle/>
          <a:p>
            <a:pPr algn="ctr">
              <a:lnSpc>
                <a:spcPct val="120000"/>
              </a:lnSpc>
              <a:spcBef>
                <a:spcPts val="200"/>
              </a:spcBef>
              <a:spcAft>
                <a:spcPts val="200"/>
              </a:spcAft>
            </a:pPr>
            <a:r>
              <a:rPr lang="en-US" sz="2000" b="1" dirty="0">
                <a:gradFill flip="none" rotWithShape="1">
                  <a:gsLst>
                    <a:gs pos="0">
                      <a:srgbClr val="00B050"/>
                    </a:gs>
                    <a:gs pos="100000">
                      <a:srgbClr val="92D050"/>
                    </a:gs>
                  </a:gsLst>
                  <a:lin ang="2700000" scaled="1"/>
                  <a:tileRect/>
                </a:gradFill>
                <a:latin typeface="Times New Roman" panose="02020603050405020304" pitchFamily="18" charset="0"/>
                <a:cs typeface="Times New Roman" panose="02020603050405020304" pitchFamily="18" charset="0"/>
              </a:rPr>
              <a:t>2</a:t>
            </a:r>
            <a:endParaRPr lang="en-US" sz="2000" b="1" dirty="0">
              <a:gradFill flip="none" rotWithShape="1">
                <a:gsLst>
                  <a:gs pos="0">
                    <a:srgbClr val="00B050"/>
                  </a:gs>
                  <a:gs pos="100000">
                    <a:srgbClr val="92D050"/>
                  </a:gs>
                </a:gsLst>
                <a:lin ang="2700000" scaled="1"/>
                <a:tileRect/>
              </a:gradFill>
              <a:latin typeface="Times New Roman" panose="02020603050405020304" pitchFamily="18" charset="0"/>
              <a:cs typeface="Times New Roman" panose="02020603050405020304" pitchFamily="18" charset="0"/>
            </a:endParaRPr>
          </a:p>
        </p:txBody>
      </p:sp>
      <p:sp>
        <p:nvSpPr>
          <p:cNvPr id="16" name="TextBox 15"/>
          <p:cNvSpPr txBox="1"/>
          <p:nvPr/>
        </p:nvSpPr>
        <p:spPr>
          <a:xfrm>
            <a:off x="10135732" y="5643439"/>
            <a:ext cx="312906" cy="429413"/>
          </a:xfrm>
          <a:prstGeom prst="rect">
            <a:avLst/>
          </a:prstGeom>
          <a:noFill/>
        </p:spPr>
        <p:txBody>
          <a:bodyPr wrap="none" rtlCol="0" anchor="ctr">
            <a:spAutoFit/>
          </a:bodyPr>
          <a:lstStyle/>
          <a:p>
            <a:pPr algn="ctr">
              <a:lnSpc>
                <a:spcPct val="120000"/>
              </a:lnSpc>
              <a:spcBef>
                <a:spcPts val="200"/>
              </a:spcBef>
              <a:spcAft>
                <a:spcPts val="200"/>
              </a:spcAft>
            </a:pPr>
            <a:r>
              <a:rPr lang="en-US" sz="2000" b="1" dirty="0">
                <a:gradFill flip="none" rotWithShape="1">
                  <a:gsLst>
                    <a:gs pos="0">
                      <a:schemeClr val="accent3"/>
                    </a:gs>
                    <a:gs pos="100000">
                      <a:srgbClr val="0072FF"/>
                    </a:gs>
                  </a:gsLst>
                  <a:lin ang="2700000" scaled="1"/>
                  <a:tileRect/>
                </a:gradFill>
                <a:latin typeface="Times New Roman" panose="02020603050405020304" pitchFamily="18" charset="0"/>
                <a:cs typeface="Times New Roman" panose="02020603050405020304" pitchFamily="18" charset="0"/>
              </a:rPr>
              <a:t>3</a:t>
            </a:r>
            <a:endParaRPr lang="en-US" sz="2000" b="1" dirty="0">
              <a:gradFill flip="none" rotWithShape="1">
                <a:gsLst>
                  <a:gs pos="0">
                    <a:schemeClr val="accent3"/>
                  </a:gs>
                  <a:gs pos="100000">
                    <a:srgbClr val="0072FF"/>
                  </a:gs>
                </a:gsLst>
                <a:lin ang="2700000" scaled="1"/>
                <a:tileRect/>
              </a:gradFill>
              <a:latin typeface="Times New Roman" panose="02020603050405020304" pitchFamily="18" charset="0"/>
              <a:cs typeface="Times New Roman" panose="02020603050405020304" pitchFamily="18" charset="0"/>
            </a:endParaRPr>
          </a:p>
        </p:txBody>
      </p:sp>
      <p:sp>
        <p:nvSpPr>
          <p:cNvPr id="17" name="TextBox 16"/>
          <p:cNvSpPr txBox="1"/>
          <p:nvPr/>
        </p:nvSpPr>
        <p:spPr>
          <a:xfrm>
            <a:off x="8547652" y="4419479"/>
            <a:ext cx="312906" cy="429413"/>
          </a:xfrm>
          <a:prstGeom prst="rect">
            <a:avLst/>
          </a:prstGeom>
          <a:noFill/>
        </p:spPr>
        <p:txBody>
          <a:bodyPr wrap="none" rtlCol="0" anchor="ctr">
            <a:spAutoFit/>
          </a:bodyPr>
          <a:lstStyle/>
          <a:p>
            <a:pPr algn="ctr">
              <a:lnSpc>
                <a:spcPct val="120000"/>
              </a:lnSpc>
              <a:spcBef>
                <a:spcPts val="200"/>
              </a:spcBef>
              <a:spcAft>
                <a:spcPts val="200"/>
              </a:spcAft>
            </a:pPr>
            <a:r>
              <a:rPr lang="en-US" sz="2000" b="1" dirty="0">
                <a:gradFill flip="none" rotWithShape="1">
                  <a:gsLst>
                    <a:gs pos="0">
                      <a:schemeClr val="accent4"/>
                    </a:gs>
                    <a:gs pos="100000">
                      <a:schemeClr val="accent4">
                        <a:lumMod val="50000"/>
                      </a:schemeClr>
                    </a:gs>
                  </a:gsLst>
                  <a:lin ang="2700000" scaled="1"/>
                  <a:tileRect/>
                </a:gradFill>
                <a:latin typeface="Times New Roman" panose="02020603050405020304" pitchFamily="18" charset="0"/>
                <a:cs typeface="Times New Roman" panose="02020603050405020304" pitchFamily="18" charset="0"/>
              </a:rPr>
              <a:t>4</a:t>
            </a:r>
            <a:endParaRPr lang="en-US" sz="2000" b="1" dirty="0">
              <a:gradFill flip="none" rotWithShape="1">
                <a:gsLst>
                  <a:gs pos="0">
                    <a:schemeClr val="accent4"/>
                  </a:gs>
                  <a:gs pos="100000">
                    <a:schemeClr val="accent4">
                      <a:lumMod val="50000"/>
                    </a:schemeClr>
                  </a:gs>
                </a:gsLst>
                <a:lin ang="2700000" scaled="1"/>
                <a:tileRect/>
              </a:gradFill>
              <a:latin typeface="Times New Roman" panose="02020603050405020304" pitchFamily="18" charset="0"/>
              <a:cs typeface="Times New Roman" panose="02020603050405020304" pitchFamily="18" charset="0"/>
            </a:endParaRPr>
          </a:p>
        </p:txBody>
      </p:sp>
      <p:sp>
        <p:nvSpPr>
          <p:cNvPr id="18" name="TextBox 17"/>
          <p:cNvSpPr txBox="1"/>
          <p:nvPr/>
        </p:nvSpPr>
        <p:spPr>
          <a:xfrm>
            <a:off x="9073334" y="3601930"/>
            <a:ext cx="312907" cy="429413"/>
          </a:xfrm>
          <a:prstGeom prst="rect">
            <a:avLst/>
          </a:prstGeom>
          <a:noFill/>
        </p:spPr>
        <p:txBody>
          <a:bodyPr wrap="none" rtlCol="0" anchor="ctr">
            <a:spAutoFit/>
          </a:bodyPr>
          <a:lstStyle/>
          <a:p>
            <a:pPr algn="ctr">
              <a:lnSpc>
                <a:spcPct val="120000"/>
              </a:lnSpc>
              <a:spcBef>
                <a:spcPts val="200"/>
              </a:spcBef>
              <a:spcAft>
                <a:spcPts val="200"/>
              </a:spcAft>
            </a:pPr>
            <a:r>
              <a:rPr lang="en-US" sz="2000" b="1" dirty="0">
                <a:gradFill flip="none" rotWithShape="1">
                  <a:gsLst>
                    <a:gs pos="0">
                      <a:srgbClr val="00C6FF"/>
                    </a:gs>
                    <a:gs pos="100000">
                      <a:srgbClr val="0072FF"/>
                    </a:gs>
                  </a:gsLst>
                  <a:lin ang="2700000" scaled="1"/>
                  <a:tileRect/>
                </a:gradFill>
                <a:latin typeface="Times New Roman" panose="02020603050405020304" pitchFamily="18" charset="0"/>
                <a:cs typeface="Times New Roman" panose="02020603050405020304" pitchFamily="18" charset="0"/>
              </a:rPr>
              <a:t>0</a:t>
            </a:r>
            <a:endParaRPr lang="en-US" sz="2000" b="1" dirty="0">
              <a:gradFill flip="none" rotWithShape="1">
                <a:gsLst>
                  <a:gs pos="0">
                    <a:srgbClr val="00C6FF"/>
                  </a:gs>
                  <a:gs pos="100000">
                    <a:srgbClr val="0072FF"/>
                  </a:gs>
                </a:gsLst>
                <a:lin ang="2700000" scaled="1"/>
                <a:tileRect/>
              </a:gradFill>
              <a:latin typeface="Times New Roman" panose="02020603050405020304" pitchFamily="18" charset="0"/>
              <a:cs typeface="Times New Roman" panose="02020603050405020304" pitchFamily="18" charset="0"/>
            </a:endParaRPr>
          </a:p>
        </p:txBody>
      </p:sp>
      <p:sp>
        <p:nvSpPr>
          <p:cNvPr id="19" name="TextBox 18"/>
          <p:cNvSpPr txBox="1"/>
          <p:nvPr/>
        </p:nvSpPr>
        <p:spPr>
          <a:xfrm>
            <a:off x="10119343" y="2815275"/>
            <a:ext cx="312907" cy="429413"/>
          </a:xfrm>
          <a:prstGeom prst="rect">
            <a:avLst/>
          </a:prstGeom>
          <a:noFill/>
        </p:spPr>
        <p:txBody>
          <a:bodyPr wrap="none" rtlCol="0" anchor="ctr">
            <a:spAutoFit/>
          </a:bodyPr>
          <a:lstStyle/>
          <a:p>
            <a:pPr algn="ctr">
              <a:lnSpc>
                <a:spcPct val="120000"/>
              </a:lnSpc>
              <a:spcBef>
                <a:spcPts val="200"/>
              </a:spcBef>
              <a:spcAft>
                <a:spcPts val="200"/>
              </a:spcAft>
            </a:pPr>
            <a:r>
              <a:rPr lang="en-US" sz="2000" b="1" dirty="0">
                <a:gradFill flip="none" rotWithShape="1">
                  <a:gsLst>
                    <a:gs pos="0">
                      <a:schemeClr val="accent2"/>
                    </a:gs>
                    <a:gs pos="100000">
                      <a:schemeClr val="accent3">
                        <a:lumMod val="75000"/>
                      </a:schemeClr>
                    </a:gs>
                  </a:gsLst>
                  <a:lin ang="2700000" scaled="1"/>
                  <a:tileRect/>
                </a:gradFill>
                <a:latin typeface="Times New Roman" panose="02020603050405020304" pitchFamily="18" charset="0"/>
                <a:cs typeface="Times New Roman" panose="02020603050405020304" pitchFamily="18" charset="0"/>
              </a:rPr>
              <a:t>1</a:t>
            </a:r>
            <a:endParaRPr lang="en-US" sz="2000" b="1" dirty="0">
              <a:gradFill flip="none" rotWithShape="1">
                <a:gsLst>
                  <a:gs pos="0">
                    <a:schemeClr val="accent2"/>
                  </a:gs>
                  <a:gs pos="100000">
                    <a:schemeClr val="accent3">
                      <a:lumMod val="75000"/>
                    </a:schemeClr>
                  </a:gs>
                </a:gsLst>
                <a:lin ang="2700000" scaled="1"/>
                <a:tileRect/>
              </a:gradFill>
              <a:latin typeface="Times New Roman" panose="02020603050405020304" pitchFamily="18" charset="0"/>
              <a:cs typeface="Times New Roman" panose="02020603050405020304" pitchFamily="18" charset="0"/>
            </a:endParaRPr>
          </a:p>
        </p:txBody>
      </p:sp>
      <p:sp>
        <p:nvSpPr>
          <p:cNvPr id="20" name="TextBox 19"/>
          <p:cNvSpPr txBox="1"/>
          <p:nvPr/>
        </p:nvSpPr>
        <p:spPr>
          <a:xfrm>
            <a:off x="11134257" y="3601930"/>
            <a:ext cx="312907" cy="429413"/>
          </a:xfrm>
          <a:prstGeom prst="rect">
            <a:avLst/>
          </a:prstGeom>
          <a:noFill/>
        </p:spPr>
        <p:txBody>
          <a:bodyPr wrap="none" rtlCol="0" anchor="ctr">
            <a:spAutoFit/>
          </a:bodyPr>
          <a:lstStyle/>
          <a:p>
            <a:pPr algn="ctr">
              <a:lnSpc>
                <a:spcPct val="120000"/>
              </a:lnSpc>
              <a:spcBef>
                <a:spcPts val="200"/>
              </a:spcBef>
              <a:spcAft>
                <a:spcPts val="200"/>
              </a:spcAft>
            </a:pPr>
            <a:r>
              <a:rPr lang="en-US" sz="2000" b="1" dirty="0">
                <a:gradFill flip="none" rotWithShape="1">
                  <a:gsLst>
                    <a:gs pos="0">
                      <a:srgbClr val="00B050"/>
                    </a:gs>
                    <a:gs pos="100000">
                      <a:srgbClr val="92D050"/>
                    </a:gs>
                  </a:gsLst>
                  <a:lin ang="2700000" scaled="1"/>
                  <a:tileRect/>
                </a:gradFill>
                <a:latin typeface="Times New Roman" panose="02020603050405020304" pitchFamily="18" charset="0"/>
                <a:cs typeface="Times New Roman" panose="02020603050405020304" pitchFamily="18" charset="0"/>
              </a:rPr>
              <a:t>2</a:t>
            </a:r>
            <a:endParaRPr lang="en-US" sz="2000" b="1" dirty="0">
              <a:gradFill flip="none" rotWithShape="1">
                <a:gsLst>
                  <a:gs pos="0">
                    <a:srgbClr val="00B050"/>
                  </a:gs>
                  <a:gs pos="100000">
                    <a:srgbClr val="92D050"/>
                  </a:gs>
                </a:gsLst>
                <a:lin ang="2700000" scaled="1"/>
                <a:tileRect/>
              </a:gradFill>
              <a:latin typeface="Times New Roman" panose="02020603050405020304" pitchFamily="18" charset="0"/>
              <a:cs typeface="Times New Roman" panose="02020603050405020304" pitchFamily="18" charset="0"/>
            </a:endParaRPr>
          </a:p>
        </p:txBody>
      </p:sp>
      <p:sp>
        <p:nvSpPr>
          <p:cNvPr id="21" name="TextBox 20"/>
          <p:cNvSpPr txBox="1"/>
          <p:nvPr/>
        </p:nvSpPr>
        <p:spPr>
          <a:xfrm>
            <a:off x="10821350" y="4848892"/>
            <a:ext cx="312907" cy="429413"/>
          </a:xfrm>
          <a:prstGeom prst="rect">
            <a:avLst/>
          </a:prstGeom>
          <a:noFill/>
        </p:spPr>
        <p:txBody>
          <a:bodyPr wrap="square" rtlCol="0" anchor="ctr">
            <a:spAutoFit/>
          </a:bodyPr>
          <a:lstStyle/>
          <a:p>
            <a:pPr algn="ctr">
              <a:lnSpc>
                <a:spcPct val="120000"/>
              </a:lnSpc>
              <a:spcBef>
                <a:spcPts val="200"/>
              </a:spcBef>
              <a:spcAft>
                <a:spcPts val="200"/>
              </a:spcAft>
            </a:pPr>
            <a:r>
              <a:rPr lang="en-US" sz="2000" b="1" dirty="0">
                <a:gradFill flip="none" rotWithShape="1">
                  <a:gsLst>
                    <a:gs pos="0">
                      <a:schemeClr val="accent3"/>
                    </a:gs>
                    <a:gs pos="100000">
                      <a:srgbClr val="0072FF"/>
                    </a:gs>
                  </a:gsLst>
                  <a:lin ang="2700000" scaled="1"/>
                  <a:tileRect/>
                </a:gradFill>
                <a:latin typeface="Times New Roman" panose="02020603050405020304" pitchFamily="18" charset="0"/>
                <a:cs typeface="Times New Roman" panose="02020603050405020304" pitchFamily="18" charset="0"/>
              </a:rPr>
              <a:t>3</a:t>
            </a:r>
            <a:endParaRPr lang="en-US" sz="2000" b="1" dirty="0">
              <a:gradFill flip="none" rotWithShape="1">
                <a:gsLst>
                  <a:gs pos="0">
                    <a:schemeClr val="accent3"/>
                  </a:gs>
                  <a:gs pos="100000">
                    <a:srgbClr val="0072FF"/>
                  </a:gs>
                </a:gsLst>
                <a:lin ang="2700000" scaled="1"/>
                <a:tileRect/>
              </a:gradFill>
              <a:latin typeface="Times New Roman" panose="02020603050405020304" pitchFamily="18" charset="0"/>
              <a:cs typeface="Times New Roman" panose="02020603050405020304" pitchFamily="18" charset="0"/>
            </a:endParaRPr>
          </a:p>
        </p:txBody>
      </p:sp>
      <p:sp>
        <p:nvSpPr>
          <p:cNvPr id="22" name="TextBox 21"/>
          <p:cNvSpPr txBox="1"/>
          <p:nvPr/>
        </p:nvSpPr>
        <p:spPr>
          <a:xfrm>
            <a:off x="9382013" y="4848892"/>
            <a:ext cx="312907" cy="429413"/>
          </a:xfrm>
          <a:prstGeom prst="rect">
            <a:avLst/>
          </a:prstGeom>
          <a:noFill/>
        </p:spPr>
        <p:txBody>
          <a:bodyPr wrap="square" rtlCol="0" anchor="ctr">
            <a:spAutoFit/>
          </a:bodyPr>
          <a:lstStyle/>
          <a:p>
            <a:pPr algn="ctr">
              <a:lnSpc>
                <a:spcPct val="120000"/>
              </a:lnSpc>
              <a:spcBef>
                <a:spcPts val="200"/>
              </a:spcBef>
              <a:spcAft>
                <a:spcPts val="200"/>
              </a:spcAft>
            </a:pPr>
            <a:r>
              <a:rPr lang="en-US" sz="2000" b="1" dirty="0">
                <a:gradFill flip="none" rotWithShape="1">
                  <a:gsLst>
                    <a:gs pos="0">
                      <a:schemeClr val="accent4"/>
                    </a:gs>
                    <a:gs pos="100000">
                      <a:schemeClr val="accent4">
                        <a:lumMod val="50000"/>
                      </a:schemeClr>
                    </a:gs>
                  </a:gsLst>
                  <a:lin ang="2700000" scaled="1"/>
                  <a:tileRect/>
                </a:gradFill>
                <a:latin typeface="Times New Roman" panose="02020603050405020304" pitchFamily="18" charset="0"/>
                <a:cs typeface="Times New Roman" panose="02020603050405020304" pitchFamily="18" charset="0"/>
              </a:rPr>
              <a:t>4</a:t>
            </a:r>
            <a:endParaRPr lang="en-US" sz="2000" b="1" dirty="0">
              <a:gradFill flip="none" rotWithShape="1">
                <a:gsLst>
                  <a:gs pos="0">
                    <a:schemeClr val="accent4"/>
                  </a:gs>
                  <a:gs pos="100000">
                    <a:schemeClr val="accent4">
                      <a:lumMod val="50000"/>
                    </a:schemeClr>
                  </a:gs>
                </a:gsLst>
                <a:lin ang="2700000" scaled="1"/>
                <a:tileRect/>
              </a:gradFill>
              <a:latin typeface="Times New Roman" panose="02020603050405020304" pitchFamily="18" charset="0"/>
              <a:cs typeface="Times New Roman" panose="02020603050405020304" pitchFamily="18" charset="0"/>
            </a:endParaRPr>
          </a:p>
        </p:txBody>
      </p:sp>
      <p:sp>
        <p:nvSpPr>
          <p:cNvPr id="3" name="TextBox 2"/>
          <p:cNvSpPr txBox="1"/>
          <p:nvPr/>
        </p:nvSpPr>
        <p:spPr>
          <a:xfrm>
            <a:off x="6176150" y="2709561"/>
            <a:ext cx="2449438" cy="1171598"/>
          </a:xfrm>
          <a:prstGeom prst="wedgeRoundRectCallout">
            <a:avLst/>
          </a:prstGeom>
          <a:noFill/>
          <a:ln w="25400">
            <a:gradFill>
              <a:gsLst>
                <a:gs pos="0">
                  <a:schemeClr val="accent3"/>
                </a:gs>
                <a:gs pos="100000">
                  <a:schemeClr val="accent5"/>
                </a:gs>
              </a:gsLst>
              <a:lin ang="5400000" scaled="1"/>
            </a:gradFill>
          </a:ln>
        </p:spPr>
        <p:txBody>
          <a:bodyPr wrap="square" rtlCol="0">
            <a:spAutoFit/>
          </a:bodyPr>
          <a:lstStyle/>
          <a:p>
            <a:pPr>
              <a:lnSpc>
                <a:spcPct val="120000"/>
              </a:lnSpc>
              <a:spcBef>
                <a:spcPts val="200"/>
              </a:spcBef>
              <a:spcAft>
                <a:spcPts val="200"/>
              </a:spcAft>
            </a:pPr>
            <a:r>
              <a:rPr lang="en-US" dirty="0">
                <a:latin typeface="Arial" panose="020B0604020202020204" pitchFamily="34" charset="0"/>
                <a:cs typeface="Arial" panose="020B0604020202020204" pitchFamily="34" charset="0"/>
              </a:rPr>
              <a:t>Nếu tất cả Triết gia </a:t>
            </a:r>
            <a:r>
              <a:rPr lang="en-US" b="1" dirty="0">
                <a:latin typeface="Arial" panose="020B0604020202020204" pitchFamily="34" charset="0"/>
                <a:cs typeface="Arial" panose="020B0604020202020204" pitchFamily="34" charset="0"/>
              </a:rPr>
              <a:t>đồng thời </a:t>
            </a:r>
            <a:r>
              <a:rPr lang="en-US" dirty="0">
                <a:latin typeface="Arial" panose="020B0604020202020204" pitchFamily="34" charset="0"/>
                <a:cs typeface="Arial" panose="020B0604020202020204" pitchFamily="34" charset="0"/>
              </a:rPr>
              <a:t>cầm đũa bên trái</a:t>
            </a:r>
            <a:endParaRPr lang="en-US" dirty="0">
              <a:latin typeface="Arial" panose="020B0604020202020204" pitchFamily="34" charset="0"/>
              <a:cs typeface="Arial" panose="020B0604020202020204" pitchFamily="34" charset="0"/>
            </a:endParaRPr>
          </a:p>
        </p:txBody>
      </p:sp>
      <p:sp>
        <p:nvSpPr>
          <p:cNvPr id="7" name="TextBox 6"/>
          <p:cNvSpPr txBox="1"/>
          <p:nvPr/>
        </p:nvSpPr>
        <p:spPr>
          <a:xfrm>
            <a:off x="6156914" y="4083663"/>
            <a:ext cx="1492716" cy="394147"/>
          </a:xfrm>
          <a:prstGeom prst="rect">
            <a:avLst/>
          </a:prstGeom>
          <a:noFill/>
        </p:spPr>
        <p:txBody>
          <a:bodyPr wrap="none" rtlCol="0">
            <a:spAutoFit/>
          </a:bodyPr>
          <a:lstStyle/>
          <a:p>
            <a:pPr algn="just">
              <a:lnSpc>
                <a:spcPct val="120000"/>
              </a:lnSpc>
              <a:spcBef>
                <a:spcPts val="200"/>
              </a:spcBef>
              <a:spcAft>
                <a:spcPts val="200"/>
              </a:spcAft>
            </a:pPr>
            <a:r>
              <a:rPr lang="en-US" b="1" dirty="0">
                <a:gradFill flip="none" rotWithShape="1">
                  <a:gsLst>
                    <a:gs pos="0">
                      <a:schemeClr val="accent3"/>
                    </a:gs>
                    <a:gs pos="100000">
                      <a:schemeClr val="accent5"/>
                    </a:gs>
                  </a:gsLst>
                  <a:lin ang="2700000" scaled="1"/>
                  <a:tileRect/>
                </a:gradFill>
                <a:latin typeface="Arial" panose="020B0604020202020204" pitchFamily="34" charset="0"/>
                <a:cs typeface="Arial" panose="020B0604020202020204" pitchFamily="34" charset="0"/>
              </a:rPr>
              <a:t>DEADLOCK</a:t>
            </a:r>
            <a:endParaRPr lang="en-US" b="1" dirty="0">
              <a:gradFill flip="none" rotWithShape="1">
                <a:gsLst>
                  <a:gs pos="0">
                    <a:schemeClr val="accent3"/>
                  </a:gs>
                  <a:gs pos="100000">
                    <a:schemeClr val="accent5"/>
                  </a:gs>
                </a:gsLst>
                <a:lin ang="2700000" scaled="1"/>
                <a:tileRect/>
              </a:gradFill>
              <a:latin typeface="Arial" panose="020B0604020202020204" pitchFamily="34" charset="0"/>
              <a:cs typeface="Arial" panose="020B0604020202020204" pitchFamily="34"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59:morph option="byObject"/>
      </p:transition>
    </mc:Choice>
    <mc:Fallback>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a:t>5.1</a:t>
            </a:r>
            <a:r>
              <a:rPr lang="en-US" sz="3600" dirty="0"/>
              <a:t>2</a:t>
            </a:r>
            <a:r>
              <a:rPr lang="en-US" sz="3600" dirty="0"/>
              <a:t>.2. Giải pháp cho bài toán Dining-Philosopher</a:t>
            </a:r>
            <a:endParaRPr lang="en-US" sz="3600" dirty="0"/>
          </a:p>
        </p:txBody>
      </p:sp>
      <p:sp>
        <p:nvSpPr>
          <p:cNvPr id="23" name="Content Placeholder 22"/>
          <p:cNvSpPr>
            <a:spLocks noGrp="1"/>
          </p:cNvSpPr>
          <p:nvPr>
            <p:ph idx="1"/>
          </p:nvPr>
        </p:nvSpPr>
        <p:spPr/>
        <p:txBody>
          <a:bodyPr/>
          <a:lstStyle/>
          <a:p>
            <a:r>
              <a:rPr lang="en-US" dirty="0"/>
              <a:t>Một số giải pháp có thể tránh deadlock:</a:t>
            </a:r>
            <a:endParaRPr lang="en-US" dirty="0"/>
          </a:p>
          <a:p>
            <a:pPr lvl="1"/>
            <a:r>
              <a:rPr lang="en-US" dirty="0"/>
              <a:t>Cho phép tối đa 4 Triết gia ngồi vào bàn</a:t>
            </a:r>
            <a:r>
              <a:rPr lang="en-US" dirty="0"/>
              <a:t>.</a:t>
            </a:r>
            <a:endParaRPr lang="en-US" dirty="0"/>
          </a:p>
          <a:p>
            <a:pPr lvl="1"/>
            <a:r>
              <a:rPr lang="en-US" dirty="0"/>
              <a:t>Chỉ cho phép Triết gia cầm đũa khi cả 2 chiếc đũa đã sẵn sàng </a:t>
            </a:r>
            <a:r>
              <a:rPr lang="en-US" dirty="0">
                <a:sym typeface="Wingdings" panose="05000000000000000000" pitchFamily="2" charset="2"/>
              </a:rPr>
              <a:t> Cần phải thực hiện hành động cầm đũa trong CS</a:t>
            </a:r>
            <a:r>
              <a:rPr lang="en-US" dirty="0">
                <a:sym typeface="Wingdings" panose="05000000000000000000" pitchFamily="2" charset="2"/>
              </a:rPr>
              <a:t>.</a:t>
            </a:r>
            <a:endParaRPr lang="en-US" dirty="0">
              <a:sym typeface="Wingdings" panose="05000000000000000000" pitchFamily="2" charset="2"/>
            </a:endParaRPr>
          </a:p>
          <a:p>
            <a:pPr lvl="1"/>
            <a:r>
              <a:rPr lang="en-US" dirty="0">
                <a:sym typeface="Wingdings" panose="05000000000000000000" pitchFamily="2" charset="2"/>
              </a:rPr>
              <a:t>Giải pháp bất đối xứng: Triết gia ngồi vị trí lẻ cầm đũa bên trái trước, rồi sau đó cầm đũa bên phải; trong khi Triết gia ngồi vị trí chẵn cầm đũa bên phải trước, rồi sau đó cầm đũa bên trái.</a:t>
            </a:r>
            <a:endParaRPr lang="en-US" dirty="0">
              <a:sym typeface="Wingdings" panose="05000000000000000000" pitchFamily="2" charset="2"/>
            </a:endParaRPr>
          </a:p>
          <a:p>
            <a:r>
              <a:rPr lang="en-US" dirty="0">
                <a:sym typeface="Wingdings" panose="05000000000000000000" pitchFamily="2" charset="2"/>
              </a:rPr>
              <a:t>Cần phải lưu ý tình trạng </a:t>
            </a:r>
            <a:r>
              <a:rPr lang="en-US" dirty="0">
                <a:sym typeface="Wingdings" panose="05000000000000000000" pitchFamily="2" charset="2"/>
              </a:rPr>
              <a:t>s</a:t>
            </a:r>
            <a:r>
              <a:rPr lang="en-US" dirty="0">
                <a:sym typeface="Wingdings" panose="05000000000000000000" pitchFamily="2" charset="2"/>
              </a:rPr>
              <a:t>tarvation vẫn có thể xảy ra</a:t>
            </a:r>
            <a:r>
              <a:rPr lang="en-US" dirty="0">
                <a:sym typeface="Wingdings" panose="05000000000000000000" pitchFamily="2" charset="2"/>
              </a:rPr>
              <a:t>.</a:t>
            </a:r>
            <a:endParaRPr lang="en-US" dirty="0"/>
          </a:p>
        </p:txBody>
      </p:sp>
      <p:sp>
        <p:nvSpPr>
          <p:cNvPr id="4" name="Footer Placeholder 3"/>
          <p:cNvSpPr>
            <a:spLocks noGrp="1"/>
          </p:cNvSpPr>
          <p:nvPr>
            <p:ph type="ftr" sz="quarter" idx="11"/>
          </p:nvPr>
        </p:nvSpPr>
        <p:spPr/>
        <p:txBody>
          <a:bodyPr/>
          <a:lstStyle/>
          <a:p>
            <a:r>
              <a:rPr lang="vi-VN"/>
              <a:t>Thực hiện bởi Trường Đại học Công nghệ Thông tin, ĐHQG-HCM</a:t>
            </a:r>
            <a:endParaRPr lang="en-US" dirty="0"/>
          </a:p>
        </p:txBody>
      </p:sp>
      <p:sp>
        <p:nvSpPr>
          <p:cNvPr id="5" name="Slide Number Placeholder 4"/>
          <p:cNvSpPr>
            <a:spLocks noGrp="1"/>
          </p:cNvSpPr>
          <p:nvPr>
            <p:ph type="sldNum" sz="quarter" idx="12"/>
          </p:nvPr>
        </p:nvSpPr>
        <p:spPr/>
        <p:txBody>
          <a:bodyPr/>
          <a:lstStyle/>
          <a:p>
            <a:fld id="{D8B0B3AC-44A8-D142-AAF6-9A453466E1A4}" type="slidenum">
              <a:rPr lang="en-US" smtClean="0"/>
            </a:fld>
            <a:endParaRPr 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59:morph option="byObject"/>
      </p:transition>
    </mc:Choice>
    <mc:Fallback>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a:t>5.1</a:t>
            </a:r>
            <a:r>
              <a:rPr lang="en-US" sz="3600" dirty="0"/>
              <a:t>2</a:t>
            </a:r>
            <a:r>
              <a:rPr lang="en-US" sz="3600" dirty="0"/>
              <a:t>.2. Giải pháp cho bài toán Dining-Philosopher</a:t>
            </a:r>
            <a:endParaRPr lang="en-US" sz="3600" dirty="0"/>
          </a:p>
        </p:txBody>
      </p:sp>
      <p:sp>
        <p:nvSpPr>
          <p:cNvPr id="4" name="Footer Placeholder 3"/>
          <p:cNvSpPr>
            <a:spLocks noGrp="1"/>
          </p:cNvSpPr>
          <p:nvPr>
            <p:ph type="ftr" sz="quarter" idx="11"/>
          </p:nvPr>
        </p:nvSpPr>
        <p:spPr/>
        <p:txBody>
          <a:bodyPr/>
          <a:lstStyle/>
          <a:p>
            <a:r>
              <a:rPr lang="vi-VN"/>
              <a:t>Thực hiện bởi Trường Đại học Công nghệ Thông tin, ĐHQG-HCM</a:t>
            </a:r>
            <a:endParaRPr lang="en-US" dirty="0"/>
          </a:p>
        </p:txBody>
      </p:sp>
      <p:sp>
        <p:nvSpPr>
          <p:cNvPr id="5" name="Slide Number Placeholder 4"/>
          <p:cNvSpPr>
            <a:spLocks noGrp="1"/>
          </p:cNvSpPr>
          <p:nvPr>
            <p:ph type="sldNum" sz="quarter" idx="12"/>
          </p:nvPr>
        </p:nvSpPr>
        <p:spPr/>
        <p:txBody>
          <a:bodyPr/>
          <a:lstStyle/>
          <a:p>
            <a:fld id="{D8B0B3AC-44A8-D142-AAF6-9A453466E1A4}" type="slidenum">
              <a:rPr lang="en-US" smtClean="0"/>
            </a:fld>
            <a:endParaRPr lang="en-US" dirty="0"/>
          </a:p>
        </p:txBody>
      </p:sp>
      <p:sp>
        <p:nvSpPr>
          <p:cNvPr id="8" name="TextBox 7"/>
          <p:cNvSpPr txBox="1"/>
          <p:nvPr/>
        </p:nvSpPr>
        <p:spPr>
          <a:xfrm>
            <a:off x="952663" y="1141364"/>
            <a:ext cx="4128053" cy="494751"/>
          </a:xfrm>
          <a:prstGeom prst="rect">
            <a:avLst/>
          </a:prstGeom>
          <a:gradFill>
            <a:gsLst>
              <a:gs pos="0">
                <a:srgbClr val="00C6FF"/>
              </a:gs>
              <a:gs pos="100000">
                <a:srgbClr val="0072FF"/>
              </a:gs>
            </a:gsLst>
            <a:lin ang="2700000" scaled="1"/>
          </a:gradFill>
          <a:ln>
            <a:gradFill flip="none" rotWithShape="1">
              <a:gsLst>
                <a:gs pos="0">
                  <a:srgbClr val="00C6FF"/>
                </a:gs>
                <a:gs pos="100000">
                  <a:srgbClr val="0072FF"/>
                </a:gs>
              </a:gsLst>
              <a:lin ang="2700000" scaled="1"/>
              <a:tileRect/>
            </a:gradFill>
          </a:ln>
        </p:spPr>
        <p:txBody>
          <a:bodyPr wrap="none" rtlCol="0">
            <a:spAutoFit/>
          </a:bodyPr>
          <a:lstStyle>
            <a:defPPr>
              <a:defRPr lang="en-US"/>
            </a:defPPr>
            <a:lvl1pPr>
              <a:lnSpc>
                <a:spcPct val="120000"/>
              </a:lnSpc>
              <a:spcBef>
                <a:spcPts val="200"/>
              </a:spcBef>
              <a:spcAft>
                <a:spcPts val="200"/>
              </a:spcAft>
              <a:defRPr sz="2400" b="1">
                <a:solidFill>
                  <a:schemeClr val="bg1"/>
                </a:solidFill>
                <a:latin typeface="Arial" panose="020B0604020202020204" pitchFamily="34" charset="0"/>
                <a:cs typeface="Arial" panose="020B0604020202020204" pitchFamily="34" charset="0"/>
              </a:defRPr>
            </a:lvl1pPr>
          </a:lstStyle>
          <a:p>
            <a:r>
              <a:rPr lang="en-US" dirty="0"/>
              <a:t>Giải pháp sử dụng monitor</a:t>
            </a:r>
            <a:endParaRPr lang="en-US" dirty="0"/>
          </a:p>
        </p:txBody>
      </p:sp>
      <p:pic>
        <p:nvPicPr>
          <p:cNvPr id="12" name="Picture 1"/>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8881397" y="2924565"/>
            <a:ext cx="2821576" cy="27123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12"/>
          <p:cNvSpPr txBox="1"/>
          <p:nvPr/>
        </p:nvSpPr>
        <p:spPr>
          <a:xfrm>
            <a:off x="9208458" y="2552483"/>
            <a:ext cx="312907" cy="429413"/>
          </a:xfrm>
          <a:prstGeom prst="rect">
            <a:avLst/>
          </a:prstGeom>
          <a:noFill/>
        </p:spPr>
        <p:txBody>
          <a:bodyPr wrap="none" rtlCol="0" anchor="ctr">
            <a:spAutoFit/>
          </a:bodyPr>
          <a:lstStyle/>
          <a:p>
            <a:pPr algn="ctr">
              <a:lnSpc>
                <a:spcPct val="120000"/>
              </a:lnSpc>
              <a:spcBef>
                <a:spcPts val="200"/>
              </a:spcBef>
              <a:spcAft>
                <a:spcPts val="200"/>
              </a:spcAft>
            </a:pPr>
            <a:r>
              <a:rPr lang="en-US" sz="2000" b="1" dirty="0">
                <a:gradFill flip="none" rotWithShape="1">
                  <a:gsLst>
                    <a:gs pos="0">
                      <a:schemeClr val="accent2"/>
                    </a:gs>
                    <a:gs pos="100000">
                      <a:schemeClr val="accent3">
                        <a:lumMod val="75000"/>
                      </a:schemeClr>
                    </a:gs>
                  </a:gsLst>
                  <a:lin ang="2700000" scaled="1"/>
                  <a:tileRect/>
                </a:gradFill>
                <a:latin typeface="Times New Roman" panose="02020603050405020304" pitchFamily="18" charset="0"/>
                <a:cs typeface="Times New Roman" panose="02020603050405020304" pitchFamily="18" charset="0"/>
              </a:rPr>
              <a:t>0</a:t>
            </a:r>
            <a:endParaRPr lang="en-US" sz="2000" b="1" dirty="0">
              <a:gradFill flip="none" rotWithShape="1">
                <a:gsLst>
                  <a:gs pos="0">
                    <a:schemeClr val="accent2"/>
                  </a:gs>
                  <a:gs pos="100000">
                    <a:schemeClr val="accent3">
                      <a:lumMod val="75000"/>
                    </a:schemeClr>
                  </a:gs>
                </a:gsLst>
                <a:lin ang="2700000" scaled="1"/>
                <a:tileRect/>
              </a:gradFill>
              <a:latin typeface="Times New Roman" panose="02020603050405020304" pitchFamily="18" charset="0"/>
              <a:cs typeface="Times New Roman" panose="02020603050405020304" pitchFamily="18" charset="0"/>
            </a:endParaRPr>
          </a:p>
        </p:txBody>
      </p:sp>
      <p:sp>
        <p:nvSpPr>
          <p:cNvPr id="14" name="TextBox 13"/>
          <p:cNvSpPr txBox="1"/>
          <p:nvPr/>
        </p:nvSpPr>
        <p:spPr>
          <a:xfrm>
            <a:off x="11039159" y="2552483"/>
            <a:ext cx="312906" cy="429413"/>
          </a:xfrm>
          <a:prstGeom prst="rect">
            <a:avLst/>
          </a:prstGeom>
          <a:noFill/>
        </p:spPr>
        <p:txBody>
          <a:bodyPr wrap="none" rtlCol="0" anchor="ctr">
            <a:spAutoFit/>
          </a:bodyPr>
          <a:lstStyle/>
          <a:p>
            <a:pPr algn="ctr">
              <a:lnSpc>
                <a:spcPct val="120000"/>
              </a:lnSpc>
              <a:spcBef>
                <a:spcPts val="200"/>
              </a:spcBef>
              <a:spcAft>
                <a:spcPts val="200"/>
              </a:spcAft>
            </a:pPr>
            <a:r>
              <a:rPr lang="en-US" sz="2000" b="1" dirty="0">
                <a:gradFill flip="none" rotWithShape="1">
                  <a:gsLst>
                    <a:gs pos="0">
                      <a:schemeClr val="accent2"/>
                    </a:gs>
                    <a:gs pos="100000">
                      <a:schemeClr val="accent3">
                        <a:lumMod val="75000"/>
                      </a:schemeClr>
                    </a:gs>
                  </a:gsLst>
                  <a:lin ang="2700000" scaled="1"/>
                  <a:tileRect/>
                </a:gradFill>
                <a:latin typeface="Times New Roman" panose="02020603050405020304" pitchFamily="18" charset="0"/>
                <a:cs typeface="Times New Roman" panose="02020603050405020304" pitchFamily="18" charset="0"/>
              </a:rPr>
              <a:t>1</a:t>
            </a:r>
            <a:endParaRPr lang="en-US" sz="2000" b="1" dirty="0">
              <a:gradFill flip="none" rotWithShape="1">
                <a:gsLst>
                  <a:gs pos="0">
                    <a:schemeClr val="accent2"/>
                  </a:gs>
                  <a:gs pos="100000">
                    <a:schemeClr val="accent3">
                      <a:lumMod val="75000"/>
                    </a:schemeClr>
                  </a:gs>
                </a:gsLst>
                <a:lin ang="2700000" scaled="1"/>
                <a:tileRect/>
              </a:gradFill>
              <a:latin typeface="Times New Roman" panose="02020603050405020304" pitchFamily="18" charset="0"/>
              <a:cs typeface="Times New Roman" panose="02020603050405020304" pitchFamily="18" charset="0"/>
            </a:endParaRPr>
          </a:p>
        </p:txBody>
      </p:sp>
      <p:sp>
        <p:nvSpPr>
          <p:cNvPr id="15" name="TextBox 14"/>
          <p:cNvSpPr txBox="1"/>
          <p:nvPr/>
        </p:nvSpPr>
        <p:spPr>
          <a:xfrm>
            <a:off x="11723812" y="4419479"/>
            <a:ext cx="312906" cy="429413"/>
          </a:xfrm>
          <a:prstGeom prst="rect">
            <a:avLst/>
          </a:prstGeom>
          <a:noFill/>
        </p:spPr>
        <p:txBody>
          <a:bodyPr wrap="none" rtlCol="0" anchor="ctr">
            <a:spAutoFit/>
          </a:bodyPr>
          <a:lstStyle/>
          <a:p>
            <a:pPr algn="ctr">
              <a:lnSpc>
                <a:spcPct val="120000"/>
              </a:lnSpc>
              <a:spcBef>
                <a:spcPts val="200"/>
              </a:spcBef>
              <a:spcAft>
                <a:spcPts val="200"/>
              </a:spcAft>
            </a:pPr>
            <a:r>
              <a:rPr lang="en-US" sz="2000" b="1" dirty="0">
                <a:gradFill flip="none" rotWithShape="1">
                  <a:gsLst>
                    <a:gs pos="0">
                      <a:schemeClr val="accent2"/>
                    </a:gs>
                    <a:gs pos="100000">
                      <a:schemeClr val="accent3">
                        <a:lumMod val="75000"/>
                      </a:schemeClr>
                    </a:gs>
                  </a:gsLst>
                  <a:lin ang="2700000" scaled="1"/>
                  <a:tileRect/>
                </a:gradFill>
                <a:latin typeface="Times New Roman" panose="02020603050405020304" pitchFamily="18" charset="0"/>
                <a:cs typeface="Times New Roman" panose="02020603050405020304" pitchFamily="18" charset="0"/>
              </a:rPr>
              <a:t>2</a:t>
            </a:r>
            <a:endParaRPr lang="en-US" sz="2000" b="1" dirty="0">
              <a:gradFill flip="none" rotWithShape="1">
                <a:gsLst>
                  <a:gs pos="0">
                    <a:schemeClr val="accent2"/>
                  </a:gs>
                  <a:gs pos="100000">
                    <a:schemeClr val="accent3">
                      <a:lumMod val="75000"/>
                    </a:schemeClr>
                  </a:gs>
                </a:gsLst>
                <a:lin ang="2700000" scaled="1"/>
                <a:tileRect/>
              </a:gradFill>
              <a:latin typeface="Times New Roman" panose="02020603050405020304" pitchFamily="18" charset="0"/>
              <a:cs typeface="Times New Roman" panose="02020603050405020304" pitchFamily="18" charset="0"/>
            </a:endParaRPr>
          </a:p>
        </p:txBody>
      </p:sp>
      <p:sp>
        <p:nvSpPr>
          <p:cNvPr id="16" name="TextBox 15"/>
          <p:cNvSpPr txBox="1"/>
          <p:nvPr/>
        </p:nvSpPr>
        <p:spPr>
          <a:xfrm>
            <a:off x="10135732" y="5643439"/>
            <a:ext cx="312906" cy="429413"/>
          </a:xfrm>
          <a:prstGeom prst="rect">
            <a:avLst/>
          </a:prstGeom>
          <a:noFill/>
        </p:spPr>
        <p:txBody>
          <a:bodyPr wrap="none" rtlCol="0" anchor="ctr">
            <a:spAutoFit/>
          </a:bodyPr>
          <a:lstStyle/>
          <a:p>
            <a:pPr algn="ctr">
              <a:lnSpc>
                <a:spcPct val="120000"/>
              </a:lnSpc>
              <a:spcBef>
                <a:spcPts val="200"/>
              </a:spcBef>
              <a:spcAft>
                <a:spcPts val="200"/>
              </a:spcAft>
            </a:pPr>
            <a:r>
              <a:rPr lang="en-US" sz="2000" b="1" dirty="0">
                <a:gradFill flip="none" rotWithShape="1">
                  <a:gsLst>
                    <a:gs pos="0">
                      <a:schemeClr val="accent2"/>
                    </a:gs>
                    <a:gs pos="100000">
                      <a:schemeClr val="accent3">
                        <a:lumMod val="75000"/>
                      </a:schemeClr>
                    </a:gs>
                  </a:gsLst>
                  <a:lin ang="2700000" scaled="1"/>
                  <a:tileRect/>
                </a:gradFill>
                <a:latin typeface="Times New Roman" panose="02020603050405020304" pitchFamily="18" charset="0"/>
                <a:cs typeface="Times New Roman" panose="02020603050405020304" pitchFamily="18" charset="0"/>
              </a:rPr>
              <a:t>3</a:t>
            </a:r>
            <a:endParaRPr lang="en-US" sz="2000" b="1" dirty="0">
              <a:gradFill flip="none" rotWithShape="1">
                <a:gsLst>
                  <a:gs pos="0">
                    <a:schemeClr val="accent2"/>
                  </a:gs>
                  <a:gs pos="100000">
                    <a:schemeClr val="accent3">
                      <a:lumMod val="75000"/>
                    </a:schemeClr>
                  </a:gs>
                </a:gsLst>
                <a:lin ang="2700000" scaled="1"/>
                <a:tileRect/>
              </a:gradFill>
              <a:latin typeface="Times New Roman" panose="02020603050405020304" pitchFamily="18" charset="0"/>
              <a:cs typeface="Times New Roman" panose="02020603050405020304" pitchFamily="18" charset="0"/>
            </a:endParaRPr>
          </a:p>
        </p:txBody>
      </p:sp>
      <p:sp>
        <p:nvSpPr>
          <p:cNvPr id="17" name="TextBox 16"/>
          <p:cNvSpPr txBox="1"/>
          <p:nvPr/>
        </p:nvSpPr>
        <p:spPr>
          <a:xfrm>
            <a:off x="8547652" y="4419479"/>
            <a:ext cx="312906" cy="429413"/>
          </a:xfrm>
          <a:prstGeom prst="rect">
            <a:avLst/>
          </a:prstGeom>
          <a:noFill/>
        </p:spPr>
        <p:txBody>
          <a:bodyPr wrap="none" rtlCol="0" anchor="ctr">
            <a:spAutoFit/>
          </a:bodyPr>
          <a:lstStyle/>
          <a:p>
            <a:pPr algn="ctr">
              <a:lnSpc>
                <a:spcPct val="120000"/>
              </a:lnSpc>
              <a:spcBef>
                <a:spcPts val="200"/>
              </a:spcBef>
              <a:spcAft>
                <a:spcPts val="200"/>
              </a:spcAft>
            </a:pPr>
            <a:r>
              <a:rPr lang="en-US" sz="2000" b="1" dirty="0">
                <a:gradFill flip="none" rotWithShape="1">
                  <a:gsLst>
                    <a:gs pos="0">
                      <a:schemeClr val="accent2"/>
                    </a:gs>
                    <a:gs pos="100000">
                      <a:schemeClr val="accent3">
                        <a:lumMod val="75000"/>
                      </a:schemeClr>
                    </a:gs>
                  </a:gsLst>
                  <a:lin ang="2700000" scaled="1"/>
                  <a:tileRect/>
                </a:gradFill>
                <a:latin typeface="Times New Roman" panose="02020603050405020304" pitchFamily="18" charset="0"/>
                <a:cs typeface="Times New Roman" panose="02020603050405020304" pitchFamily="18" charset="0"/>
              </a:rPr>
              <a:t>4</a:t>
            </a:r>
            <a:endParaRPr lang="en-US" sz="2000" b="1" dirty="0">
              <a:gradFill flip="none" rotWithShape="1">
                <a:gsLst>
                  <a:gs pos="0">
                    <a:schemeClr val="accent2"/>
                  </a:gs>
                  <a:gs pos="100000">
                    <a:schemeClr val="accent3">
                      <a:lumMod val="75000"/>
                    </a:schemeClr>
                  </a:gs>
                </a:gsLst>
                <a:lin ang="2700000" scaled="1"/>
                <a:tileRect/>
              </a:gradFill>
              <a:latin typeface="Times New Roman" panose="02020603050405020304" pitchFamily="18" charset="0"/>
              <a:cs typeface="Times New Roman" panose="02020603050405020304" pitchFamily="18" charset="0"/>
            </a:endParaRPr>
          </a:p>
        </p:txBody>
      </p:sp>
      <p:sp>
        <p:nvSpPr>
          <p:cNvPr id="18" name="TextBox 17"/>
          <p:cNvSpPr txBox="1"/>
          <p:nvPr/>
        </p:nvSpPr>
        <p:spPr>
          <a:xfrm>
            <a:off x="9073334" y="3601930"/>
            <a:ext cx="312907" cy="429413"/>
          </a:xfrm>
          <a:prstGeom prst="rect">
            <a:avLst/>
          </a:prstGeom>
          <a:noFill/>
        </p:spPr>
        <p:txBody>
          <a:bodyPr wrap="none" rtlCol="0" anchor="ctr">
            <a:spAutoFit/>
          </a:bodyPr>
          <a:lstStyle/>
          <a:p>
            <a:pPr algn="ctr">
              <a:lnSpc>
                <a:spcPct val="120000"/>
              </a:lnSpc>
              <a:spcBef>
                <a:spcPts val="200"/>
              </a:spcBef>
              <a:spcAft>
                <a:spcPts val="200"/>
              </a:spcAft>
            </a:pPr>
            <a:r>
              <a:rPr lang="en-US" sz="2000" b="1" dirty="0">
                <a:gradFill flip="none" rotWithShape="1">
                  <a:gsLst>
                    <a:gs pos="0">
                      <a:srgbClr val="00C6FF"/>
                    </a:gs>
                    <a:gs pos="100000">
                      <a:srgbClr val="0072FF"/>
                    </a:gs>
                  </a:gsLst>
                  <a:lin ang="2700000" scaled="1"/>
                  <a:tileRect/>
                </a:gradFill>
                <a:latin typeface="Times New Roman" panose="02020603050405020304" pitchFamily="18" charset="0"/>
                <a:cs typeface="Times New Roman" panose="02020603050405020304" pitchFamily="18" charset="0"/>
              </a:rPr>
              <a:t>0</a:t>
            </a:r>
            <a:endParaRPr lang="en-US" sz="2000" b="1" dirty="0">
              <a:gradFill flip="none" rotWithShape="1">
                <a:gsLst>
                  <a:gs pos="0">
                    <a:srgbClr val="00C6FF"/>
                  </a:gs>
                  <a:gs pos="100000">
                    <a:srgbClr val="0072FF"/>
                  </a:gs>
                </a:gsLst>
                <a:lin ang="2700000" scaled="1"/>
                <a:tileRect/>
              </a:gradFill>
              <a:latin typeface="Times New Roman" panose="02020603050405020304" pitchFamily="18" charset="0"/>
              <a:cs typeface="Times New Roman" panose="02020603050405020304" pitchFamily="18" charset="0"/>
            </a:endParaRPr>
          </a:p>
        </p:txBody>
      </p:sp>
      <p:sp>
        <p:nvSpPr>
          <p:cNvPr id="19" name="TextBox 18"/>
          <p:cNvSpPr txBox="1"/>
          <p:nvPr/>
        </p:nvSpPr>
        <p:spPr>
          <a:xfrm>
            <a:off x="10119343" y="2815275"/>
            <a:ext cx="312907" cy="429413"/>
          </a:xfrm>
          <a:prstGeom prst="rect">
            <a:avLst/>
          </a:prstGeom>
          <a:noFill/>
        </p:spPr>
        <p:txBody>
          <a:bodyPr wrap="none" rtlCol="0" anchor="ctr">
            <a:spAutoFit/>
          </a:bodyPr>
          <a:lstStyle/>
          <a:p>
            <a:pPr algn="ctr">
              <a:lnSpc>
                <a:spcPct val="120000"/>
              </a:lnSpc>
              <a:spcBef>
                <a:spcPts val="200"/>
              </a:spcBef>
              <a:spcAft>
                <a:spcPts val="200"/>
              </a:spcAft>
            </a:pPr>
            <a:r>
              <a:rPr lang="en-US" sz="2000" b="1" dirty="0">
                <a:gradFill flip="none" rotWithShape="1">
                  <a:gsLst>
                    <a:gs pos="0">
                      <a:srgbClr val="00C6FF"/>
                    </a:gs>
                    <a:gs pos="100000">
                      <a:srgbClr val="0072FF"/>
                    </a:gs>
                  </a:gsLst>
                  <a:lin ang="2700000" scaled="1"/>
                  <a:tileRect/>
                </a:gradFill>
                <a:latin typeface="Times New Roman" panose="02020603050405020304" pitchFamily="18" charset="0"/>
                <a:cs typeface="Times New Roman" panose="02020603050405020304" pitchFamily="18" charset="0"/>
              </a:rPr>
              <a:t>1</a:t>
            </a:r>
            <a:endParaRPr lang="en-US" sz="2000" b="1" dirty="0">
              <a:gradFill flip="none" rotWithShape="1">
                <a:gsLst>
                  <a:gs pos="0">
                    <a:srgbClr val="00C6FF"/>
                  </a:gs>
                  <a:gs pos="100000">
                    <a:srgbClr val="0072FF"/>
                  </a:gs>
                </a:gsLst>
                <a:lin ang="2700000" scaled="1"/>
                <a:tileRect/>
              </a:gradFill>
              <a:latin typeface="Times New Roman" panose="02020603050405020304" pitchFamily="18" charset="0"/>
              <a:cs typeface="Times New Roman" panose="02020603050405020304" pitchFamily="18" charset="0"/>
            </a:endParaRPr>
          </a:p>
        </p:txBody>
      </p:sp>
      <p:sp>
        <p:nvSpPr>
          <p:cNvPr id="20" name="TextBox 19"/>
          <p:cNvSpPr txBox="1"/>
          <p:nvPr/>
        </p:nvSpPr>
        <p:spPr>
          <a:xfrm>
            <a:off x="11134257" y="3601930"/>
            <a:ext cx="312907" cy="429413"/>
          </a:xfrm>
          <a:prstGeom prst="rect">
            <a:avLst/>
          </a:prstGeom>
          <a:noFill/>
        </p:spPr>
        <p:txBody>
          <a:bodyPr wrap="none" rtlCol="0" anchor="ctr">
            <a:spAutoFit/>
          </a:bodyPr>
          <a:lstStyle/>
          <a:p>
            <a:pPr algn="ctr">
              <a:lnSpc>
                <a:spcPct val="120000"/>
              </a:lnSpc>
              <a:spcBef>
                <a:spcPts val="200"/>
              </a:spcBef>
              <a:spcAft>
                <a:spcPts val="200"/>
              </a:spcAft>
            </a:pPr>
            <a:r>
              <a:rPr lang="en-US" sz="2000" b="1" dirty="0">
                <a:gradFill flip="none" rotWithShape="1">
                  <a:gsLst>
                    <a:gs pos="0">
                      <a:srgbClr val="00C6FF"/>
                    </a:gs>
                    <a:gs pos="100000">
                      <a:srgbClr val="0072FF"/>
                    </a:gs>
                  </a:gsLst>
                  <a:lin ang="2700000" scaled="1"/>
                  <a:tileRect/>
                </a:gradFill>
                <a:latin typeface="Times New Roman" panose="02020603050405020304" pitchFamily="18" charset="0"/>
                <a:cs typeface="Times New Roman" panose="02020603050405020304" pitchFamily="18" charset="0"/>
              </a:rPr>
              <a:t>2</a:t>
            </a:r>
            <a:endParaRPr lang="en-US" sz="2000" b="1" dirty="0">
              <a:gradFill flip="none" rotWithShape="1">
                <a:gsLst>
                  <a:gs pos="0">
                    <a:srgbClr val="00C6FF"/>
                  </a:gs>
                  <a:gs pos="100000">
                    <a:srgbClr val="0072FF"/>
                  </a:gs>
                </a:gsLst>
                <a:lin ang="2700000" scaled="1"/>
                <a:tileRect/>
              </a:gradFill>
              <a:latin typeface="Times New Roman" panose="02020603050405020304" pitchFamily="18" charset="0"/>
              <a:cs typeface="Times New Roman" panose="02020603050405020304" pitchFamily="18" charset="0"/>
            </a:endParaRPr>
          </a:p>
        </p:txBody>
      </p:sp>
      <p:sp>
        <p:nvSpPr>
          <p:cNvPr id="21" name="TextBox 20"/>
          <p:cNvSpPr txBox="1"/>
          <p:nvPr/>
        </p:nvSpPr>
        <p:spPr>
          <a:xfrm>
            <a:off x="10821350" y="4848892"/>
            <a:ext cx="312907" cy="429413"/>
          </a:xfrm>
          <a:prstGeom prst="rect">
            <a:avLst/>
          </a:prstGeom>
          <a:noFill/>
        </p:spPr>
        <p:txBody>
          <a:bodyPr wrap="square" rtlCol="0" anchor="ctr">
            <a:spAutoFit/>
          </a:bodyPr>
          <a:lstStyle/>
          <a:p>
            <a:pPr algn="ctr">
              <a:lnSpc>
                <a:spcPct val="120000"/>
              </a:lnSpc>
              <a:spcBef>
                <a:spcPts val="200"/>
              </a:spcBef>
              <a:spcAft>
                <a:spcPts val="200"/>
              </a:spcAft>
            </a:pPr>
            <a:r>
              <a:rPr lang="en-US" sz="2000" b="1" dirty="0">
                <a:gradFill flip="none" rotWithShape="1">
                  <a:gsLst>
                    <a:gs pos="0">
                      <a:srgbClr val="00C6FF"/>
                    </a:gs>
                    <a:gs pos="100000">
                      <a:srgbClr val="0072FF"/>
                    </a:gs>
                  </a:gsLst>
                  <a:lin ang="2700000" scaled="1"/>
                  <a:tileRect/>
                </a:gradFill>
                <a:latin typeface="Times New Roman" panose="02020603050405020304" pitchFamily="18" charset="0"/>
                <a:cs typeface="Times New Roman" panose="02020603050405020304" pitchFamily="18" charset="0"/>
              </a:rPr>
              <a:t>3</a:t>
            </a:r>
            <a:endParaRPr lang="en-US" sz="2000" b="1" dirty="0">
              <a:gradFill flip="none" rotWithShape="1">
                <a:gsLst>
                  <a:gs pos="0">
                    <a:srgbClr val="00C6FF"/>
                  </a:gs>
                  <a:gs pos="100000">
                    <a:srgbClr val="0072FF"/>
                  </a:gs>
                </a:gsLst>
                <a:lin ang="2700000" scaled="1"/>
                <a:tileRect/>
              </a:gradFill>
              <a:latin typeface="Times New Roman" panose="02020603050405020304" pitchFamily="18" charset="0"/>
              <a:cs typeface="Times New Roman" panose="02020603050405020304" pitchFamily="18" charset="0"/>
            </a:endParaRPr>
          </a:p>
        </p:txBody>
      </p:sp>
      <p:sp>
        <p:nvSpPr>
          <p:cNvPr id="22" name="TextBox 21"/>
          <p:cNvSpPr txBox="1"/>
          <p:nvPr/>
        </p:nvSpPr>
        <p:spPr>
          <a:xfrm>
            <a:off x="9382013" y="4848892"/>
            <a:ext cx="312907" cy="429413"/>
          </a:xfrm>
          <a:prstGeom prst="rect">
            <a:avLst/>
          </a:prstGeom>
          <a:noFill/>
        </p:spPr>
        <p:txBody>
          <a:bodyPr wrap="square" rtlCol="0" anchor="ctr">
            <a:spAutoFit/>
          </a:bodyPr>
          <a:lstStyle/>
          <a:p>
            <a:pPr algn="ctr">
              <a:lnSpc>
                <a:spcPct val="120000"/>
              </a:lnSpc>
              <a:spcBef>
                <a:spcPts val="200"/>
              </a:spcBef>
              <a:spcAft>
                <a:spcPts val="200"/>
              </a:spcAft>
            </a:pPr>
            <a:r>
              <a:rPr lang="en-US" sz="2000" b="1" dirty="0">
                <a:gradFill flip="none" rotWithShape="1">
                  <a:gsLst>
                    <a:gs pos="0">
                      <a:srgbClr val="00C6FF"/>
                    </a:gs>
                    <a:gs pos="100000">
                      <a:srgbClr val="0072FF"/>
                    </a:gs>
                  </a:gsLst>
                  <a:lin ang="2700000" scaled="1"/>
                  <a:tileRect/>
                </a:gradFill>
                <a:latin typeface="Times New Roman" panose="02020603050405020304" pitchFamily="18" charset="0"/>
                <a:cs typeface="Times New Roman" panose="02020603050405020304" pitchFamily="18" charset="0"/>
              </a:rPr>
              <a:t>4</a:t>
            </a:r>
            <a:endParaRPr lang="en-US" sz="2000" b="1" dirty="0">
              <a:gradFill flip="none" rotWithShape="1">
                <a:gsLst>
                  <a:gs pos="0">
                    <a:srgbClr val="00C6FF"/>
                  </a:gs>
                  <a:gs pos="100000">
                    <a:srgbClr val="0072FF"/>
                  </a:gs>
                </a:gsLst>
                <a:lin ang="2700000" scaled="1"/>
                <a:tileRect/>
              </a:gradFill>
              <a:latin typeface="Times New Roman" panose="02020603050405020304" pitchFamily="18" charset="0"/>
              <a:cs typeface="Times New Roman" panose="02020603050405020304" pitchFamily="18" charset="0"/>
            </a:endParaRPr>
          </a:p>
        </p:txBody>
      </p:sp>
      <p:sp>
        <p:nvSpPr>
          <p:cNvPr id="3" name="TextBox 2"/>
          <p:cNvSpPr txBox="1"/>
          <p:nvPr/>
        </p:nvSpPr>
        <p:spPr>
          <a:xfrm>
            <a:off x="952663" y="1745327"/>
            <a:ext cx="7594989" cy="4008213"/>
          </a:xfrm>
          <a:prstGeom prst="rect">
            <a:avLst/>
          </a:prstGeom>
          <a:noFill/>
        </p:spPr>
        <p:txBody>
          <a:bodyPr wrap="square" rtlCol="0">
            <a:spAutoFit/>
          </a:bodyPr>
          <a:lstStyle/>
          <a:p>
            <a:pPr marL="285750" indent="-285750">
              <a:lnSpc>
                <a:spcPct val="120000"/>
              </a:lnSpc>
              <a:spcBef>
                <a:spcPts val="200"/>
              </a:spcBef>
              <a:spcAft>
                <a:spcPts val="200"/>
              </a:spcAft>
              <a:buFont typeface="Arial" panose="020B0604020202020204" pitchFamily="34" charset="0"/>
              <a:buChar char="•"/>
            </a:pPr>
            <a:r>
              <a:rPr lang="en-US" sz="2000" dirty="0">
                <a:latin typeface="Arial" panose="020B0604020202020204" pitchFamily="34" charset="0"/>
                <a:cs typeface="Arial" panose="020B0604020202020204" pitchFamily="34" charset="0"/>
              </a:rPr>
              <a:t>Triết gia chỉ có thể cầm đũa khi cả 2 chiếc đã sẵn sàng</a:t>
            </a:r>
            <a:endParaRPr lang="en-US" sz="2000" dirty="0">
              <a:latin typeface="Arial" panose="020B0604020202020204" pitchFamily="34" charset="0"/>
              <a:cs typeface="Arial" panose="020B0604020202020204" pitchFamily="34" charset="0"/>
            </a:endParaRPr>
          </a:p>
          <a:p>
            <a:pPr marL="285750" indent="-285750">
              <a:lnSpc>
                <a:spcPct val="120000"/>
              </a:lnSpc>
              <a:spcBef>
                <a:spcPts val="200"/>
              </a:spcBef>
              <a:spcAft>
                <a:spcPts val="200"/>
              </a:spcAft>
              <a:buFont typeface="Arial" panose="020B0604020202020204" pitchFamily="34" charset="0"/>
              <a:buChar char="•"/>
            </a:pPr>
            <a:r>
              <a:rPr lang="en-US" sz="2000" dirty="0">
                <a:latin typeface="Arial" panose="020B0604020202020204" pitchFamily="34" charset="0"/>
                <a:cs typeface="Arial" panose="020B0604020202020204" pitchFamily="34" charset="0"/>
              </a:rPr>
              <a:t>Khai báo kiểu dữ liệu</a:t>
            </a:r>
            <a:endParaRPr lang="en-US" sz="2000" dirty="0">
              <a:latin typeface="Arial" panose="020B0604020202020204" pitchFamily="34" charset="0"/>
              <a:cs typeface="Arial" panose="020B0604020202020204" pitchFamily="34" charset="0"/>
            </a:endParaRPr>
          </a:p>
          <a:p>
            <a:pPr lvl="1">
              <a:lnSpc>
                <a:spcPct val="120000"/>
              </a:lnSpc>
              <a:spcBef>
                <a:spcPts val="200"/>
              </a:spcBef>
              <a:spcAft>
                <a:spcPts val="200"/>
              </a:spcAft>
            </a:pPr>
            <a:r>
              <a:rPr lang="en-US" altLang="en-US" sz="2000" b="1" dirty="0" err="1">
                <a:gradFill>
                  <a:gsLst>
                    <a:gs pos="0">
                      <a:srgbClr val="00B050"/>
                    </a:gs>
                    <a:gs pos="100000">
                      <a:srgbClr val="92D050"/>
                    </a:gs>
                  </a:gsLst>
                  <a:lin ang="2700000" scaled="1"/>
                </a:gradFill>
                <a:latin typeface="Courier New" panose="02070309020205020404" pitchFamily="49" charset="0"/>
              </a:rPr>
              <a:t>enum</a:t>
            </a:r>
            <a:r>
              <a:rPr lang="en-US" altLang="en-US" sz="2000" b="1" dirty="0">
                <a:gradFill>
                  <a:gsLst>
                    <a:gs pos="0">
                      <a:srgbClr val="00B050"/>
                    </a:gs>
                    <a:gs pos="100000">
                      <a:srgbClr val="92D050"/>
                    </a:gs>
                  </a:gsLst>
                  <a:lin ang="2700000" scaled="1"/>
                </a:gradFill>
                <a:latin typeface="Courier New" panose="02070309020205020404" pitchFamily="49" charset="0"/>
              </a:rPr>
              <a:t> {THINKING; HUNGRY, EATING} state [5];</a:t>
            </a:r>
            <a:endParaRPr lang="en-US" altLang="en-US" sz="2000" b="1" dirty="0">
              <a:gradFill>
                <a:gsLst>
                  <a:gs pos="0">
                    <a:srgbClr val="00B050"/>
                  </a:gs>
                  <a:gs pos="100000">
                    <a:srgbClr val="92D050"/>
                  </a:gs>
                </a:gsLst>
                <a:lin ang="2700000" scaled="1"/>
              </a:gradFill>
              <a:latin typeface="Courier New" panose="02070309020205020404" pitchFamily="49" charset="0"/>
            </a:endParaRPr>
          </a:p>
          <a:p>
            <a:pPr marL="285750" indent="-285750">
              <a:lnSpc>
                <a:spcPct val="120000"/>
              </a:lnSpc>
              <a:spcBef>
                <a:spcPts val="200"/>
              </a:spcBef>
              <a:spcAft>
                <a:spcPts val="200"/>
              </a:spcAft>
              <a:buFont typeface="Arial" panose="020B0604020202020204" pitchFamily="34" charset="0"/>
              <a:buChar char="•"/>
            </a:pPr>
            <a:r>
              <a:rPr lang="en-US" sz="2000" dirty="0" err="1">
                <a:latin typeface="Arial" panose="020B0604020202020204" pitchFamily="34" charset="0"/>
                <a:cs typeface="Arial" panose="020B0604020202020204" pitchFamily="34" charset="0"/>
              </a:rPr>
              <a:t>Triết</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gia</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thứ</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i</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chỉ</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có</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thể</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đặt</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trạng</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thái</a:t>
            </a:r>
            <a:r>
              <a:rPr lang="en-US" sz="2000" dirty="0">
                <a:latin typeface="Arial" panose="020B0604020202020204" pitchFamily="34" charset="0"/>
                <a:cs typeface="Arial" panose="020B0604020202020204" pitchFamily="34" charset="0"/>
              </a:rPr>
              <a:t> </a:t>
            </a:r>
            <a:r>
              <a:rPr lang="en-US" sz="2000" b="1" dirty="0">
                <a:gradFill>
                  <a:gsLst>
                    <a:gs pos="0">
                      <a:srgbClr val="00B050"/>
                    </a:gs>
                    <a:gs pos="100000">
                      <a:srgbClr val="92D050"/>
                    </a:gs>
                  </a:gsLst>
                  <a:lin ang="2700000" scaled="1"/>
                </a:gradFill>
                <a:latin typeface="Courier New" panose="02070309020205020404" pitchFamily="49" charset="0"/>
              </a:rPr>
              <a:t>state[</a:t>
            </a:r>
            <a:r>
              <a:rPr lang="en-US" sz="2000" b="1" dirty="0" err="1">
                <a:gradFill>
                  <a:gsLst>
                    <a:gs pos="0">
                      <a:srgbClr val="00B050"/>
                    </a:gs>
                    <a:gs pos="100000">
                      <a:srgbClr val="92D050"/>
                    </a:gs>
                  </a:gsLst>
                  <a:lin ang="2700000" scaled="1"/>
                </a:gradFill>
                <a:latin typeface="Courier New" panose="02070309020205020404" pitchFamily="49" charset="0"/>
              </a:rPr>
              <a:t>i</a:t>
            </a:r>
            <a:r>
              <a:rPr lang="en-US" sz="2000" b="1" dirty="0">
                <a:gradFill>
                  <a:gsLst>
                    <a:gs pos="0">
                      <a:srgbClr val="00B050"/>
                    </a:gs>
                    <a:gs pos="100000">
                      <a:srgbClr val="92D050"/>
                    </a:gs>
                  </a:gsLst>
                  <a:lin ang="2700000" scaled="1"/>
                </a:gradFill>
                <a:latin typeface="Courier New" panose="02070309020205020404" pitchFamily="49" charset="0"/>
              </a:rPr>
              <a:t>] = EATING </a:t>
            </a:r>
            <a:r>
              <a:rPr lang="en-US" sz="2000" dirty="0" err="1">
                <a:latin typeface="Arial" panose="020B0604020202020204" pitchFamily="34" charset="0"/>
                <a:cs typeface="Arial" panose="020B0604020202020204" pitchFamily="34" charset="0"/>
              </a:rPr>
              <a:t>khi</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cả</a:t>
            </a:r>
            <a:r>
              <a:rPr lang="en-US" sz="2000" dirty="0">
                <a:latin typeface="Arial" panose="020B0604020202020204" pitchFamily="34" charset="0"/>
                <a:cs typeface="Arial" panose="020B0604020202020204" pitchFamily="34" charset="0"/>
              </a:rPr>
              <a:t> 2 </a:t>
            </a:r>
            <a:r>
              <a:rPr lang="en-US" sz="2000" dirty="0" err="1">
                <a:latin typeface="Arial" panose="020B0604020202020204" pitchFamily="34" charset="0"/>
                <a:cs typeface="Arial" panose="020B0604020202020204" pitchFamily="34" charset="0"/>
              </a:rPr>
              <a:t>người</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kế</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bên</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đang</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không</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ăn</a:t>
            </a:r>
            <a:endParaRPr lang="en-US" sz="2000" dirty="0">
              <a:latin typeface="Arial" panose="020B0604020202020204" pitchFamily="34" charset="0"/>
              <a:cs typeface="Arial" panose="020B0604020202020204" pitchFamily="34" charset="0"/>
            </a:endParaRPr>
          </a:p>
          <a:p>
            <a:pPr lvl="1">
              <a:lnSpc>
                <a:spcPct val="120000"/>
              </a:lnSpc>
              <a:spcBef>
                <a:spcPts val="200"/>
              </a:spcBef>
              <a:spcAft>
                <a:spcPts val="200"/>
              </a:spcAft>
            </a:pPr>
            <a:r>
              <a:rPr lang="en-US" sz="2000" b="1" dirty="0">
                <a:gradFill>
                  <a:gsLst>
                    <a:gs pos="0">
                      <a:srgbClr val="00B050"/>
                    </a:gs>
                    <a:gs pos="100000">
                      <a:srgbClr val="92D050"/>
                    </a:gs>
                  </a:gsLst>
                  <a:lin ang="2700000" scaled="1"/>
                </a:gradFill>
                <a:latin typeface="Courier New" panose="02070309020205020404" pitchFamily="49" charset="0"/>
              </a:rPr>
              <a:t>(state[(i+4)%5)] != EATING)</a:t>
            </a:r>
            <a:br>
              <a:rPr lang="en-US" sz="2000" b="1" dirty="0">
                <a:gradFill>
                  <a:gsLst>
                    <a:gs pos="0">
                      <a:srgbClr val="00B050"/>
                    </a:gs>
                    <a:gs pos="100000">
                      <a:srgbClr val="92D050"/>
                    </a:gs>
                  </a:gsLst>
                  <a:lin ang="2700000" scaled="1"/>
                </a:gradFill>
                <a:latin typeface="Courier New" panose="02070309020205020404" pitchFamily="49" charset="0"/>
              </a:rPr>
            </a:br>
            <a:r>
              <a:rPr lang="en-US" sz="2000" b="1" dirty="0">
                <a:gradFill>
                  <a:gsLst>
                    <a:gs pos="0">
                      <a:srgbClr val="00B050"/>
                    </a:gs>
                    <a:gs pos="100000">
                      <a:srgbClr val="92D050"/>
                    </a:gs>
                  </a:gsLst>
                  <a:lin ang="2700000" scaled="1"/>
                </a:gradFill>
                <a:latin typeface="Courier New" panose="02070309020205020404" pitchFamily="49" charset="0"/>
              </a:rPr>
              <a:t>&amp;&amp;</a:t>
            </a:r>
            <a:br>
              <a:rPr lang="en-US" sz="2000" b="1" dirty="0">
                <a:gradFill>
                  <a:gsLst>
                    <a:gs pos="0">
                      <a:srgbClr val="00B050"/>
                    </a:gs>
                    <a:gs pos="100000">
                      <a:srgbClr val="92D050"/>
                    </a:gs>
                  </a:gsLst>
                  <a:lin ang="2700000" scaled="1"/>
                </a:gradFill>
                <a:latin typeface="Courier New" panose="02070309020205020404" pitchFamily="49" charset="0"/>
              </a:rPr>
            </a:br>
            <a:r>
              <a:rPr lang="en-US" sz="2000" b="1" dirty="0">
                <a:gradFill>
                  <a:gsLst>
                    <a:gs pos="0">
                      <a:srgbClr val="00B050"/>
                    </a:gs>
                    <a:gs pos="100000">
                      <a:srgbClr val="92D050"/>
                    </a:gs>
                  </a:gsLst>
                  <a:lin ang="2700000" scaled="1"/>
                </a:gradFill>
                <a:latin typeface="Courier New" panose="02070309020205020404" pitchFamily="49" charset="0"/>
              </a:rPr>
              <a:t>(state[(i+1)%5)] != EATING)</a:t>
            </a:r>
            <a:endParaRPr lang="en-US" sz="2000" b="1" dirty="0">
              <a:gradFill>
                <a:gsLst>
                  <a:gs pos="0">
                    <a:srgbClr val="00B050"/>
                  </a:gs>
                  <a:gs pos="100000">
                    <a:srgbClr val="92D050"/>
                  </a:gs>
                </a:gsLst>
                <a:lin ang="2700000" scaled="1"/>
              </a:gradFill>
              <a:latin typeface="Courier New" panose="02070309020205020404" pitchFamily="49" charset="0"/>
            </a:endParaRPr>
          </a:p>
          <a:p>
            <a:pPr marL="285750" indent="-285750">
              <a:lnSpc>
                <a:spcPct val="120000"/>
              </a:lnSpc>
              <a:spcBef>
                <a:spcPts val="200"/>
              </a:spcBef>
              <a:spcAft>
                <a:spcPts val="200"/>
              </a:spcAft>
              <a:buFont typeface="Arial" panose="020B0604020202020204" pitchFamily="34" charset="0"/>
              <a:buChar char="•"/>
            </a:pPr>
            <a:r>
              <a:rPr lang="en-US" sz="2000" dirty="0" err="1">
                <a:latin typeface="Arial" panose="020B0604020202020204" pitchFamily="34" charset="0"/>
                <a:cs typeface="Arial" panose="020B0604020202020204" pitchFamily="34" charset="0"/>
              </a:rPr>
              <a:t>Khai</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báo</a:t>
            </a:r>
            <a:r>
              <a:rPr lang="en-US" sz="2000" dirty="0">
                <a:latin typeface="Arial" panose="020B0604020202020204" pitchFamily="34" charset="0"/>
                <a:cs typeface="Arial" panose="020B0604020202020204" pitchFamily="34" charset="0"/>
              </a:rPr>
              <a:t> </a:t>
            </a:r>
            <a:r>
              <a:rPr lang="en-US" sz="2000" b="1" dirty="0">
                <a:gradFill flip="none" rotWithShape="1">
                  <a:gsLst>
                    <a:gs pos="0">
                      <a:srgbClr val="00C6FF"/>
                    </a:gs>
                    <a:gs pos="100000">
                      <a:srgbClr val="0072FF"/>
                    </a:gs>
                  </a:gsLst>
                  <a:lin ang="2700000" scaled="1"/>
                  <a:tileRect/>
                </a:gradFill>
                <a:latin typeface="Courier New" panose="02070309020205020404" pitchFamily="49" charset="0"/>
              </a:rPr>
              <a:t>condition self[5]</a:t>
            </a:r>
            <a:r>
              <a:rPr lang="en-US" sz="2000" b="1" dirty="0">
                <a:solidFill>
                  <a:srgbClr val="000000"/>
                </a:solidFill>
                <a:latin typeface="Courier New" panose="02070309020205020404" pitchFamily="49" charset="0"/>
              </a:rPr>
              <a:t>: </a:t>
            </a:r>
            <a:r>
              <a:rPr lang="en-US" sz="2000" dirty="0" err="1">
                <a:latin typeface="Arial" panose="020B0604020202020204" pitchFamily="34" charset="0"/>
                <a:cs typeface="Arial" panose="020B0604020202020204" pitchFamily="34" charset="0"/>
              </a:rPr>
              <a:t>cho</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phép</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Triết</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gia</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thứ</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i</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tự</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trì</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hoãn</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khi</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mình</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bị</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đói</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nhưng</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không</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thể</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cầm</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đũa</a:t>
            </a:r>
            <a:endParaRPr lang="en-US" sz="2000" dirty="0">
              <a:latin typeface="Arial" panose="020B0604020202020204" pitchFamily="34" charset="0"/>
              <a:cs typeface="Arial" panose="020B0604020202020204" pitchFamily="34"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59:morph option="byObject"/>
      </p:transition>
    </mc:Choice>
    <mc:Fallback>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a:t>5.1</a:t>
            </a:r>
            <a:r>
              <a:rPr lang="en-US" sz="3600" dirty="0"/>
              <a:t>2</a:t>
            </a:r>
            <a:r>
              <a:rPr lang="en-US" sz="3600" dirty="0"/>
              <a:t>.2. Giải pháp cho bài toán Dining-Philosopher</a:t>
            </a:r>
            <a:endParaRPr lang="en-US" sz="3600" dirty="0"/>
          </a:p>
        </p:txBody>
      </p:sp>
      <p:sp>
        <p:nvSpPr>
          <p:cNvPr id="4" name="Footer Placeholder 3"/>
          <p:cNvSpPr>
            <a:spLocks noGrp="1"/>
          </p:cNvSpPr>
          <p:nvPr>
            <p:ph type="ftr" sz="quarter" idx="11"/>
          </p:nvPr>
        </p:nvSpPr>
        <p:spPr/>
        <p:txBody>
          <a:bodyPr/>
          <a:lstStyle/>
          <a:p>
            <a:r>
              <a:rPr lang="vi-VN"/>
              <a:t>Thực hiện bởi Trường Đại học Công nghệ Thông tin, ĐHQG-HCM</a:t>
            </a:r>
            <a:endParaRPr lang="en-US" dirty="0"/>
          </a:p>
        </p:txBody>
      </p:sp>
      <p:sp>
        <p:nvSpPr>
          <p:cNvPr id="5" name="Slide Number Placeholder 4"/>
          <p:cNvSpPr>
            <a:spLocks noGrp="1"/>
          </p:cNvSpPr>
          <p:nvPr>
            <p:ph type="sldNum" sz="quarter" idx="12"/>
          </p:nvPr>
        </p:nvSpPr>
        <p:spPr/>
        <p:txBody>
          <a:bodyPr/>
          <a:lstStyle/>
          <a:p>
            <a:fld id="{D8B0B3AC-44A8-D142-AAF6-9A453466E1A4}" type="slidenum">
              <a:rPr lang="en-US" smtClean="0"/>
            </a:fld>
            <a:endParaRPr lang="en-US" dirty="0"/>
          </a:p>
        </p:txBody>
      </p:sp>
      <p:sp>
        <p:nvSpPr>
          <p:cNvPr id="8" name="TextBox 7"/>
          <p:cNvSpPr txBox="1"/>
          <p:nvPr/>
        </p:nvSpPr>
        <p:spPr>
          <a:xfrm>
            <a:off x="952663" y="1565104"/>
            <a:ext cx="4128053" cy="494751"/>
          </a:xfrm>
          <a:prstGeom prst="rect">
            <a:avLst/>
          </a:prstGeom>
          <a:gradFill>
            <a:gsLst>
              <a:gs pos="0">
                <a:srgbClr val="00C6FF"/>
              </a:gs>
              <a:gs pos="100000">
                <a:srgbClr val="0072FF"/>
              </a:gs>
            </a:gsLst>
            <a:lin ang="2700000" scaled="1"/>
          </a:gradFill>
          <a:ln>
            <a:gradFill flip="none" rotWithShape="1">
              <a:gsLst>
                <a:gs pos="0">
                  <a:srgbClr val="00C6FF"/>
                </a:gs>
                <a:gs pos="100000">
                  <a:srgbClr val="0072FF"/>
                </a:gs>
              </a:gsLst>
              <a:lin ang="2700000" scaled="1"/>
              <a:tileRect/>
            </a:gradFill>
          </a:ln>
        </p:spPr>
        <p:txBody>
          <a:bodyPr wrap="none" rtlCol="0">
            <a:spAutoFit/>
          </a:bodyPr>
          <a:lstStyle>
            <a:defPPr>
              <a:defRPr lang="en-US"/>
            </a:defPPr>
            <a:lvl1pPr>
              <a:lnSpc>
                <a:spcPct val="120000"/>
              </a:lnSpc>
              <a:spcBef>
                <a:spcPts val="200"/>
              </a:spcBef>
              <a:spcAft>
                <a:spcPts val="200"/>
              </a:spcAft>
              <a:defRPr sz="2400" b="1">
                <a:solidFill>
                  <a:schemeClr val="bg1"/>
                </a:solidFill>
                <a:latin typeface="Arial" panose="020B0604020202020204" pitchFamily="34" charset="0"/>
                <a:cs typeface="Arial" panose="020B0604020202020204" pitchFamily="34" charset="0"/>
              </a:defRPr>
            </a:lvl1pPr>
          </a:lstStyle>
          <a:p>
            <a:r>
              <a:rPr lang="en-US" dirty="0"/>
              <a:t>Giải pháp sử dụng monitor</a:t>
            </a:r>
            <a:endParaRPr lang="en-US" dirty="0"/>
          </a:p>
        </p:txBody>
      </p:sp>
      <p:pic>
        <p:nvPicPr>
          <p:cNvPr id="12" name="Picture 1"/>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10479186" y="1422236"/>
            <a:ext cx="1212509" cy="1165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12"/>
          <p:cNvSpPr txBox="1"/>
          <p:nvPr/>
        </p:nvSpPr>
        <p:spPr>
          <a:xfrm>
            <a:off x="10559367" y="1215754"/>
            <a:ext cx="255198" cy="277705"/>
          </a:xfrm>
          <a:prstGeom prst="rect">
            <a:avLst/>
          </a:prstGeom>
          <a:noFill/>
        </p:spPr>
        <p:txBody>
          <a:bodyPr wrap="none" rtlCol="0" anchor="ctr">
            <a:spAutoFit/>
          </a:bodyPr>
          <a:lstStyle/>
          <a:p>
            <a:pPr algn="ctr">
              <a:lnSpc>
                <a:spcPct val="120000"/>
              </a:lnSpc>
              <a:spcBef>
                <a:spcPts val="200"/>
              </a:spcBef>
              <a:spcAft>
                <a:spcPts val="200"/>
              </a:spcAft>
            </a:pPr>
            <a:r>
              <a:rPr lang="en-US" sz="1100" b="1" dirty="0">
                <a:gradFill flip="none" rotWithShape="1">
                  <a:gsLst>
                    <a:gs pos="0">
                      <a:schemeClr val="accent2"/>
                    </a:gs>
                    <a:gs pos="100000">
                      <a:schemeClr val="accent3">
                        <a:lumMod val="75000"/>
                      </a:schemeClr>
                    </a:gs>
                  </a:gsLst>
                  <a:lin ang="2700000" scaled="1"/>
                  <a:tileRect/>
                </a:gradFill>
                <a:latin typeface="Times New Roman" panose="02020603050405020304" pitchFamily="18" charset="0"/>
                <a:cs typeface="Times New Roman" panose="02020603050405020304" pitchFamily="18" charset="0"/>
              </a:rPr>
              <a:t>0</a:t>
            </a:r>
            <a:endParaRPr lang="en-US" sz="1100" b="1" dirty="0">
              <a:gradFill flip="none" rotWithShape="1">
                <a:gsLst>
                  <a:gs pos="0">
                    <a:schemeClr val="accent2"/>
                  </a:gs>
                  <a:gs pos="100000">
                    <a:schemeClr val="accent3">
                      <a:lumMod val="75000"/>
                    </a:schemeClr>
                  </a:gs>
                </a:gsLst>
                <a:lin ang="2700000" scaled="1"/>
                <a:tileRect/>
              </a:gradFill>
              <a:latin typeface="Times New Roman" panose="02020603050405020304" pitchFamily="18" charset="0"/>
              <a:cs typeface="Times New Roman" panose="02020603050405020304" pitchFamily="18" charset="0"/>
            </a:endParaRPr>
          </a:p>
        </p:txBody>
      </p:sp>
      <p:sp>
        <p:nvSpPr>
          <p:cNvPr id="14" name="TextBox 13"/>
          <p:cNvSpPr txBox="1"/>
          <p:nvPr/>
        </p:nvSpPr>
        <p:spPr>
          <a:xfrm>
            <a:off x="11346069" y="1215754"/>
            <a:ext cx="255198" cy="277705"/>
          </a:xfrm>
          <a:prstGeom prst="rect">
            <a:avLst/>
          </a:prstGeom>
          <a:noFill/>
        </p:spPr>
        <p:txBody>
          <a:bodyPr wrap="none" rtlCol="0" anchor="ctr">
            <a:spAutoFit/>
          </a:bodyPr>
          <a:lstStyle/>
          <a:p>
            <a:pPr algn="ctr">
              <a:lnSpc>
                <a:spcPct val="120000"/>
              </a:lnSpc>
              <a:spcBef>
                <a:spcPts val="200"/>
              </a:spcBef>
              <a:spcAft>
                <a:spcPts val="200"/>
              </a:spcAft>
            </a:pPr>
            <a:r>
              <a:rPr lang="en-US" sz="1100" b="1" dirty="0">
                <a:gradFill flip="none" rotWithShape="1">
                  <a:gsLst>
                    <a:gs pos="0">
                      <a:schemeClr val="accent2"/>
                    </a:gs>
                    <a:gs pos="100000">
                      <a:schemeClr val="accent3">
                        <a:lumMod val="75000"/>
                      </a:schemeClr>
                    </a:gs>
                  </a:gsLst>
                  <a:lin ang="2700000" scaled="1"/>
                  <a:tileRect/>
                </a:gradFill>
                <a:latin typeface="Times New Roman" panose="02020603050405020304" pitchFamily="18" charset="0"/>
                <a:cs typeface="Times New Roman" panose="02020603050405020304" pitchFamily="18" charset="0"/>
              </a:rPr>
              <a:t>1</a:t>
            </a:r>
            <a:endParaRPr lang="en-US" sz="1100" b="1" dirty="0">
              <a:gradFill flip="none" rotWithShape="1">
                <a:gsLst>
                  <a:gs pos="0">
                    <a:schemeClr val="accent2"/>
                  </a:gs>
                  <a:gs pos="100000">
                    <a:schemeClr val="accent3">
                      <a:lumMod val="75000"/>
                    </a:schemeClr>
                  </a:gs>
                </a:gsLst>
                <a:lin ang="2700000" scaled="1"/>
                <a:tileRect/>
              </a:gradFill>
              <a:latin typeface="Times New Roman" panose="02020603050405020304" pitchFamily="18" charset="0"/>
              <a:cs typeface="Times New Roman" panose="02020603050405020304" pitchFamily="18" charset="0"/>
            </a:endParaRPr>
          </a:p>
        </p:txBody>
      </p:sp>
      <p:sp>
        <p:nvSpPr>
          <p:cNvPr id="15" name="TextBox 14"/>
          <p:cNvSpPr txBox="1"/>
          <p:nvPr/>
        </p:nvSpPr>
        <p:spPr>
          <a:xfrm>
            <a:off x="11640283" y="2018053"/>
            <a:ext cx="255198" cy="277705"/>
          </a:xfrm>
          <a:prstGeom prst="rect">
            <a:avLst/>
          </a:prstGeom>
          <a:noFill/>
        </p:spPr>
        <p:txBody>
          <a:bodyPr wrap="none" rtlCol="0" anchor="ctr">
            <a:spAutoFit/>
          </a:bodyPr>
          <a:lstStyle/>
          <a:p>
            <a:pPr algn="ctr">
              <a:lnSpc>
                <a:spcPct val="120000"/>
              </a:lnSpc>
              <a:spcBef>
                <a:spcPts val="200"/>
              </a:spcBef>
              <a:spcAft>
                <a:spcPts val="200"/>
              </a:spcAft>
            </a:pPr>
            <a:r>
              <a:rPr lang="en-US" sz="1100" b="1" dirty="0">
                <a:gradFill flip="none" rotWithShape="1">
                  <a:gsLst>
                    <a:gs pos="0">
                      <a:schemeClr val="accent2"/>
                    </a:gs>
                    <a:gs pos="100000">
                      <a:schemeClr val="accent3">
                        <a:lumMod val="75000"/>
                      </a:schemeClr>
                    </a:gs>
                  </a:gsLst>
                  <a:lin ang="2700000" scaled="1"/>
                  <a:tileRect/>
                </a:gradFill>
                <a:latin typeface="Times New Roman" panose="02020603050405020304" pitchFamily="18" charset="0"/>
                <a:cs typeface="Times New Roman" panose="02020603050405020304" pitchFamily="18" charset="0"/>
              </a:rPr>
              <a:t>2</a:t>
            </a:r>
            <a:endParaRPr lang="en-US" sz="1100" b="1" dirty="0">
              <a:gradFill flip="none" rotWithShape="1">
                <a:gsLst>
                  <a:gs pos="0">
                    <a:schemeClr val="accent2"/>
                  </a:gs>
                  <a:gs pos="100000">
                    <a:schemeClr val="accent3">
                      <a:lumMod val="75000"/>
                    </a:schemeClr>
                  </a:gs>
                </a:gsLst>
                <a:lin ang="2700000" scaled="1"/>
                <a:tileRect/>
              </a:gradFill>
              <a:latin typeface="Times New Roman" panose="02020603050405020304" pitchFamily="18" charset="0"/>
              <a:cs typeface="Times New Roman" panose="02020603050405020304" pitchFamily="18" charset="0"/>
            </a:endParaRPr>
          </a:p>
        </p:txBody>
      </p:sp>
      <p:sp>
        <p:nvSpPr>
          <p:cNvPr id="16" name="TextBox 15"/>
          <p:cNvSpPr txBox="1"/>
          <p:nvPr/>
        </p:nvSpPr>
        <p:spPr>
          <a:xfrm>
            <a:off x="10957841" y="2544022"/>
            <a:ext cx="255198" cy="277705"/>
          </a:xfrm>
          <a:prstGeom prst="rect">
            <a:avLst/>
          </a:prstGeom>
          <a:noFill/>
        </p:spPr>
        <p:txBody>
          <a:bodyPr wrap="none" rtlCol="0" anchor="ctr">
            <a:spAutoFit/>
          </a:bodyPr>
          <a:lstStyle/>
          <a:p>
            <a:pPr algn="ctr">
              <a:lnSpc>
                <a:spcPct val="120000"/>
              </a:lnSpc>
              <a:spcBef>
                <a:spcPts val="200"/>
              </a:spcBef>
              <a:spcAft>
                <a:spcPts val="200"/>
              </a:spcAft>
            </a:pPr>
            <a:r>
              <a:rPr lang="en-US" sz="1100" b="1" dirty="0">
                <a:gradFill flip="none" rotWithShape="1">
                  <a:gsLst>
                    <a:gs pos="0">
                      <a:schemeClr val="accent2"/>
                    </a:gs>
                    <a:gs pos="100000">
                      <a:schemeClr val="accent3">
                        <a:lumMod val="75000"/>
                      </a:schemeClr>
                    </a:gs>
                  </a:gsLst>
                  <a:lin ang="2700000" scaled="1"/>
                  <a:tileRect/>
                </a:gradFill>
                <a:latin typeface="Times New Roman" panose="02020603050405020304" pitchFamily="18" charset="0"/>
                <a:cs typeface="Times New Roman" panose="02020603050405020304" pitchFamily="18" charset="0"/>
              </a:rPr>
              <a:t>3</a:t>
            </a:r>
            <a:endParaRPr lang="en-US" sz="1100" b="1" dirty="0">
              <a:gradFill flip="none" rotWithShape="1">
                <a:gsLst>
                  <a:gs pos="0">
                    <a:schemeClr val="accent2"/>
                  </a:gs>
                  <a:gs pos="100000">
                    <a:schemeClr val="accent3">
                      <a:lumMod val="75000"/>
                    </a:schemeClr>
                  </a:gs>
                </a:gsLst>
                <a:lin ang="2700000" scaled="1"/>
                <a:tileRect/>
              </a:gradFill>
              <a:latin typeface="Times New Roman" panose="02020603050405020304" pitchFamily="18" charset="0"/>
              <a:cs typeface="Times New Roman" panose="02020603050405020304" pitchFamily="18" charset="0"/>
            </a:endParaRPr>
          </a:p>
        </p:txBody>
      </p:sp>
      <p:sp>
        <p:nvSpPr>
          <p:cNvPr id="17" name="TextBox 16"/>
          <p:cNvSpPr txBox="1"/>
          <p:nvPr/>
        </p:nvSpPr>
        <p:spPr>
          <a:xfrm>
            <a:off x="10275400" y="2018053"/>
            <a:ext cx="255198" cy="277705"/>
          </a:xfrm>
          <a:prstGeom prst="rect">
            <a:avLst/>
          </a:prstGeom>
          <a:noFill/>
        </p:spPr>
        <p:txBody>
          <a:bodyPr wrap="none" rtlCol="0" anchor="ctr">
            <a:spAutoFit/>
          </a:bodyPr>
          <a:lstStyle/>
          <a:p>
            <a:pPr algn="ctr">
              <a:lnSpc>
                <a:spcPct val="120000"/>
              </a:lnSpc>
              <a:spcBef>
                <a:spcPts val="200"/>
              </a:spcBef>
              <a:spcAft>
                <a:spcPts val="200"/>
              </a:spcAft>
            </a:pPr>
            <a:r>
              <a:rPr lang="en-US" sz="1100" b="1" dirty="0">
                <a:gradFill flip="none" rotWithShape="1">
                  <a:gsLst>
                    <a:gs pos="0">
                      <a:schemeClr val="accent2"/>
                    </a:gs>
                    <a:gs pos="100000">
                      <a:schemeClr val="accent3">
                        <a:lumMod val="75000"/>
                      </a:schemeClr>
                    </a:gs>
                  </a:gsLst>
                  <a:lin ang="2700000" scaled="1"/>
                  <a:tileRect/>
                </a:gradFill>
                <a:latin typeface="Times New Roman" panose="02020603050405020304" pitchFamily="18" charset="0"/>
                <a:cs typeface="Times New Roman" panose="02020603050405020304" pitchFamily="18" charset="0"/>
              </a:rPr>
              <a:t>4</a:t>
            </a:r>
            <a:endParaRPr lang="en-US" sz="1100" b="1" dirty="0">
              <a:gradFill flip="none" rotWithShape="1">
                <a:gsLst>
                  <a:gs pos="0">
                    <a:schemeClr val="accent2"/>
                  </a:gs>
                  <a:gs pos="100000">
                    <a:schemeClr val="accent3">
                      <a:lumMod val="75000"/>
                    </a:schemeClr>
                  </a:gs>
                </a:gsLst>
                <a:lin ang="2700000" scaled="1"/>
                <a:tileRect/>
              </a:gradFill>
              <a:latin typeface="Times New Roman" panose="02020603050405020304" pitchFamily="18" charset="0"/>
              <a:cs typeface="Times New Roman" panose="02020603050405020304" pitchFamily="18" charset="0"/>
            </a:endParaRPr>
          </a:p>
        </p:txBody>
      </p:sp>
      <p:sp>
        <p:nvSpPr>
          <p:cNvPr id="18" name="TextBox 17"/>
          <p:cNvSpPr txBox="1"/>
          <p:nvPr/>
        </p:nvSpPr>
        <p:spPr>
          <a:xfrm>
            <a:off x="10501301" y="1666730"/>
            <a:ext cx="255198" cy="277705"/>
          </a:xfrm>
          <a:prstGeom prst="rect">
            <a:avLst/>
          </a:prstGeom>
          <a:noFill/>
        </p:spPr>
        <p:txBody>
          <a:bodyPr wrap="none" rtlCol="0" anchor="ctr">
            <a:spAutoFit/>
          </a:bodyPr>
          <a:lstStyle/>
          <a:p>
            <a:pPr algn="ctr">
              <a:lnSpc>
                <a:spcPct val="120000"/>
              </a:lnSpc>
              <a:spcBef>
                <a:spcPts val="200"/>
              </a:spcBef>
              <a:spcAft>
                <a:spcPts val="200"/>
              </a:spcAft>
            </a:pPr>
            <a:r>
              <a:rPr lang="en-US" sz="1100" b="1" dirty="0">
                <a:gradFill flip="none" rotWithShape="1">
                  <a:gsLst>
                    <a:gs pos="0">
                      <a:srgbClr val="00C6FF"/>
                    </a:gs>
                    <a:gs pos="100000">
                      <a:srgbClr val="0072FF"/>
                    </a:gs>
                  </a:gsLst>
                  <a:lin ang="2700000" scaled="1"/>
                  <a:tileRect/>
                </a:gradFill>
                <a:latin typeface="Times New Roman" panose="02020603050405020304" pitchFamily="18" charset="0"/>
                <a:cs typeface="Times New Roman" panose="02020603050405020304" pitchFamily="18" charset="0"/>
              </a:rPr>
              <a:t>0</a:t>
            </a:r>
            <a:endParaRPr lang="en-US" sz="1100" b="1" dirty="0">
              <a:gradFill flip="none" rotWithShape="1">
                <a:gsLst>
                  <a:gs pos="0">
                    <a:srgbClr val="00C6FF"/>
                  </a:gs>
                  <a:gs pos="100000">
                    <a:srgbClr val="0072FF"/>
                  </a:gs>
                </a:gsLst>
                <a:lin ang="2700000" scaled="1"/>
                <a:tileRect/>
              </a:gradFill>
              <a:latin typeface="Times New Roman" panose="02020603050405020304" pitchFamily="18" charset="0"/>
              <a:cs typeface="Times New Roman" panose="02020603050405020304" pitchFamily="18" charset="0"/>
            </a:endParaRPr>
          </a:p>
        </p:txBody>
      </p:sp>
      <p:sp>
        <p:nvSpPr>
          <p:cNvPr id="19" name="TextBox 18"/>
          <p:cNvSpPr txBox="1"/>
          <p:nvPr/>
        </p:nvSpPr>
        <p:spPr>
          <a:xfrm>
            <a:off x="10950800" y="1328683"/>
            <a:ext cx="255198" cy="277705"/>
          </a:xfrm>
          <a:prstGeom prst="rect">
            <a:avLst/>
          </a:prstGeom>
          <a:noFill/>
        </p:spPr>
        <p:txBody>
          <a:bodyPr wrap="none" rtlCol="0" anchor="ctr">
            <a:spAutoFit/>
          </a:bodyPr>
          <a:lstStyle/>
          <a:p>
            <a:pPr algn="ctr">
              <a:lnSpc>
                <a:spcPct val="120000"/>
              </a:lnSpc>
              <a:spcBef>
                <a:spcPts val="200"/>
              </a:spcBef>
              <a:spcAft>
                <a:spcPts val="200"/>
              </a:spcAft>
            </a:pPr>
            <a:r>
              <a:rPr lang="en-US" sz="1100" b="1" dirty="0">
                <a:gradFill flip="none" rotWithShape="1">
                  <a:gsLst>
                    <a:gs pos="0">
                      <a:srgbClr val="00C6FF"/>
                    </a:gs>
                    <a:gs pos="100000">
                      <a:srgbClr val="0072FF"/>
                    </a:gs>
                  </a:gsLst>
                  <a:lin ang="2700000" scaled="1"/>
                  <a:tileRect/>
                </a:gradFill>
                <a:latin typeface="Times New Roman" panose="02020603050405020304" pitchFamily="18" charset="0"/>
                <a:cs typeface="Times New Roman" panose="02020603050405020304" pitchFamily="18" charset="0"/>
              </a:rPr>
              <a:t>1</a:t>
            </a:r>
            <a:endParaRPr lang="en-US" sz="1100" b="1" dirty="0">
              <a:gradFill flip="none" rotWithShape="1">
                <a:gsLst>
                  <a:gs pos="0">
                    <a:srgbClr val="00C6FF"/>
                  </a:gs>
                  <a:gs pos="100000">
                    <a:srgbClr val="0072FF"/>
                  </a:gs>
                </a:gsLst>
                <a:lin ang="2700000" scaled="1"/>
                <a:tileRect/>
              </a:gradFill>
              <a:latin typeface="Times New Roman" panose="02020603050405020304" pitchFamily="18" charset="0"/>
              <a:cs typeface="Times New Roman" panose="02020603050405020304" pitchFamily="18" charset="0"/>
            </a:endParaRPr>
          </a:p>
        </p:txBody>
      </p:sp>
      <p:sp>
        <p:nvSpPr>
          <p:cNvPr id="20" name="TextBox 19"/>
          <p:cNvSpPr txBox="1"/>
          <p:nvPr/>
        </p:nvSpPr>
        <p:spPr>
          <a:xfrm>
            <a:off x="11386936" y="1666730"/>
            <a:ext cx="255198" cy="277705"/>
          </a:xfrm>
          <a:prstGeom prst="rect">
            <a:avLst/>
          </a:prstGeom>
          <a:noFill/>
        </p:spPr>
        <p:txBody>
          <a:bodyPr wrap="none" rtlCol="0" anchor="ctr">
            <a:spAutoFit/>
          </a:bodyPr>
          <a:lstStyle/>
          <a:p>
            <a:pPr algn="ctr">
              <a:lnSpc>
                <a:spcPct val="120000"/>
              </a:lnSpc>
              <a:spcBef>
                <a:spcPts val="200"/>
              </a:spcBef>
              <a:spcAft>
                <a:spcPts val="200"/>
              </a:spcAft>
            </a:pPr>
            <a:r>
              <a:rPr lang="en-US" sz="1100" b="1" dirty="0">
                <a:gradFill flip="none" rotWithShape="1">
                  <a:gsLst>
                    <a:gs pos="0">
                      <a:srgbClr val="00C6FF"/>
                    </a:gs>
                    <a:gs pos="100000">
                      <a:srgbClr val="0072FF"/>
                    </a:gs>
                  </a:gsLst>
                  <a:lin ang="2700000" scaled="1"/>
                  <a:tileRect/>
                </a:gradFill>
                <a:latin typeface="Times New Roman" panose="02020603050405020304" pitchFamily="18" charset="0"/>
                <a:cs typeface="Times New Roman" panose="02020603050405020304" pitchFamily="18" charset="0"/>
              </a:rPr>
              <a:t>2</a:t>
            </a:r>
            <a:endParaRPr lang="en-US" sz="1100" b="1" dirty="0">
              <a:gradFill flip="none" rotWithShape="1">
                <a:gsLst>
                  <a:gs pos="0">
                    <a:srgbClr val="00C6FF"/>
                  </a:gs>
                  <a:gs pos="100000">
                    <a:srgbClr val="0072FF"/>
                  </a:gs>
                </a:gsLst>
                <a:lin ang="2700000" scaled="1"/>
                <a:tileRect/>
              </a:gradFill>
              <a:latin typeface="Times New Roman" panose="02020603050405020304" pitchFamily="18" charset="0"/>
              <a:cs typeface="Times New Roman" panose="02020603050405020304" pitchFamily="18" charset="0"/>
            </a:endParaRPr>
          </a:p>
        </p:txBody>
      </p:sp>
      <p:sp>
        <p:nvSpPr>
          <p:cNvPr id="21" name="TextBox 20"/>
          <p:cNvSpPr txBox="1"/>
          <p:nvPr/>
        </p:nvSpPr>
        <p:spPr>
          <a:xfrm>
            <a:off x="11312837" y="2202584"/>
            <a:ext cx="134465" cy="277705"/>
          </a:xfrm>
          <a:prstGeom prst="rect">
            <a:avLst/>
          </a:prstGeom>
          <a:noFill/>
        </p:spPr>
        <p:txBody>
          <a:bodyPr wrap="square" rtlCol="0" anchor="ctr">
            <a:spAutoFit/>
          </a:bodyPr>
          <a:lstStyle/>
          <a:p>
            <a:pPr algn="ctr">
              <a:lnSpc>
                <a:spcPct val="120000"/>
              </a:lnSpc>
              <a:spcBef>
                <a:spcPts val="200"/>
              </a:spcBef>
              <a:spcAft>
                <a:spcPts val="200"/>
              </a:spcAft>
            </a:pPr>
            <a:r>
              <a:rPr lang="en-US" sz="1100" b="1" dirty="0">
                <a:gradFill flip="none" rotWithShape="1">
                  <a:gsLst>
                    <a:gs pos="0">
                      <a:srgbClr val="00C6FF"/>
                    </a:gs>
                    <a:gs pos="100000">
                      <a:srgbClr val="0072FF"/>
                    </a:gs>
                  </a:gsLst>
                  <a:lin ang="2700000" scaled="1"/>
                  <a:tileRect/>
                </a:gradFill>
                <a:latin typeface="Times New Roman" panose="02020603050405020304" pitchFamily="18" charset="0"/>
                <a:cs typeface="Times New Roman" panose="02020603050405020304" pitchFamily="18" charset="0"/>
              </a:rPr>
              <a:t>3</a:t>
            </a:r>
            <a:endParaRPr lang="en-US" sz="1100" b="1" dirty="0">
              <a:gradFill flip="none" rotWithShape="1">
                <a:gsLst>
                  <a:gs pos="0">
                    <a:srgbClr val="00C6FF"/>
                  </a:gs>
                  <a:gs pos="100000">
                    <a:srgbClr val="0072FF"/>
                  </a:gs>
                </a:gsLst>
                <a:lin ang="2700000" scaled="1"/>
                <a:tileRect/>
              </a:gradFill>
              <a:latin typeface="Times New Roman" panose="02020603050405020304" pitchFamily="18" charset="0"/>
              <a:cs typeface="Times New Roman" panose="02020603050405020304" pitchFamily="18" charset="0"/>
            </a:endParaRPr>
          </a:p>
        </p:txBody>
      </p:sp>
      <p:sp>
        <p:nvSpPr>
          <p:cNvPr id="22" name="TextBox 21"/>
          <p:cNvSpPr txBox="1"/>
          <p:nvPr/>
        </p:nvSpPr>
        <p:spPr>
          <a:xfrm>
            <a:off x="10694315" y="2202584"/>
            <a:ext cx="134465" cy="277705"/>
          </a:xfrm>
          <a:prstGeom prst="rect">
            <a:avLst/>
          </a:prstGeom>
          <a:noFill/>
        </p:spPr>
        <p:txBody>
          <a:bodyPr wrap="square" rtlCol="0" anchor="ctr">
            <a:spAutoFit/>
          </a:bodyPr>
          <a:lstStyle/>
          <a:p>
            <a:pPr algn="ctr">
              <a:lnSpc>
                <a:spcPct val="120000"/>
              </a:lnSpc>
              <a:spcBef>
                <a:spcPts val="200"/>
              </a:spcBef>
              <a:spcAft>
                <a:spcPts val="200"/>
              </a:spcAft>
            </a:pPr>
            <a:r>
              <a:rPr lang="en-US" sz="1100" b="1" dirty="0">
                <a:gradFill flip="none" rotWithShape="1">
                  <a:gsLst>
                    <a:gs pos="0">
                      <a:srgbClr val="00C6FF"/>
                    </a:gs>
                    <a:gs pos="100000">
                      <a:srgbClr val="0072FF"/>
                    </a:gs>
                  </a:gsLst>
                  <a:lin ang="2700000" scaled="1"/>
                  <a:tileRect/>
                </a:gradFill>
                <a:latin typeface="Times New Roman" panose="02020603050405020304" pitchFamily="18" charset="0"/>
                <a:cs typeface="Times New Roman" panose="02020603050405020304" pitchFamily="18" charset="0"/>
              </a:rPr>
              <a:t>4</a:t>
            </a:r>
            <a:endParaRPr lang="en-US" sz="1100" b="1" dirty="0">
              <a:gradFill flip="none" rotWithShape="1">
                <a:gsLst>
                  <a:gs pos="0">
                    <a:srgbClr val="00C6FF"/>
                  </a:gs>
                  <a:gs pos="100000">
                    <a:srgbClr val="0072FF"/>
                  </a:gs>
                </a:gsLst>
                <a:lin ang="2700000" scaled="1"/>
                <a:tileRect/>
              </a:gradFill>
              <a:latin typeface="Times New Roman" panose="02020603050405020304" pitchFamily="18" charset="0"/>
              <a:cs typeface="Times New Roman" panose="02020603050405020304" pitchFamily="18" charset="0"/>
            </a:endParaRPr>
          </a:p>
        </p:txBody>
      </p:sp>
      <p:sp>
        <p:nvSpPr>
          <p:cNvPr id="7" name="TextBox 6"/>
          <p:cNvSpPr txBox="1"/>
          <p:nvPr/>
        </p:nvSpPr>
        <p:spPr>
          <a:xfrm>
            <a:off x="931347" y="2709624"/>
            <a:ext cx="5226431" cy="3683060"/>
          </a:xfrm>
          <a:prstGeom prst="rect">
            <a:avLst/>
          </a:prstGeom>
          <a:noFill/>
          <a:ln>
            <a:gradFill flip="none" rotWithShape="1">
              <a:gsLst>
                <a:gs pos="0">
                  <a:srgbClr val="00C6FF"/>
                </a:gs>
                <a:gs pos="100000">
                  <a:srgbClr val="0072FF"/>
                </a:gs>
              </a:gsLst>
              <a:lin ang="2700000" scaled="1"/>
              <a:tileRect/>
            </a:gradFill>
          </a:ln>
        </p:spPr>
        <p:txBody>
          <a:bodyPr wrap="none" rtlCol="0">
            <a:spAutoFit/>
          </a:bodyPr>
          <a:lstStyle/>
          <a:p>
            <a:pPr>
              <a:spcBef>
                <a:spcPts val="100"/>
              </a:spcBef>
              <a:spcAft>
                <a:spcPts val="100"/>
              </a:spcAft>
              <a:buFont typeface="Monotype Sorts" pitchFamily="-84" charset="2"/>
              <a:buNone/>
              <a:tabLst>
                <a:tab pos="525145" algn="l"/>
                <a:tab pos="974725" algn="l"/>
              </a:tabLst>
            </a:pPr>
            <a:r>
              <a:rPr lang="en-US" altLang="en-US" sz="1400" b="1" dirty="0">
                <a:gradFill flip="none" rotWithShape="1">
                  <a:gsLst>
                    <a:gs pos="0">
                      <a:srgbClr val="00C6FF"/>
                    </a:gs>
                    <a:gs pos="100000">
                      <a:srgbClr val="0072FF"/>
                    </a:gs>
                  </a:gsLst>
                  <a:lin ang="2700000" scaled="1"/>
                  <a:tileRect/>
                </a:gradFill>
                <a:latin typeface="Courier New" panose="02070309020205020404" pitchFamily="49" charset="0"/>
              </a:rPr>
              <a:t>monitor </a:t>
            </a:r>
            <a:r>
              <a:rPr lang="en-US" altLang="en-US" sz="1400" b="1" dirty="0" err="1">
                <a:gradFill flip="none" rotWithShape="1">
                  <a:gsLst>
                    <a:gs pos="0">
                      <a:srgbClr val="00C6FF"/>
                    </a:gs>
                    <a:gs pos="100000">
                      <a:srgbClr val="0072FF"/>
                    </a:gs>
                  </a:gsLst>
                  <a:lin ang="2700000" scaled="1"/>
                  <a:tileRect/>
                </a:gradFill>
                <a:latin typeface="Courier New" panose="02070309020205020404" pitchFamily="49" charset="0"/>
              </a:rPr>
              <a:t>DiningPhilosophers</a:t>
            </a:r>
            <a:endParaRPr lang="en-US" altLang="en-US" sz="1400" b="1" dirty="0">
              <a:gradFill flip="none" rotWithShape="1">
                <a:gsLst>
                  <a:gs pos="0">
                    <a:srgbClr val="00C6FF"/>
                  </a:gs>
                  <a:gs pos="100000">
                    <a:srgbClr val="0072FF"/>
                  </a:gs>
                </a:gsLst>
                <a:lin ang="2700000" scaled="1"/>
                <a:tileRect/>
              </a:gradFill>
              <a:latin typeface="Courier New" panose="02070309020205020404" pitchFamily="49" charset="0"/>
            </a:endParaRPr>
          </a:p>
          <a:p>
            <a:pPr>
              <a:spcBef>
                <a:spcPts val="100"/>
              </a:spcBef>
              <a:spcAft>
                <a:spcPts val="100"/>
              </a:spcAft>
              <a:buFont typeface="Monotype Sorts" pitchFamily="-84" charset="2"/>
              <a:buNone/>
              <a:tabLst>
                <a:tab pos="525145" algn="l"/>
                <a:tab pos="974725" algn="l"/>
              </a:tabLst>
            </a:pPr>
            <a:r>
              <a:rPr lang="en-US" altLang="en-US" sz="1400" b="1" dirty="0">
                <a:solidFill>
                  <a:srgbClr val="000000"/>
                </a:solidFill>
                <a:latin typeface="Courier New" panose="02070309020205020404" pitchFamily="49" charset="0"/>
              </a:rPr>
              <a:t>{</a:t>
            </a:r>
            <a:endParaRPr lang="en-US" altLang="en-US" sz="1400" b="1" dirty="0">
              <a:solidFill>
                <a:srgbClr val="000000"/>
              </a:solidFill>
              <a:latin typeface="Courier New" panose="02070309020205020404" pitchFamily="49" charset="0"/>
            </a:endParaRPr>
          </a:p>
          <a:p>
            <a:pPr>
              <a:spcBef>
                <a:spcPts val="100"/>
              </a:spcBef>
              <a:spcAft>
                <a:spcPts val="100"/>
              </a:spcAft>
              <a:buFont typeface="Monotype Sorts" pitchFamily="-84" charset="2"/>
              <a:buNone/>
              <a:tabLst>
                <a:tab pos="525145" algn="l"/>
                <a:tab pos="974725" algn="l"/>
              </a:tabLst>
            </a:pPr>
            <a:r>
              <a:rPr lang="en-US" altLang="en-US" sz="1400" dirty="0">
                <a:solidFill>
                  <a:srgbClr val="000000"/>
                </a:solidFill>
                <a:latin typeface="Courier New" panose="02070309020205020404" pitchFamily="49" charset="0"/>
              </a:rPr>
              <a:t>	</a:t>
            </a:r>
            <a:r>
              <a:rPr lang="en-US" altLang="en-US" sz="1400" dirty="0" err="1">
                <a:solidFill>
                  <a:srgbClr val="000000"/>
                </a:solidFill>
                <a:latin typeface="Courier New" panose="02070309020205020404" pitchFamily="49" charset="0"/>
              </a:rPr>
              <a:t>enum</a:t>
            </a:r>
            <a:r>
              <a:rPr lang="en-US" altLang="en-US" sz="1400" dirty="0">
                <a:solidFill>
                  <a:srgbClr val="000000"/>
                </a:solidFill>
                <a:latin typeface="Courier New" panose="02070309020205020404" pitchFamily="49" charset="0"/>
              </a:rPr>
              <a:t> {THINKING; HUNGRY, EATING} state [5];</a:t>
            </a:r>
            <a:endParaRPr lang="en-US" altLang="en-US" sz="1400" dirty="0">
              <a:solidFill>
                <a:srgbClr val="000000"/>
              </a:solidFill>
              <a:latin typeface="Courier New" panose="02070309020205020404" pitchFamily="49" charset="0"/>
            </a:endParaRPr>
          </a:p>
          <a:p>
            <a:pPr>
              <a:spcBef>
                <a:spcPts val="100"/>
              </a:spcBef>
              <a:spcAft>
                <a:spcPts val="100"/>
              </a:spcAft>
              <a:buFont typeface="Monotype Sorts" pitchFamily="-84" charset="2"/>
              <a:buNone/>
              <a:tabLst>
                <a:tab pos="525145" algn="l"/>
                <a:tab pos="974725" algn="l"/>
              </a:tabLst>
            </a:pPr>
            <a:r>
              <a:rPr lang="en-US" altLang="en-US" sz="1400" dirty="0">
                <a:solidFill>
                  <a:srgbClr val="000000"/>
                </a:solidFill>
                <a:latin typeface="Courier New" panose="02070309020205020404" pitchFamily="49" charset="0"/>
              </a:rPr>
              <a:t>	condition self [5];</a:t>
            </a:r>
            <a:endParaRPr lang="en-US" altLang="en-US" sz="1400" dirty="0">
              <a:solidFill>
                <a:srgbClr val="000000"/>
              </a:solidFill>
              <a:latin typeface="Courier New" panose="02070309020205020404" pitchFamily="49" charset="0"/>
            </a:endParaRPr>
          </a:p>
          <a:p>
            <a:pPr>
              <a:spcBef>
                <a:spcPts val="100"/>
              </a:spcBef>
              <a:spcAft>
                <a:spcPts val="100"/>
              </a:spcAft>
              <a:buFont typeface="Monotype Sorts" pitchFamily="-84" charset="2"/>
              <a:buNone/>
              <a:tabLst>
                <a:tab pos="525145" algn="l"/>
                <a:tab pos="974725" algn="l"/>
              </a:tabLst>
            </a:pPr>
            <a:r>
              <a:rPr lang="en-US" altLang="en-US" sz="1400" dirty="0">
                <a:solidFill>
                  <a:srgbClr val="000000"/>
                </a:solidFill>
                <a:latin typeface="Courier New" panose="02070309020205020404" pitchFamily="49" charset="0"/>
              </a:rPr>
              <a:t>	void pickup (int </a:t>
            </a:r>
            <a:r>
              <a:rPr lang="en-US" altLang="en-US" sz="1400" dirty="0" err="1">
                <a:solidFill>
                  <a:srgbClr val="000000"/>
                </a:solidFill>
                <a:latin typeface="Courier New" panose="02070309020205020404" pitchFamily="49" charset="0"/>
              </a:rPr>
              <a:t>i</a:t>
            </a:r>
            <a:r>
              <a:rPr lang="en-US" altLang="en-US" sz="1400" dirty="0">
                <a:solidFill>
                  <a:srgbClr val="000000"/>
                </a:solidFill>
                <a:latin typeface="Courier New" panose="02070309020205020404" pitchFamily="49" charset="0"/>
              </a:rPr>
              <a:t>) </a:t>
            </a:r>
            <a:r>
              <a:rPr lang="en-US" altLang="en-US" sz="1400" b="1" dirty="0">
                <a:solidFill>
                  <a:srgbClr val="000000"/>
                </a:solidFill>
                <a:latin typeface="Courier New" panose="02070309020205020404" pitchFamily="49" charset="0"/>
              </a:rPr>
              <a:t>{ </a:t>
            </a:r>
            <a:endParaRPr lang="en-US" altLang="en-US" sz="1400" b="1" dirty="0">
              <a:solidFill>
                <a:srgbClr val="000000"/>
              </a:solidFill>
              <a:latin typeface="Courier New" panose="02070309020205020404" pitchFamily="49" charset="0"/>
            </a:endParaRPr>
          </a:p>
          <a:p>
            <a:pPr>
              <a:spcBef>
                <a:spcPts val="100"/>
              </a:spcBef>
              <a:spcAft>
                <a:spcPts val="100"/>
              </a:spcAft>
              <a:buFont typeface="Monotype Sorts" pitchFamily="-84" charset="2"/>
              <a:buNone/>
              <a:tabLst>
                <a:tab pos="525145" algn="l"/>
                <a:tab pos="974725" algn="l"/>
              </a:tabLst>
            </a:pPr>
            <a:r>
              <a:rPr lang="en-US" altLang="en-US" sz="1400" dirty="0">
                <a:solidFill>
                  <a:srgbClr val="000000"/>
                </a:solidFill>
                <a:latin typeface="Courier New" panose="02070309020205020404" pitchFamily="49" charset="0"/>
              </a:rPr>
              <a:t>		state[</a:t>
            </a:r>
            <a:r>
              <a:rPr lang="en-US" altLang="en-US" sz="1400" dirty="0" err="1">
                <a:solidFill>
                  <a:srgbClr val="000000"/>
                </a:solidFill>
                <a:latin typeface="Courier New" panose="02070309020205020404" pitchFamily="49" charset="0"/>
              </a:rPr>
              <a:t>i</a:t>
            </a:r>
            <a:r>
              <a:rPr lang="en-US" altLang="en-US" sz="1400" dirty="0">
                <a:solidFill>
                  <a:srgbClr val="000000"/>
                </a:solidFill>
                <a:latin typeface="Courier New" panose="02070309020205020404" pitchFamily="49" charset="0"/>
              </a:rPr>
              <a:t>] = HUNGRY;</a:t>
            </a:r>
            <a:endParaRPr lang="en-US" altLang="en-US" sz="1400" dirty="0">
              <a:solidFill>
                <a:srgbClr val="000000"/>
              </a:solidFill>
              <a:latin typeface="Courier New" panose="02070309020205020404" pitchFamily="49" charset="0"/>
            </a:endParaRPr>
          </a:p>
          <a:p>
            <a:pPr>
              <a:spcBef>
                <a:spcPts val="100"/>
              </a:spcBef>
              <a:spcAft>
                <a:spcPts val="100"/>
              </a:spcAft>
              <a:buFont typeface="Monotype Sorts" pitchFamily="-84" charset="2"/>
              <a:buNone/>
              <a:tabLst>
                <a:tab pos="525145" algn="l"/>
                <a:tab pos="974725" algn="l"/>
              </a:tabLst>
            </a:pPr>
            <a:r>
              <a:rPr lang="en-US" altLang="en-US" sz="1400" dirty="0">
                <a:solidFill>
                  <a:srgbClr val="000000"/>
                </a:solidFill>
                <a:latin typeface="Courier New" panose="02070309020205020404" pitchFamily="49" charset="0"/>
              </a:rPr>
              <a:t>		test(</a:t>
            </a:r>
            <a:r>
              <a:rPr lang="en-US" altLang="en-US" sz="1400" dirty="0" err="1">
                <a:solidFill>
                  <a:srgbClr val="000000"/>
                </a:solidFill>
                <a:latin typeface="Courier New" panose="02070309020205020404" pitchFamily="49" charset="0"/>
              </a:rPr>
              <a:t>i</a:t>
            </a:r>
            <a:r>
              <a:rPr lang="en-US" altLang="en-US" sz="1400" dirty="0">
                <a:solidFill>
                  <a:srgbClr val="000000"/>
                </a:solidFill>
                <a:latin typeface="Courier New" panose="02070309020205020404" pitchFamily="49" charset="0"/>
              </a:rPr>
              <a:t>);</a:t>
            </a:r>
            <a:endParaRPr lang="en-US" altLang="en-US" sz="1400" dirty="0">
              <a:solidFill>
                <a:srgbClr val="000000"/>
              </a:solidFill>
              <a:latin typeface="Courier New" panose="02070309020205020404" pitchFamily="49" charset="0"/>
            </a:endParaRPr>
          </a:p>
          <a:p>
            <a:pPr>
              <a:spcBef>
                <a:spcPts val="100"/>
              </a:spcBef>
              <a:spcAft>
                <a:spcPts val="100"/>
              </a:spcAft>
              <a:buFont typeface="Monotype Sorts" pitchFamily="-84" charset="2"/>
              <a:buNone/>
              <a:tabLst>
                <a:tab pos="525145" algn="l"/>
                <a:tab pos="974725" algn="l"/>
              </a:tabLst>
            </a:pPr>
            <a:r>
              <a:rPr lang="en-US" altLang="en-US" sz="1400" dirty="0">
                <a:solidFill>
                  <a:srgbClr val="000000"/>
                </a:solidFill>
                <a:latin typeface="Courier New" panose="02070309020205020404" pitchFamily="49" charset="0"/>
              </a:rPr>
              <a:t>		if (state[</a:t>
            </a:r>
            <a:r>
              <a:rPr lang="en-US" altLang="en-US" sz="1400" dirty="0" err="1">
                <a:solidFill>
                  <a:srgbClr val="000000"/>
                </a:solidFill>
                <a:latin typeface="Courier New" panose="02070309020205020404" pitchFamily="49" charset="0"/>
              </a:rPr>
              <a:t>i</a:t>
            </a:r>
            <a:r>
              <a:rPr lang="en-US" altLang="en-US" sz="1400" dirty="0">
                <a:solidFill>
                  <a:srgbClr val="000000"/>
                </a:solidFill>
                <a:latin typeface="Courier New" panose="02070309020205020404" pitchFamily="49" charset="0"/>
              </a:rPr>
              <a:t>] != EATING) self[</a:t>
            </a:r>
            <a:r>
              <a:rPr lang="en-US" altLang="en-US" sz="1400" dirty="0" err="1">
                <a:solidFill>
                  <a:srgbClr val="000000"/>
                </a:solidFill>
                <a:latin typeface="Courier New" panose="02070309020205020404" pitchFamily="49" charset="0"/>
              </a:rPr>
              <a:t>i</a:t>
            </a:r>
            <a:r>
              <a:rPr lang="en-US" altLang="en-US" sz="1400" dirty="0">
                <a:solidFill>
                  <a:srgbClr val="000000"/>
                </a:solidFill>
                <a:latin typeface="Courier New" panose="02070309020205020404" pitchFamily="49" charset="0"/>
              </a:rPr>
              <a:t>].wait;</a:t>
            </a:r>
            <a:endParaRPr lang="en-US" altLang="en-US" sz="1400" dirty="0">
              <a:solidFill>
                <a:srgbClr val="000000"/>
              </a:solidFill>
              <a:latin typeface="Courier New" panose="02070309020205020404" pitchFamily="49" charset="0"/>
            </a:endParaRPr>
          </a:p>
          <a:p>
            <a:pPr>
              <a:spcBef>
                <a:spcPts val="100"/>
              </a:spcBef>
              <a:spcAft>
                <a:spcPts val="100"/>
              </a:spcAft>
              <a:buFont typeface="Monotype Sorts" pitchFamily="-84" charset="2"/>
              <a:buNone/>
              <a:tabLst>
                <a:tab pos="525145" algn="l"/>
                <a:tab pos="974725" algn="l"/>
              </a:tabLst>
            </a:pPr>
            <a:r>
              <a:rPr lang="en-US" altLang="en-US" sz="1400" dirty="0">
                <a:solidFill>
                  <a:srgbClr val="000000"/>
                </a:solidFill>
                <a:latin typeface="Courier New" panose="02070309020205020404" pitchFamily="49" charset="0"/>
              </a:rPr>
              <a:t>	</a:t>
            </a:r>
            <a:r>
              <a:rPr lang="en-US" altLang="en-US" sz="1400" b="1" dirty="0">
                <a:solidFill>
                  <a:srgbClr val="000000"/>
                </a:solidFill>
                <a:latin typeface="Courier New" panose="02070309020205020404" pitchFamily="49" charset="0"/>
              </a:rPr>
              <a:t>}</a:t>
            </a:r>
            <a:r>
              <a:rPr lang="en-US" altLang="en-US" sz="1400" dirty="0">
                <a:solidFill>
                  <a:srgbClr val="000000"/>
                </a:solidFill>
                <a:latin typeface="Courier New" panose="02070309020205020404" pitchFamily="49" charset="0"/>
              </a:rPr>
              <a:t>	</a:t>
            </a:r>
            <a:endParaRPr lang="en-US" altLang="en-US" sz="1400" dirty="0">
              <a:solidFill>
                <a:srgbClr val="000000"/>
              </a:solidFill>
              <a:latin typeface="Courier New" panose="02070309020205020404" pitchFamily="49" charset="0"/>
            </a:endParaRPr>
          </a:p>
          <a:p>
            <a:pPr>
              <a:spcBef>
                <a:spcPts val="100"/>
              </a:spcBef>
              <a:spcAft>
                <a:spcPts val="100"/>
              </a:spcAft>
              <a:buFont typeface="Monotype Sorts" pitchFamily="-84" charset="2"/>
              <a:buNone/>
              <a:tabLst>
                <a:tab pos="525145" algn="l"/>
                <a:tab pos="974725" algn="l"/>
              </a:tabLst>
            </a:pPr>
            <a:r>
              <a:rPr lang="en-US" altLang="en-US" sz="1400" dirty="0">
                <a:solidFill>
                  <a:srgbClr val="000000"/>
                </a:solidFill>
                <a:latin typeface="Courier New" panose="02070309020205020404" pitchFamily="49" charset="0"/>
              </a:rPr>
              <a:t>	void putdown (int </a:t>
            </a:r>
            <a:r>
              <a:rPr lang="en-US" altLang="en-US" sz="1400" dirty="0" err="1">
                <a:solidFill>
                  <a:srgbClr val="000000"/>
                </a:solidFill>
                <a:latin typeface="Courier New" panose="02070309020205020404" pitchFamily="49" charset="0"/>
              </a:rPr>
              <a:t>i</a:t>
            </a:r>
            <a:r>
              <a:rPr lang="en-US" altLang="en-US" sz="1400" dirty="0">
                <a:solidFill>
                  <a:srgbClr val="000000"/>
                </a:solidFill>
                <a:latin typeface="Courier New" panose="02070309020205020404" pitchFamily="49" charset="0"/>
              </a:rPr>
              <a:t>) </a:t>
            </a:r>
            <a:r>
              <a:rPr lang="en-US" altLang="en-US" sz="1400" b="1" dirty="0">
                <a:solidFill>
                  <a:srgbClr val="000000"/>
                </a:solidFill>
                <a:latin typeface="Courier New" panose="02070309020205020404" pitchFamily="49" charset="0"/>
              </a:rPr>
              <a:t>{ </a:t>
            </a:r>
            <a:endParaRPr lang="en-US" altLang="en-US" sz="1400" b="1" dirty="0">
              <a:solidFill>
                <a:srgbClr val="000000"/>
              </a:solidFill>
              <a:latin typeface="Courier New" panose="02070309020205020404" pitchFamily="49" charset="0"/>
            </a:endParaRPr>
          </a:p>
          <a:p>
            <a:pPr>
              <a:spcBef>
                <a:spcPts val="100"/>
              </a:spcBef>
              <a:spcAft>
                <a:spcPts val="100"/>
              </a:spcAft>
              <a:buFont typeface="Monotype Sorts" pitchFamily="-84" charset="2"/>
              <a:buNone/>
              <a:tabLst>
                <a:tab pos="525145" algn="l"/>
                <a:tab pos="974725" algn="l"/>
              </a:tabLst>
            </a:pPr>
            <a:r>
              <a:rPr lang="en-US" altLang="en-US" sz="1400" dirty="0">
                <a:solidFill>
                  <a:srgbClr val="000000"/>
                </a:solidFill>
                <a:latin typeface="Courier New" panose="02070309020205020404" pitchFamily="49" charset="0"/>
              </a:rPr>
              <a:t>		state[</a:t>
            </a:r>
            <a:r>
              <a:rPr lang="en-US" altLang="en-US" sz="1400" dirty="0" err="1">
                <a:solidFill>
                  <a:srgbClr val="000000"/>
                </a:solidFill>
                <a:latin typeface="Courier New" panose="02070309020205020404" pitchFamily="49" charset="0"/>
              </a:rPr>
              <a:t>i</a:t>
            </a:r>
            <a:r>
              <a:rPr lang="en-US" altLang="en-US" sz="1400" dirty="0">
                <a:solidFill>
                  <a:srgbClr val="000000"/>
                </a:solidFill>
                <a:latin typeface="Courier New" panose="02070309020205020404" pitchFamily="49" charset="0"/>
              </a:rPr>
              <a:t>] = THINKING;</a:t>
            </a:r>
            <a:endParaRPr lang="en-US" altLang="en-US" sz="1400" dirty="0">
              <a:solidFill>
                <a:srgbClr val="000000"/>
              </a:solidFill>
              <a:latin typeface="Courier New" panose="02070309020205020404" pitchFamily="49" charset="0"/>
            </a:endParaRPr>
          </a:p>
          <a:p>
            <a:pPr>
              <a:spcBef>
                <a:spcPts val="100"/>
              </a:spcBef>
              <a:spcAft>
                <a:spcPts val="100"/>
              </a:spcAft>
              <a:buFont typeface="Monotype Sorts" pitchFamily="-84" charset="2"/>
              <a:buNone/>
              <a:tabLst>
                <a:tab pos="525145" algn="l"/>
                <a:tab pos="974725" algn="l"/>
              </a:tabLst>
            </a:pPr>
            <a:r>
              <a:rPr lang="en-US" altLang="en-US" sz="1400" dirty="0">
                <a:solidFill>
                  <a:srgbClr val="000000"/>
                </a:solidFill>
                <a:latin typeface="Courier New" panose="02070309020205020404" pitchFamily="49" charset="0"/>
              </a:rPr>
              <a:t>		test((</a:t>
            </a:r>
            <a:r>
              <a:rPr lang="en-US" altLang="en-US" sz="1400" dirty="0" err="1">
                <a:solidFill>
                  <a:srgbClr val="000000"/>
                </a:solidFill>
                <a:latin typeface="Courier New" panose="02070309020205020404" pitchFamily="49" charset="0"/>
              </a:rPr>
              <a:t>i</a:t>
            </a:r>
            <a:r>
              <a:rPr lang="en-US" altLang="en-US" sz="1400" dirty="0">
                <a:solidFill>
                  <a:srgbClr val="000000"/>
                </a:solidFill>
                <a:latin typeface="Courier New" panose="02070309020205020404" pitchFamily="49" charset="0"/>
              </a:rPr>
              <a:t> + 4) % 5);</a:t>
            </a:r>
            <a:endParaRPr lang="en-US" altLang="en-US" sz="1400" dirty="0">
              <a:solidFill>
                <a:srgbClr val="000000"/>
              </a:solidFill>
              <a:latin typeface="Courier New" panose="02070309020205020404" pitchFamily="49" charset="0"/>
            </a:endParaRPr>
          </a:p>
          <a:p>
            <a:pPr>
              <a:spcBef>
                <a:spcPts val="100"/>
              </a:spcBef>
              <a:spcAft>
                <a:spcPts val="100"/>
              </a:spcAft>
              <a:buFont typeface="Monotype Sorts" pitchFamily="-84" charset="2"/>
              <a:buNone/>
              <a:tabLst>
                <a:tab pos="525145" algn="l"/>
                <a:tab pos="974725" algn="l"/>
              </a:tabLst>
            </a:pPr>
            <a:r>
              <a:rPr lang="en-US" altLang="en-US" sz="1400" dirty="0">
                <a:solidFill>
                  <a:srgbClr val="000000"/>
                </a:solidFill>
                <a:latin typeface="Courier New" panose="02070309020205020404" pitchFamily="49" charset="0"/>
              </a:rPr>
              <a:t>		test((</a:t>
            </a:r>
            <a:r>
              <a:rPr lang="en-US" altLang="en-US" sz="1400" dirty="0" err="1">
                <a:solidFill>
                  <a:srgbClr val="000000"/>
                </a:solidFill>
                <a:latin typeface="Courier New" panose="02070309020205020404" pitchFamily="49" charset="0"/>
              </a:rPr>
              <a:t>i</a:t>
            </a:r>
            <a:r>
              <a:rPr lang="en-US" altLang="en-US" sz="1400" dirty="0">
                <a:solidFill>
                  <a:srgbClr val="000000"/>
                </a:solidFill>
                <a:latin typeface="Courier New" panose="02070309020205020404" pitchFamily="49" charset="0"/>
              </a:rPr>
              <a:t> + 1) % 5);</a:t>
            </a:r>
            <a:endParaRPr lang="en-US" altLang="en-US" sz="1400" dirty="0">
              <a:solidFill>
                <a:srgbClr val="000000"/>
              </a:solidFill>
              <a:latin typeface="Courier New" panose="02070309020205020404" pitchFamily="49" charset="0"/>
            </a:endParaRPr>
          </a:p>
          <a:p>
            <a:pPr>
              <a:spcBef>
                <a:spcPts val="100"/>
              </a:spcBef>
              <a:spcAft>
                <a:spcPts val="100"/>
              </a:spcAft>
              <a:buFont typeface="Monotype Sorts" pitchFamily="-84" charset="2"/>
              <a:buNone/>
              <a:tabLst>
                <a:tab pos="525145" algn="l"/>
                <a:tab pos="974725" algn="l"/>
              </a:tabLst>
            </a:pPr>
            <a:r>
              <a:rPr lang="en-US" altLang="en-US" sz="1400" dirty="0">
                <a:solidFill>
                  <a:srgbClr val="000000"/>
                </a:solidFill>
                <a:latin typeface="Courier New" panose="02070309020205020404" pitchFamily="49" charset="0"/>
              </a:rPr>
              <a:t>	</a:t>
            </a:r>
            <a:r>
              <a:rPr lang="en-US" altLang="en-US" sz="1400" b="1" dirty="0">
                <a:solidFill>
                  <a:srgbClr val="000000"/>
                </a:solidFill>
                <a:latin typeface="Courier New" panose="02070309020205020404" pitchFamily="49" charset="0"/>
              </a:rPr>
              <a:t>}</a:t>
            </a:r>
            <a:endParaRPr lang="en-US" altLang="en-US" sz="1400" b="1" dirty="0">
              <a:solidFill>
                <a:srgbClr val="000000"/>
              </a:solidFill>
              <a:latin typeface="Courier New" panose="02070309020205020404" pitchFamily="49" charset="0"/>
            </a:endParaRPr>
          </a:p>
          <a:p>
            <a:pPr>
              <a:spcBef>
                <a:spcPts val="100"/>
              </a:spcBef>
              <a:spcAft>
                <a:spcPts val="100"/>
              </a:spcAft>
              <a:buFont typeface="Monotype Sorts" pitchFamily="-84" charset="2"/>
              <a:buNone/>
              <a:tabLst>
                <a:tab pos="525145" algn="l"/>
                <a:tab pos="974725" algn="l"/>
              </a:tabLst>
            </a:pPr>
            <a:r>
              <a:rPr lang="en-US" sz="1400" dirty="0">
                <a:solidFill>
                  <a:srgbClr val="000000"/>
                </a:solidFill>
                <a:latin typeface="Courier New" panose="02070309020205020404" pitchFamily="49" charset="0"/>
              </a:rPr>
              <a:t>...</a:t>
            </a:r>
            <a:endParaRPr lang="en-US" sz="1400" dirty="0">
              <a:gradFill>
                <a:gsLst>
                  <a:gs pos="0">
                    <a:srgbClr val="00C6FF"/>
                  </a:gs>
                  <a:gs pos="100000">
                    <a:srgbClr val="0072FF"/>
                  </a:gs>
                </a:gsLst>
                <a:lin ang="5400000" scaled="1"/>
              </a:gradFill>
              <a:latin typeface="Courier New" panose="02070309020205020404" pitchFamily="49" charset="0"/>
            </a:endParaRPr>
          </a:p>
        </p:txBody>
      </p:sp>
      <p:sp>
        <p:nvSpPr>
          <p:cNvPr id="9" name="TextBox 8"/>
          <p:cNvSpPr txBox="1"/>
          <p:nvPr/>
        </p:nvSpPr>
        <p:spPr>
          <a:xfrm>
            <a:off x="931347" y="2254092"/>
            <a:ext cx="2159566" cy="394147"/>
          </a:xfrm>
          <a:prstGeom prst="rect">
            <a:avLst/>
          </a:prstGeom>
          <a:noFill/>
          <a:ln>
            <a:noFill/>
          </a:ln>
        </p:spPr>
        <p:txBody>
          <a:bodyPr wrap="none" rtlCol="0">
            <a:spAutoFit/>
          </a:bodyPr>
          <a:lstStyle/>
          <a:p>
            <a:pPr>
              <a:lnSpc>
                <a:spcPct val="120000"/>
              </a:lnSpc>
              <a:spcBef>
                <a:spcPts val="200"/>
              </a:spcBef>
              <a:spcAft>
                <a:spcPts val="200"/>
              </a:spcAft>
            </a:pPr>
            <a:r>
              <a:rPr lang="en-US" b="1" dirty="0">
                <a:latin typeface="Arial" panose="020B0604020202020204" pitchFamily="34" charset="0"/>
                <a:cs typeface="Arial" panose="020B0604020202020204" pitchFamily="34" charset="0"/>
              </a:rPr>
              <a:t>Khai báo monitor:</a:t>
            </a:r>
            <a:endParaRPr lang="en-US" b="1" dirty="0">
              <a:latin typeface="Arial" panose="020B0604020202020204" pitchFamily="34" charset="0"/>
              <a:cs typeface="Arial" panose="020B0604020202020204" pitchFamily="34" charset="0"/>
            </a:endParaRPr>
          </a:p>
        </p:txBody>
      </p:sp>
      <p:sp>
        <p:nvSpPr>
          <p:cNvPr id="10" name="Triangle 9"/>
          <p:cNvSpPr/>
          <p:nvPr/>
        </p:nvSpPr>
        <p:spPr>
          <a:xfrm rot="5400000">
            <a:off x="716055" y="2875143"/>
            <a:ext cx="114660" cy="98845"/>
          </a:xfrm>
          <a:prstGeom prst="triangle">
            <a:avLst/>
          </a:prstGeom>
          <a:gradFill>
            <a:gsLst>
              <a:gs pos="0">
                <a:srgbClr val="00C6FF"/>
              </a:gs>
              <a:gs pos="100000">
                <a:srgbClr val="0072FF"/>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23" name="TextBox 22"/>
          <p:cNvSpPr txBox="1"/>
          <p:nvPr/>
        </p:nvSpPr>
        <p:spPr>
          <a:xfrm>
            <a:off x="6388974" y="2950716"/>
            <a:ext cx="5142755" cy="3441968"/>
          </a:xfrm>
          <a:prstGeom prst="rect">
            <a:avLst/>
          </a:prstGeom>
          <a:noFill/>
          <a:ln>
            <a:gradFill flip="none" rotWithShape="1">
              <a:gsLst>
                <a:gs pos="0">
                  <a:srgbClr val="00C6FF"/>
                </a:gs>
                <a:gs pos="100000">
                  <a:srgbClr val="0072FF"/>
                </a:gs>
              </a:gsLst>
              <a:lin ang="2700000" scaled="1"/>
              <a:tileRect/>
            </a:gradFill>
          </a:ln>
        </p:spPr>
        <p:txBody>
          <a:bodyPr wrap="none" rtlCol="0">
            <a:spAutoFit/>
          </a:bodyPr>
          <a:lstStyle/>
          <a:p>
            <a:pPr>
              <a:spcBef>
                <a:spcPts val="100"/>
              </a:spcBef>
              <a:spcAft>
                <a:spcPts val="100"/>
              </a:spcAft>
              <a:buFont typeface="Monotype Sorts" pitchFamily="-84" charset="2"/>
              <a:buNone/>
              <a:tabLst>
                <a:tab pos="525145" algn="l"/>
                <a:tab pos="974725" algn="l"/>
              </a:tabLst>
            </a:pPr>
            <a:r>
              <a:rPr lang="en-US" altLang="en-US" sz="1400" dirty="0">
                <a:solidFill>
                  <a:srgbClr val="000000"/>
                </a:solidFill>
                <a:latin typeface="Courier New" panose="02070309020205020404" pitchFamily="49" charset="0"/>
              </a:rPr>
              <a:t>...</a:t>
            </a:r>
            <a:endParaRPr lang="en-US" altLang="en-US" sz="1400" dirty="0">
              <a:solidFill>
                <a:srgbClr val="000000"/>
              </a:solidFill>
              <a:latin typeface="Courier New" panose="02070309020205020404" pitchFamily="49" charset="0"/>
            </a:endParaRPr>
          </a:p>
          <a:p>
            <a:pPr>
              <a:spcBef>
                <a:spcPts val="100"/>
              </a:spcBef>
              <a:spcAft>
                <a:spcPts val="100"/>
              </a:spcAft>
              <a:buFont typeface="Monotype Sorts" pitchFamily="-84" charset="2"/>
              <a:buNone/>
              <a:tabLst>
                <a:tab pos="525145" algn="l"/>
                <a:tab pos="974725" algn="l"/>
              </a:tabLst>
            </a:pPr>
            <a:r>
              <a:rPr lang="en-US" altLang="en-US" sz="1400" dirty="0">
                <a:solidFill>
                  <a:srgbClr val="000000"/>
                </a:solidFill>
                <a:latin typeface="Courier New" panose="02070309020205020404" pitchFamily="49" charset="0"/>
              </a:rPr>
              <a:t>	void test(int </a:t>
            </a:r>
            <a:r>
              <a:rPr lang="en-US" altLang="en-US" sz="1400" dirty="0" err="1">
                <a:solidFill>
                  <a:srgbClr val="000000"/>
                </a:solidFill>
                <a:latin typeface="Courier New" panose="02070309020205020404" pitchFamily="49" charset="0"/>
              </a:rPr>
              <a:t>i</a:t>
            </a:r>
            <a:r>
              <a:rPr lang="en-US" altLang="en-US" sz="1400" dirty="0">
                <a:solidFill>
                  <a:srgbClr val="000000"/>
                </a:solidFill>
                <a:latin typeface="Courier New" panose="02070309020205020404" pitchFamily="49" charset="0"/>
              </a:rPr>
              <a:t>) </a:t>
            </a:r>
            <a:r>
              <a:rPr lang="en-US" altLang="en-US" sz="1400" b="1" dirty="0">
                <a:solidFill>
                  <a:srgbClr val="000000"/>
                </a:solidFill>
                <a:latin typeface="Courier New" panose="02070309020205020404" pitchFamily="49" charset="0"/>
              </a:rPr>
              <a:t>{</a:t>
            </a:r>
            <a:endParaRPr lang="en-US" altLang="en-US" sz="1400" b="1" dirty="0">
              <a:solidFill>
                <a:srgbClr val="000000"/>
              </a:solidFill>
              <a:latin typeface="Courier New" panose="02070309020205020404" pitchFamily="49" charset="0"/>
            </a:endParaRPr>
          </a:p>
          <a:p>
            <a:pPr>
              <a:spcBef>
                <a:spcPts val="100"/>
              </a:spcBef>
              <a:spcAft>
                <a:spcPts val="100"/>
              </a:spcAft>
              <a:buFont typeface="Monotype Sorts" pitchFamily="-84" charset="2"/>
              <a:buNone/>
              <a:tabLst>
                <a:tab pos="525145" algn="l"/>
                <a:tab pos="974725" algn="l"/>
              </a:tabLst>
            </a:pPr>
            <a:r>
              <a:rPr lang="en-US" altLang="en-US" sz="1400" dirty="0">
                <a:solidFill>
                  <a:srgbClr val="000000"/>
                </a:solidFill>
                <a:latin typeface="Courier New" panose="02070309020205020404" pitchFamily="49" charset="0"/>
              </a:rPr>
              <a:t>		if ((state[(</a:t>
            </a:r>
            <a:r>
              <a:rPr lang="en-US" altLang="en-US" sz="1400" dirty="0" err="1">
                <a:solidFill>
                  <a:srgbClr val="000000"/>
                </a:solidFill>
                <a:latin typeface="Courier New" panose="02070309020205020404" pitchFamily="49" charset="0"/>
              </a:rPr>
              <a:t>i</a:t>
            </a:r>
            <a:r>
              <a:rPr lang="en-US" altLang="en-US" sz="1400" dirty="0">
                <a:solidFill>
                  <a:srgbClr val="000000"/>
                </a:solidFill>
                <a:latin typeface="Courier New" panose="02070309020205020404" pitchFamily="49" charset="0"/>
              </a:rPr>
              <a:t> + 4) % 5] != EATING) &amp;&amp;</a:t>
            </a:r>
            <a:endParaRPr lang="en-US" altLang="en-US" sz="1400" dirty="0">
              <a:solidFill>
                <a:srgbClr val="000000"/>
              </a:solidFill>
              <a:latin typeface="Courier New" panose="02070309020205020404" pitchFamily="49" charset="0"/>
            </a:endParaRPr>
          </a:p>
          <a:p>
            <a:pPr>
              <a:spcBef>
                <a:spcPts val="100"/>
              </a:spcBef>
              <a:spcAft>
                <a:spcPts val="100"/>
              </a:spcAft>
              <a:buFont typeface="Monotype Sorts" pitchFamily="-84" charset="2"/>
              <a:buNone/>
              <a:tabLst>
                <a:tab pos="525145" algn="l"/>
                <a:tab pos="974725" algn="l"/>
              </a:tabLst>
            </a:pPr>
            <a:r>
              <a:rPr lang="en-US" altLang="en-US" sz="1400" dirty="0">
                <a:solidFill>
                  <a:srgbClr val="000000"/>
                </a:solidFill>
                <a:latin typeface="Courier New" panose="02070309020205020404" pitchFamily="49" charset="0"/>
              </a:rPr>
              <a:t>		(state[</a:t>
            </a:r>
            <a:r>
              <a:rPr lang="en-US" altLang="en-US" sz="1400" dirty="0" err="1">
                <a:solidFill>
                  <a:srgbClr val="000000"/>
                </a:solidFill>
                <a:latin typeface="Courier New" panose="02070309020205020404" pitchFamily="49" charset="0"/>
              </a:rPr>
              <a:t>i</a:t>
            </a:r>
            <a:r>
              <a:rPr lang="en-US" altLang="en-US" sz="1400" dirty="0">
                <a:solidFill>
                  <a:srgbClr val="000000"/>
                </a:solidFill>
                <a:latin typeface="Courier New" panose="02070309020205020404" pitchFamily="49" charset="0"/>
              </a:rPr>
              <a:t>] == HUNGRY) &amp;&amp;</a:t>
            </a:r>
            <a:endParaRPr lang="en-US" altLang="en-US" sz="1400" dirty="0">
              <a:solidFill>
                <a:srgbClr val="000000"/>
              </a:solidFill>
              <a:latin typeface="Courier New" panose="02070309020205020404" pitchFamily="49" charset="0"/>
            </a:endParaRPr>
          </a:p>
          <a:p>
            <a:pPr>
              <a:spcBef>
                <a:spcPts val="100"/>
              </a:spcBef>
              <a:spcAft>
                <a:spcPts val="100"/>
              </a:spcAft>
              <a:buFont typeface="Monotype Sorts" pitchFamily="-84" charset="2"/>
              <a:buNone/>
              <a:tabLst>
                <a:tab pos="525145" algn="l"/>
                <a:tab pos="974725" algn="l"/>
              </a:tabLst>
            </a:pPr>
            <a:r>
              <a:rPr lang="en-US" altLang="en-US" sz="1400" dirty="0">
                <a:solidFill>
                  <a:srgbClr val="000000"/>
                </a:solidFill>
                <a:latin typeface="Courier New" panose="02070309020205020404" pitchFamily="49" charset="0"/>
              </a:rPr>
              <a:t>		(state[(</a:t>
            </a:r>
            <a:r>
              <a:rPr lang="en-US" altLang="en-US" sz="1400" dirty="0" err="1">
                <a:solidFill>
                  <a:srgbClr val="000000"/>
                </a:solidFill>
                <a:latin typeface="Courier New" panose="02070309020205020404" pitchFamily="49" charset="0"/>
              </a:rPr>
              <a:t>i</a:t>
            </a:r>
            <a:r>
              <a:rPr lang="en-US" altLang="en-US" sz="1400" dirty="0">
                <a:solidFill>
                  <a:srgbClr val="000000"/>
                </a:solidFill>
                <a:latin typeface="Courier New" panose="02070309020205020404" pitchFamily="49" charset="0"/>
              </a:rPr>
              <a:t> + 1) % 5] != EATING)) </a:t>
            </a:r>
            <a:r>
              <a:rPr lang="en-US" altLang="en-US" sz="1400" b="1" dirty="0">
                <a:solidFill>
                  <a:srgbClr val="000000"/>
                </a:solidFill>
                <a:latin typeface="Courier New" panose="02070309020205020404" pitchFamily="49" charset="0"/>
              </a:rPr>
              <a:t>{</a:t>
            </a:r>
            <a:endParaRPr lang="en-US" altLang="en-US" sz="1400" b="1" dirty="0">
              <a:solidFill>
                <a:srgbClr val="000000"/>
              </a:solidFill>
              <a:latin typeface="Courier New" panose="02070309020205020404" pitchFamily="49" charset="0"/>
            </a:endParaRPr>
          </a:p>
          <a:p>
            <a:pPr>
              <a:spcBef>
                <a:spcPts val="100"/>
              </a:spcBef>
              <a:spcAft>
                <a:spcPts val="100"/>
              </a:spcAft>
              <a:buFont typeface="Monotype Sorts" pitchFamily="-84" charset="2"/>
              <a:buNone/>
              <a:tabLst>
                <a:tab pos="525145" algn="l"/>
                <a:tab pos="974725" algn="l"/>
              </a:tabLst>
            </a:pPr>
            <a:r>
              <a:rPr lang="en-US" altLang="en-US" sz="1400" dirty="0">
                <a:solidFill>
                  <a:srgbClr val="000000"/>
                </a:solidFill>
                <a:latin typeface="Courier New" panose="02070309020205020404" pitchFamily="49" charset="0"/>
              </a:rPr>
              <a:t>			state[</a:t>
            </a:r>
            <a:r>
              <a:rPr lang="en-US" altLang="en-US" sz="1400" dirty="0" err="1">
                <a:solidFill>
                  <a:srgbClr val="000000"/>
                </a:solidFill>
                <a:latin typeface="Courier New" panose="02070309020205020404" pitchFamily="49" charset="0"/>
              </a:rPr>
              <a:t>i</a:t>
            </a:r>
            <a:r>
              <a:rPr lang="en-US" altLang="en-US" sz="1400" dirty="0">
                <a:solidFill>
                  <a:srgbClr val="000000"/>
                </a:solidFill>
                <a:latin typeface="Courier New" panose="02070309020205020404" pitchFamily="49" charset="0"/>
              </a:rPr>
              <a:t>] = EATING;</a:t>
            </a:r>
            <a:endParaRPr lang="en-US" altLang="en-US" sz="1400" dirty="0">
              <a:solidFill>
                <a:srgbClr val="000000"/>
              </a:solidFill>
              <a:latin typeface="Courier New" panose="02070309020205020404" pitchFamily="49" charset="0"/>
            </a:endParaRPr>
          </a:p>
          <a:p>
            <a:pPr>
              <a:spcBef>
                <a:spcPts val="100"/>
              </a:spcBef>
              <a:spcAft>
                <a:spcPts val="100"/>
              </a:spcAft>
              <a:buFont typeface="Monotype Sorts" pitchFamily="-84" charset="2"/>
              <a:buNone/>
              <a:tabLst>
                <a:tab pos="525145" algn="l"/>
                <a:tab pos="974725" algn="l"/>
              </a:tabLst>
            </a:pPr>
            <a:r>
              <a:rPr lang="en-US" altLang="en-US" sz="1400" dirty="0">
                <a:solidFill>
                  <a:srgbClr val="000000"/>
                </a:solidFill>
                <a:latin typeface="Courier New" panose="02070309020205020404" pitchFamily="49" charset="0"/>
              </a:rPr>
              <a:t>			self[</a:t>
            </a:r>
            <a:r>
              <a:rPr lang="en-US" altLang="en-US" sz="1400" dirty="0" err="1">
                <a:solidFill>
                  <a:srgbClr val="000000"/>
                </a:solidFill>
                <a:latin typeface="Courier New" panose="02070309020205020404" pitchFamily="49" charset="0"/>
              </a:rPr>
              <a:t>i</a:t>
            </a:r>
            <a:r>
              <a:rPr lang="en-US" altLang="en-US" sz="1400" dirty="0">
                <a:solidFill>
                  <a:srgbClr val="000000"/>
                </a:solidFill>
                <a:latin typeface="Courier New" panose="02070309020205020404" pitchFamily="49" charset="0"/>
              </a:rPr>
              <a:t>].signal();</a:t>
            </a:r>
            <a:endParaRPr lang="en-US" altLang="en-US" sz="1400" dirty="0">
              <a:solidFill>
                <a:srgbClr val="000000"/>
              </a:solidFill>
              <a:latin typeface="Courier New" panose="02070309020205020404" pitchFamily="49" charset="0"/>
            </a:endParaRPr>
          </a:p>
          <a:p>
            <a:pPr>
              <a:spcBef>
                <a:spcPts val="100"/>
              </a:spcBef>
              <a:spcAft>
                <a:spcPts val="100"/>
              </a:spcAft>
              <a:buFont typeface="Monotype Sorts" pitchFamily="-84" charset="2"/>
              <a:buNone/>
              <a:tabLst>
                <a:tab pos="525145" algn="l"/>
                <a:tab pos="974725" algn="l"/>
              </a:tabLst>
            </a:pPr>
            <a:r>
              <a:rPr lang="en-US" altLang="en-US" sz="1400" dirty="0">
                <a:solidFill>
                  <a:srgbClr val="000000"/>
                </a:solidFill>
                <a:latin typeface="Courier New" panose="02070309020205020404" pitchFamily="49" charset="0"/>
              </a:rPr>
              <a:t>		</a:t>
            </a:r>
            <a:r>
              <a:rPr lang="en-US" altLang="en-US" sz="1400" b="1" dirty="0">
                <a:solidFill>
                  <a:srgbClr val="000000"/>
                </a:solidFill>
                <a:latin typeface="Courier New" panose="02070309020205020404" pitchFamily="49" charset="0"/>
              </a:rPr>
              <a:t>}</a:t>
            </a:r>
            <a:endParaRPr lang="en-US" altLang="en-US" sz="1400" b="1" dirty="0">
              <a:solidFill>
                <a:srgbClr val="000000"/>
              </a:solidFill>
              <a:latin typeface="Courier New" panose="02070309020205020404" pitchFamily="49" charset="0"/>
            </a:endParaRPr>
          </a:p>
          <a:p>
            <a:pPr>
              <a:spcBef>
                <a:spcPts val="100"/>
              </a:spcBef>
              <a:spcAft>
                <a:spcPts val="100"/>
              </a:spcAft>
              <a:buFont typeface="Monotype Sorts" pitchFamily="-84" charset="2"/>
              <a:buNone/>
              <a:tabLst>
                <a:tab pos="525145" algn="l"/>
                <a:tab pos="974725" algn="l"/>
              </a:tabLst>
            </a:pPr>
            <a:r>
              <a:rPr lang="en-US" altLang="en-US" sz="1400" dirty="0">
                <a:solidFill>
                  <a:srgbClr val="000000"/>
                </a:solidFill>
                <a:latin typeface="Courier New" panose="02070309020205020404" pitchFamily="49" charset="0"/>
              </a:rPr>
              <a:t>	</a:t>
            </a:r>
            <a:r>
              <a:rPr lang="en-US" altLang="en-US" sz="1400" b="1" dirty="0">
                <a:solidFill>
                  <a:srgbClr val="000000"/>
                </a:solidFill>
                <a:latin typeface="Courier New" panose="02070309020205020404" pitchFamily="49" charset="0"/>
              </a:rPr>
              <a:t>}</a:t>
            </a:r>
            <a:endParaRPr lang="en-US" altLang="en-US" sz="1400" b="1" dirty="0">
              <a:solidFill>
                <a:srgbClr val="000000"/>
              </a:solidFill>
              <a:latin typeface="Courier New" panose="02070309020205020404" pitchFamily="49" charset="0"/>
            </a:endParaRPr>
          </a:p>
          <a:p>
            <a:pPr>
              <a:spcBef>
                <a:spcPts val="100"/>
              </a:spcBef>
              <a:spcAft>
                <a:spcPts val="100"/>
              </a:spcAft>
              <a:buFont typeface="Monotype Sorts" pitchFamily="-84" charset="2"/>
              <a:buNone/>
              <a:tabLst>
                <a:tab pos="525145" algn="l"/>
                <a:tab pos="974725" algn="l"/>
              </a:tabLst>
            </a:pPr>
            <a:r>
              <a:rPr lang="en-US" altLang="en-US" sz="1400" dirty="0">
                <a:solidFill>
                  <a:srgbClr val="000000"/>
                </a:solidFill>
                <a:latin typeface="Courier New" panose="02070309020205020404" pitchFamily="49" charset="0"/>
              </a:rPr>
              <a:t>	initialization code() </a:t>
            </a:r>
            <a:r>
              <a:rPr lang="en-US" altLang="en-US" sz="1400" b="1" dirty="0">
                <a:solidFill>
                  <a:srgbClr val="000000"/>
                </a:solidFill>
                <a:latin typeface="Courier New" panose="02070309020205020404" pitchFamily="49" charset="0"/>
              </a:rPr>
              <a:t>{</a:t>
            </a:r>
            <a:endParaRPr lang="en-US" altLang="en-US" sz="1400" b="1" dirty="0">
              <a:solidFill>
                <a:srgbClr val="000000"/>
              </a:solidFill>
              <a:latin typeface="Courier New" panose="02070309020205020404" pitchFamily="49" charset="0"/>
            </a:endParaRPr>
          </a:p>
          <a:p>
            <a:pPr>
              <a:spcBef>
                <a:spcPts val="100"/>
              </a:spcBef>
              <a:spcAft>
                <a:spcPts val="100"/>
              </a:spcAft>
              <a:buFont typeface="Monotype Sorts" pitchFamily="-84" charset="2"/>
              <a:buNone/>
              <a:tabLst>
                <a:tab pos="525145" algn="l"/>
                <a:tab pos="974725" algn="l"/>
              </a:tabLst>
            </a:pPr>
            <a:r>
              <a:rPr lang="en-US" altLang="en-US" sz="1400" dirty="0">
                <a:solidFill>
                  <a:srgbClr val="000000"/>
                </a:solidFill>
                <a:latin typeface="Courier New" panose="02070309020205020404" pitchFamily="49" charset="0"/>
              </a:rPr>
              <a:t>		for (int </a:t>
            </a:r>
            <a:r>
              <a:rPr lang="en-US" altLang="en-US" sz="1400" dirty="0" err="1">
                <a:solidFill>
                  <a:srgbClr val="000000"/>
                </a:solidFill>
                <a:latin typeface="Courier New" panose="02070309020205020404" pitchFamily="49" charset="0"/>
              </a:rPr>
              <a:t>i</a:t>
            </a:r>
            <a:r>
              <a:rPr lang="en-US" altLang="en-US" sz="1400" dirty="0">
                <a:solidFill>
                  <a:srgbClr val="000000"/>
                </a:solidFill>
                <a:latin typeface="Courier New" panose="02070309020205020404" pitchFamily="49" charset="0"/>
              </a:rPr>
              <a:t> = 0; </a:t>
            </a:r>
            <a:r>
              <a:rPr lang="en-US" altLang="en-US" sz="1400" dirty="0" err="1">
                <a:solidFill>
                  <a:srgbClr val="000000"/>
                </a:solidFill>
                <a:latin typeface="Courier New" panose="02070309020205020404" pitchFamily="49" charset="0"/>
              </a:rPr>
              <a:t>i</a:t>
            </a:r>
            <a:r>
              <a:rPr lang="en-US" altLang="en-US" sz="1400" dirty="0">
                <a:solidFill>
                  <a:srgbClr val="000000"/>
                </a:solidFill>
                <a:latin typeface="Courier New" panose="02070309020205020404" pitchFamily="49" charset="0"/>
              </a:rPr>
              <a:t> &lt; 5; </a:t>
            </a:r>
            <a:r>
              <a:rPr lang="en-US" altLang="en-US" sz="1400" dirty="0" err="1">
                <a:solidFill>
                  <a:srgbClr val="000000"/>
                </a:solidFill>
                <a:latin typeface="Courier New" panose="02070309020205020404" pitchFamily="49" charset="0"/>
              </a:rPr>
              <a:t>i</a:t>
            </a:r>
            <a:r>
              <a:rPr lang="en-US" altLang="en-US" sz="1400" dirty="0">
                <a:solidFill>
                  <a:srgbClr val="000000"/>
                </a:solidFill>
                <a:latin typeface="Courier New" panose="02070309020205020404" pitchFamily="49" charset="0"/>
              </a:rPr>
              <a:t>++)</a:t>
            </a:r>
            <a:endParaRPr lang="en-US" altLang="en-US" sz="1400" dirty="0">
              <a:solidFill>
                <a:srgbClr val="000000"/>
              </a:solidFill>
              <a:latin typeface="Courier New" panose="02070309020205020404" pitchFamily="49" charset="0"/>
            </a:endParaRPr>
          </a:p>
          <a:p>
            <a:pPr>
              <a:spcBef>
                <a:spcPts val="100"/>
              </a:spcBef>
              <a:spcAft>
                <a:spcPts val="100"/>
              </a:spcAft>
              <a:buFont typeface="Monotype Sorts" pitchFamily="-84" charset="2"/>
              <a:buNone/>
              <a:tabLst>
                <a:tab pos="525145" algn="l"/>
                <a:tab pos="974725" algn="l"/>
              </a:tabLst>
            </a:pPr>
            <a:r>
              <a:rPr lang="en-US" altLang="en-US" sz="1400" dirty="0">
                <a:solidFill>
                  <a:srgbClr val="000000"/>
                </a:solidFill>
                <a:latin typeface="Courier New" panose="02070309020205020404" pitchFamily="49" charset="0"/>
              </a:rPr>
              <a:t>			state[</a:t>
            </a:r>
            <a:r>
              <a:rPr lang="en-US" altLang="en-US" sz="1400" dirty="0" err="1">
                <a:solidFill>
                  <a:srgbClr val="000000"/>
                </a:solidFill>
                <a:latin typeface="Courier New" panose="02070309020205020404" pitchFamily="49" charset="0"/>
              </a:rPr>
              <a:t>i</a:t>
            </a:r>
            <a:r>
              <a:rPr lang="en-US" altLang="en-US" sz="1400" dirty="0">
                <a:solidFill>
                  <a:srgbClr val="000000"/>
                </a:solidFill>
                <a:latin typeface="Courier New" panose="02070309020205020404" pitchFamily="49" charset="0"/>
              </a:rPr>
              <a:t>] = THINKING;</a:t>
            </a:r>
            <a:endParaRPr lang="en-US" altLang="en-US" sz="1400" dirty="0">
              <a:solidFill>
                <a:srgbClr val="000000"/>
              </a:solidFill>
              <a:latin typeface="Courier New" panose="02070309020205020404" pitchFamily="49" charset="0"/>
            </a:endParaRPr>
          </a:p>
          <a:p>
            <a:pPr>
              <a:spcBef>
                <a:spcPts val="100"/>
              </a:spcBef>
              <a:spcAft>
                <a:spcPts val="100"/>
              </a:spcAft>
              <a:buFont typeface="Monotype Sorts" pitchFamily="-84" charset="2"/>
              <a:buNone/>
              <a:tabLst>
                <a:tab pos="525145" algn="l"/>
                <a:tab pos="974725" algn="l"/>
              </a:tabLst>
            </a:pPr>
            <a:r>
              <a:rPr lang="en-US" altLang="en-US" sz="1400" dirty="0">
                <a:solidFill>
                  <a:srgbClr val="000000"/>
                </a:solidFill>
                <a:latin typeface="Courier New" panose="02070309020205020404" pitchFamily="49" charset="0"/>
              </a:rPr>
              <a:t>	</a:t>
            </a:r>
            <a:r>
              <a:rPr lang="en-US" altLang="en-US" sz="1400" b="1" dirty="0">
                <a:solidFill>
                  <a:srgbClr val="000000"/>
                </a:solidFill>
                <a:latin typeface="Courier New" panose="02070309020205020404" pitchFamily="49" charset="0"/>
              </a:rPr>
              <a:t>}</a:t>
            </a:r>
            <a:endParaRPr lang="en-US" altLang="en-US" sz="1400" b="1" dirty="0">
              <a:solidFill>
                <a:srgbClr val="000000"/>
              </a:solidFill>
              <a:latin typeface="Courier New" panose="02070309020205020404" pitchFamily="49" charset="0"/>
            </a:endParaRPr>
          </a:p>
          <a:p>
            <a:pPr>
              <a:spcBef>
                <a:spcPts val="100"/>
              </a:spcBef>
              <a:spcAft>
                <a:spcPts val="100"/>
              </a:spcAft>
              <a:buFont typeface="Monotype Sorts" pitchFamily="-84" charset="2"/>
              <a:buNone/>
              <a:tabLst>
                <a:tab pos="525145" algn="l"/>
                <a:tab pos="974725" algn="l"/>
              </a:tabLst>
            </a:pPr>
            <a:r>
              <a:rPr lang="en-US" altLang="en-US" sz="1400" b="1" dirty="0">
                <a:solidFill>
                  <a:srgbClr val="000000"/>
                </a:solidFill>
                <a:latin typeface="Courier New" panose="02070309020205020404" pitchFamily="49" charset="0"/>
              </a:rPr>
              <a:t>}</a:t>
            </a:r>
            <a:endParaRPr lang="en-US" sz="1400" b="1" dirty="0">
              <a:gradFill>
                <a:gsLst>
                  <a:gs pos="0">
                    <a:srgbClr val="00C6FF"/>
                  </a:gs>
                  <a:gs pos="100000">
                    <a:srgbClr val="0072FF"/>
                  </a:gs>
                </a:gsLst>
                <a:lin ang="5400000" scaled="1"/>
              </a:gradFill>
              <a:latin typeface="Courier New" panose="02070309020205020404" pitchFamily="49"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59:morph option="byObject"/>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5.7.1. Định nghĩa semaphore</a:t>
            </a:r>
            <a:endParaRPr lang="en-US" dirty="0"/>
          </a:p>
        </p:txBody>
      </p:sp>
      <p:sp>
        <p:nvSpPr>
          <p:cNvPr id="4" name="Footer Placeholder 3"/>
          <p:cNvSpPr>
            <a:spLocks noGrp="1"/>
          </p:cNvSpPr>
          <p:nvPr>
            <p:ph type="ftr" sz="quarter" idx="11"/>
          </p:nvPr>
        </p:nvSpPr>
        <p:spPr/>
        <p:txBody>
          <a:bodyPr/>
          <a:lstStyle/>
          <a:p>
            <a:r>
              <a:rPr lang="vi-VN"/>
              <a:t>Thực hiện bởi Trường Đại học Công nghệ Thông tin, ĐHQG-HCM</a:t>
            </a:r>
            <a:endParaRPr lang="en-US" dirty="0"/>
          </a:p>
        </p:txBody>
      </p:sp>
      <p:sp>
        <p:nvSpPr>
          <p:cNvPr id="5" name="Slide Number Placeholder 4"/>
          <p:cNvSpPr>
            <a:spLocks noGrp="1"/>
          </p:cNvSpPr>
          <p:nvPr>
            <p:ph type="sldNum" sz="quarter" idx="12"/>
          </p:nvPr>
        </p:nvSpPr>
        <p:spPr/>
        <p:txBody>
          <a:bodyPr/>
          <a:lstStyle/>
          <a:p>
            <a:fld id="{D8B0B3AC-44A8-D142-AAF6-9A453466E1A4}" type="slidenum">
              <a:rPr lang="en-US" smtClean="0"/>
            </a:fld>
            <a:endParaRPr lang="en-US" dirty="0"/>
          </a:p>
        </p:txBody>
      </p:sp>
      <p:graphicFrame>
        <p:nvGraphicFramePr>
          <p:cNvPr id="9" name="Table 9"/>
          <p:cNvGraphicFramePr>
            <a:graphicFrameLocks noGrp="1"/>
          </p:cNvGraphicFramePr>
          <p:nvPr/>
        </p:nvGraphicFramePr>
        <p:xfrm>
          <a:off x="12718026" y="1788161"/>
          <a:ext cx="10326330" cy="3693414"/>
        </p:xfrm>
        <a:graphic>
          <a:graphicData uri="http://schemas.openxmlformats.org/drawingml/2006/table">
            <a:tbl>
              <a:tblPr firstRow="1" bandRow="1">
                <a:tableStyleId>{5C22544A-7EE6-4342-B048-85BDC9FD1C3A}</a:tableStyleId>
              </a:tblPr>
              <a:tblGrid>
                <a:gridCol w="5163165"/>
                <a:gridCol w="5163165"/>
              </a:tblGrid>
              <a:tr h="370840">
                <a:tc>
                  <a:txBody>
                    <a:bodyPr/>
                    <a:lstStyle/>
                    <a:p>
                      <a:r>
                        <a:rPr lang="en-US" b="0" dirty="0">
                          <a:latin typeface="Arial" panose="020B0604020202020204" pitchFamily="34" charset="0"/>
                          <a:cs typeface="Arial" panose="020B0604020202020204" pitchFamily="34" charset="0"/>
                        </a:rPr>
                        <a:t>Định nghĩa thao tác </a:t>
                      </a:r>
                      <a:r>
                        <a:rPr lang="en-US" dirty="0">
                          <a:latin typeface="Arial" panose="020B0604020202020204" pitchFamily="34" charset="0"/>
                          <a:cs typeface="Arial" panose="020B0604020202020204" pitchFamily="34" charset="0"/>
                        </a:rPr>
                        <a:t>wait()</a:t>
                      </a:r>
                      <a:endParaRPr lang="en-US" dirty="0">
                        <a:latin typeface="Arial" panose="020B0604020202020204" pitchFamily="34" charset="0"/>
                        <a:cs typeface="Arial" panose="020B0604020202020204" pitchFamily="34" charset="0"/>
                      </a:endParaRPr>
                    </a:p>
                  </a:txBody>
                  <a:tcPr>
                    <a:lnL w="12700" cap="flat" cmpd="sng" algn="ctr">
                      <a:solidFill>
                        <a:srgbClr val="0072FF"/>
                      </a:solidFill>
                      <a:prstDash val="solid"/>
                      <a:round/>
                      <a:headEnd type="none" w="med" len="med"/>
                      <a:tailEnd type="none" w="med" len="med"/>
                    </a:lnL>
                    <a:lnT w="12700" cap="flat" cmpd="sng" algn="ctr">
                      <a:solidFill>
                        <a:srgbClr val="0072FF"/>
                      </a:solidFill>
                      <a:prstDash val="solid"/>
                      <a:round/>
                      <a:headEnd type="none" w="med" len="med"/>
                      <a:tailEnd type="none" w="med" len="med"/>
                    </a:lnT>
                    <a:lnB w="12700" cap="flat" cmpd="sng" algn="ctr">
                      <a:solidFill>
                        <a:srgbClr val="0072FF"/>
                      </a:solidFill>
                      <a:prstDash val="solid"/>
                      <a:round/>
                      <a:headEnd type="none" w="med" len="med"/>
                      <a:tailEnd type="none" w="med" len="med"/>
                    </a:lnB>
                  </a:tcPr>
                </a:tc>
                <a:tc>
                  <a:txBody>
                    <a:bodyPr/>
                    <a:lstStyle/>
                    <a:p>
                      <a:r>
                        <a:rPr lang="en-US" b="0" dirty="0">
                          <a:latin typeface="Arial" panose="020B0604020202020204" pitchFamily="34" charset="0"/>
                          <a:cs typeface="Arial" panose="020B0604020202020204" pitchFamily="34" charset="0"/>
                        </a:rPr>
                        <a:t>Định nghĩa thao tác </a:t>
                      </a:r>
                      <a:r>
                        <a:rPr lang="en-US" dirty="0">
                          <a:latin typeface="Arial" panose="020B0604020202020204" pitchFamily="34" charset="0"/>
                          <a:cs typeface="Arial" panose="020B0604020202020204" pitchFamily="34" charset="0"/>
                        </a:rPr>
                        <a:t>signal()</a:t>
                      </a:r>
                      <a:endParaRPr lang="en-US" dirty="0">
                        <a:latin typeface="Arial" panose="020B0604020202020204" pitchFamily="34" charset="0"/>
                        <a:cs typeface="Arial" panose="020B0604020202020204" pitchFamily="34" charset="0"/>
                      </a:endParaRPr>
                    </a:p>
                  </a:txBody>
                  <a:tcPr>
                    <a:lnR w="12700" cap="flat" cmpd="sng" algn="ctr">
                      <a:solidFill>
                        <a:srgbClr val="0072FF"/>
                      </a:solidFill>
                      <a:prstDash val="solid"/>
                      <a:round/>
                      <a:headEnd type="none" w="med" len="med"/>
                      <a:tailEnd type="none" w="med" len="med"/>
                    </a:lnR>
                    <a:lnT w="12700" cap="flat" cmpd="sng" algn="ctr">
                      <a:solidFill>
                        <a:srgbClr val="0072FF"/>
                      </a:solidFill>
                      <a:prstDash val="solid"/>
                      <a:round/>
                      <a:headEnd type="none" w="med" len="med"/>
                      <a:tailEnd type="none" w="med" len="med"/>
                    </a:lnT>
                    <a:lnB w="12700" cap="flat" cmpd="sng" algn="ctr">
                      <a:solidFill>
                        <a:srgbClr val="0072FF"/>
                      </a:solidFill>
                      <a:prstDash val="solid"/>
                      <a:round/>
                      <a:headEnd type="none" w="med" len="med"/>
                      <a:tailEnd type="none" w="med" len="med"/>
                    </a:lnB>
                  </a:tcPr>
                </a:tc>
              </a:tr>
              <a:tr h="370840">
                <a:tc>
                  <a:txBody>
                    <a:bodyPr/>
                    <a:lstStyle/>
                    <a:p>
                      <a:pPr marL="5080" lvl="1">
                        <a:lnSpc>
                          <a:spcPct val="90000"/>
                        </a:lnSpc>
                        <a:buFont typeface="Monotype Sorts" pitchFamily="-84" charset="2"/>
                        <a:buNone/>
                      </a:pPr>
                      <a:r>
                        <a:rPr lang="en-US" altLang="en-US" b="1" dirty="0">
                          <a:gradFill>
                            <a:gsLst>
                              <a:gs pos="0">
                                <a:srgbClr val="00C6FF"/>
                              </a:gs>
                              <a:gs pos="100000">
                                <a:srgbClr val="0072FF"/>
                              </a:gs>
                            </a:gsLst>
                            <a:lin ang="2700000" scaled="1"/>
                          </a:gradFill>
                          <a:latin typeface="Courier New" panose="02070309020205020404" pitchFamily="49" charset="0"/>
                          <a:cs typeface="Courier New" panose="02070309020205020404" pitchFamily="49" charset="0"/>
                          <a:sym typeface="Symbol" panose="05050102010706020507" pitchFamily="18" charset="2"/>
                        </a:rPr>
                        <a:t>wait(S)</a:t>
                      </a:r>
                      <a:r>
                        <a:rPr lang="en-US" altLang="en-US" sz="1800" dirty="0">
                          <a:latin typeface="Courier New" panose="02070309020205020404" pitchFamily="49" charset="0"/>
                          <a:cs typeface="Courier New" panose="02070309020205020404" pitchFamily="49" charset="0"/>
                          <a:sym typeface="Symbol" panose="05050102010706020507" pitchFamily="18" charset="2"/>
                        </a:rPr>
                        <a:t> { </a:t>
                      </a:r>
                      <a:endParaRPr lang="en-US" altLang="en-US" sz="1800" dirty="0">
                        <a:latin typeface="Courier New" panose="02070309020205020404" pitchFamily="49" charset="0"/>
                        <a:cs typeface="Courier New" panose="02070309020205020404" pitchFamily="49" charset="0"/>
                        <a:sym typeface="Symbol" panose="05050102010706020507" pitchFamily="18" charset="2"/>
                      </a:endParaRPr>
                    </a:p>
                    <a:p>
                      <a:pPr marL="5080" lvl="1">
                        <a:lnSpc>
                          <a:spcPct val="90000"/>
                        </a:lnSpc>
                        <a:buFont typeface="Monotype Sorts" pitchFamily="-84" charset="2"/>
                        <a:buNone/>
                      </a:pPr>
                      <a:r>
                        <a:rPr lang="en-US" altLang="en-US" sz="1800" dirty="0">
                          <a:latin typeface="Courier New" panose="02070309020205020404" pitchFamily="49" charset="0"/>
                          <a:cs typeface="Courier New" panose="02070309020205020404" pitchFamily="49" charset="0"/>
                          <a:sym typeface="Symbol" panose="05050102010706020507" pitchFamily="18" charset="2"/>
                        </a:rPr>
                        <a:t>    while (S &lt;= 0)</a:t>
                      </a:r>
                      <a:endParaRPr lang="en-US" altLang="en-US" sz="1800" dirty="0">
                        <a:latin typeface="Courier New" panose="02070309020205020404" pitchFamily="49" charset="0"/>
                        <a:cs typeface="Courier New" panose="02070309020205020404" pitchFamily="49" charset="0"/>
                        <a:sym typeface="Symbol" panose="05050102010706020507" pitchFamily="18" charset="2"/>
                      </a:endParaRPr>
                    </a:p>
                    <a:p>
                      <a:pPr marL="5080" lvl="1">
                        <a:lnSpc>
                          <a:spcPct val="90000"/>
                        </a:lnSpc>
                        <a:buFont typeface="Monotype Sorts" pitchFamily="-84" charset="2"/>
                        <a:buNone/>
                      </a:pPr>
                      <a:r>
                        <a:rPr lang="en-US" altLang="en-US" sz="1800" dirty="0">
                          <a:latin typeface="Courier New" panose="02070309020205020404" pitchFamily="49" charset="0"/>
                          <a:cs typeface="Courier New" panose="02070309020205020404" pitchFamily="49" charset="0"/>
                          <a:sym typeface="Symbol" panose="05050102010706020507" pitchFamily="18" charset="2"/>
                        </a:rPr>
                        <a:t>       ; // busy wait</a:t>
                      </a:r>
                      <a:endParaRPr lang="en-US" altLang="en-US" sz="1800" dirty="0">
                        <a:latin typeface="Courier New" panose="02070309020205020404" pitchFamily="49" charset="0"/>
                        <a:cs typeface="Courier New" panose="02070309020205020404" pitchFamily="49" charset="0"/>
                        <a:sym typeface="Symbol" panose="05050102010706020507" pitchFamily="18" charset="2"/>
                      </a:endParaRPr>
                    </a:p>
                    <a:p>
                      <a:pPr marL="5080" lvl="1">
                        <a:lnSpc>
                          <a:spcPct val="90000"/>
                        </a:lnSpc>
                        <a:buFont typeface="Monotype Sorts" pitchFamily="-84" charset="2"/>
                        <a:buNone/>
                      </a:pPr>
                      <a:r>
                        <a:rPr lang="en-US" altLang="en-US" sz="1800" dirty="0">
                          <a:latin typeface="Courier New" panose="02070309020205020404" pitchFamily="49" charset="0"/>
                          <a:cs typeface="Courier New" panose="02070309020205020404" pitchFamily="49" charset="0"/>
                          <a:sym typeface="Symbol" panose="05050102010706020507" pitchFamily="18" charset="2"/>
                        </a:rPr>
                        <a:t>    S--;</a:t>
                      </a:r>
                      <a:endParaRPr lang="en-US" altLang="en-US" sz="1800" dirty="0">
                        <a:latin typeface="Courier New" panose="02070309020205020404" pitchFamily="49" charset="0"/>
                        <a:cs typeface="Courier New" panose="02070309020205020404" pitchFamily="49" charset="0"/>
                        <a:sym typeface="Symbol" panose="05050102010706020507" pitchFamily="18" charset="2"/>
                      </a:endParaRPr>
                    </a:p>
                    <a:p>
                      <a:pPr marL="5080" lvl="1">
                        <a:lnSpc>
                          <a:spcPct val="90000"/>
                        </a:lnSpc>
                        <a:buFont typeface="Monotype Sorts" pitchFamily="-84" charset="2"/>
                        <a:buNone/>
                      </a:pPr>
                      <a:r>
                        <a:rPr lang="en-US" altLang="en-US" sz="1800" dirty="0">
                          <a:latin typeface="Courier New" panose="02070309020205020404" pitchFamily="49" charset="0"/>
                          <a:cs typeface="Courier New" panose="02070309020205020404" pitchFamily="49" charset="0"/>
                          <a:sym typeface="Symbol" panose="05050102010706020507" pitchFamily="18" charset="2"/>
                        </a:rPr>
                        <a:t>}</a:t>
                      </a:r>
                      <a:endParaRPr lang="en-US" altLang="en-US" sz="1800" dirty="0">
                        <a:latin typeface="Courier New" panose="02070309020205020404" pitchFamily="49" charset="0"/>
                        <a:cs typeface="Courier New" panose="02070309020205020404" pitchFamily="49" charset="0"/>
                        <a:sym typeface="Symbol" panose="05050102010706020507" pitchFamily="18" charset="2"/>
                      </a:endParaRPr>
                    </a:p>
                  </a:txBody>
                  <a:tcPr>
                    <a:lnL w="12700" cap="flat" cmpd="sng" algn="ctr">
                      <a:solidFill>
                        <a:srgbClr val="0072FF"/>
                      </a:solidFill>
                      <a:prstDash val="solid"/>
                      <a:round/>
                      <a:headEnd type="none" w="med" len="med"/>
                      <a:tailEnd type="none" w="med" len="med"/>
                    </a:lnL>
                    <a:lnR w="12700" cap="flat" cmpd="sng" algn="ctr">
                      <a:solidFill>
                        <a:srgbClr val="0072FF"/>
                      </a:solidFill>
                      <a:prstDash val="solid"/>
                      <a:round/>
                      <a:headEnd type="none" w="med" len="med"/>
                      <a:tailEnd type="none" w="med" len="med"/>
                    </a:lnR>
                    <a:lnT w="12700" cap="flat" cmpd="sng" algn="ctr">
                      <a:solidFill>
                        <a:srgbClr val="0072FF"/>
                      </a:solidFill>
                      <a:prstDash val="solid"/>
                      <a:round/>
                      <a:headEnd type="none" w="med" len="med"/>
                      <a:tailEnd type="none" w="med" len="med"/>
                    </a:lnT>
                    <a:lnB w="12700" cap="flat" cmpd="sng" algn="ctr">
                      <a:solidFill>
                        <a:srgbClr val="0072FF"/>
                      </a:solidFill>
                      <a:prstDash val="solid"/>
                      <a:round/>
                      <a:headEnd type="none" w="med" len="med"/>
                      <a:tailEnd type="none" w="med" len="med"/>
                    </a:lnB>
                    <a:solidFill>
                      <a:schemeClr val="bg1"/>
                    </a:solidFill>
                  </a:tcPr>
                </a:tc>
                <a:tc>
                  <a:txBody>
                    <a:bodyPr/>
                    <a:lstStyle/>
                    <a:p>
                      <a:pPr marL="5080" lvl="1">
                        <a:lnSpc>
                          <a:spcPct val="90000"/>
                        </a:lnSpc>
                        <a:buFont typeface="Monotype Sorts" pitchFamily="-84" charset="2"/>
                        <a:buNone/>
                      </a:pPr>
                      <a:r>
                        <a:rPr lang="en-US" altLang="en-US" b="1" dirty="0">
                          <a:gradFill>
                            <a:gsLst>
                              <a:gs pos="0">
                                <a:srgbClr val="00C6FF"/>
                              </a:gs>
                              <a:gs pos="100000">
                                <a:srgbClr val="0072FF"/>
                              </a:gs>
                            </a:gsLst>
                            <a:lin ang="2700000" scaled="1"/>
                          </a:gradFill>
                          <a:latin typeface="Courier New" panose="02070309020205020404" pitchFamily="49" charset="0"/>
                          <a:cs typeface="Courier New" panose="02070309020205020404" pitchFamily="49" charset="0"/>
                          <a:sym typeface="Symbol" panose="05050102010706020507" pitchFamily="18" charset="2"/>
                        </a:rPr>
                        <a:t>signal(S)</a:t>
                      </a:r>
                      <a:r>
                        <a:rPr lang="en-US" altLang="en-US" sz="1800" dirty="0">
                          <a:latin typeface="Courier New" panose="02070309020205020404" pitchFamily="49" charset="0"/>
                          <a:cs typeface="Courier New" panose="02070309020205020404" pitchFamily="49" charset="0"/>
                          <a:sym typeface="Symbol" panose="05050102010706020507" pitchFamily="18" charset="2"/>
                        </a:rPr>
                        <a:t> { </a:t>
                      </a:r>
                      <a:endParaRPr lang="en-US" altLang="en-US" sz="1800" dirty="0">
                        <a:latin typeface="Courier New" panose="02070309020205020404" pitchFamily="49" charset="0"/>
                        <a:cs typeface="Courier New" panose="02070309020205020404" pitchFamily="49" charset="0"/>
                        <a:sym typeface="Symbol" panose="05050102010706020507" pitchFamily="18" charset="2"/>
                      </a:endParaRPr>
                    </a:p>
                    <a:p>
                      <a:pPr marL="5080" lvl="1">
                        <a:lnSpc>
                          <a:spcPct val="90000"/>
                        </a:lnSpc>
                        <a:buFont typeface="Monotype Sorts" pitchFamily="-84" charset="2"/>
                        <a:buNone/>
                      </a:pPr>
                      <a:r>
                        <a:rPr lang="en-US" altLang="en-US" sz="1800" dirty="0">
                          <a:latin typeface="Courier New" panose="02070309020205020404" pitchFamily="49" charset="0"/>
                          <a:cs typeface="Courier New" panose="02070309020205020404" pitchFamily="49" charset="0"/>
                          <a:sym typeface="Symbol" panose="05050102010706020507" pitchFamily="18" charset="2"/>
                        </a:rPr>
                        <a:t>    S++;</a:t>
                      </a:r>
                      <a:endParaRPr lang="en-US" altLang="en-US" sz="1800" dirty="0">
                        <a:latin typeface="Courier New" panose="02070309020205020404" pitchFamily="49" charset="0"/>
                        <a:cs typeface="Courier New" panose="02070309020205020404" pitchFamily="49" charset="0"/>
                        <a:sym typeface="Symbol" panose="05050102010706020507" pitchFamily="18" charset="2"/>
                      </a:endParaRPr>
                    </a:p>
                    <a:p>
                      <a:pPr marL="5080" lvl="1">
                        <a:lnSpc>
                          <a:spcPct val="90000"/>
                        </a:lnSpc>
                        <a:buFont typeface="Monotype Sorts" pitchFamily="-84" charset="2"/>
                        <a:buNone/>
                      </a:pPr>
                      <a:r>
                        <a:rPr lang="en-US" altLang="en-US" sz="1800" dirty="0">
                          <a:latin typeface="Courier New" panose="02070309020205020404" pitchFamily="49" charset="0"/>
                          <a:cs typeface="Courier New" panose="02070309020205020404" pitchFamily="49" charset="0"/>
                          <a:sym typeface="Symbol" panose="05050102010706020507" pitchFamily="18" charset="2"/>
                        </a:rPr>
                        <a:t>}</a:t>
                      </a:r>
                      <a:endParaRPr lang="en-US" dirty="0">
                        <a:latin typeface="Courier New" panose="02070309020205020404" pitchFamily="49" charset="0"/>
                        <a:cs typeface="Courier New" panose="02070309020205020404" pitchFamily="49" charset="0"/>
                      </a:endParaRPr>
                    </a:p>
                  </a:txBody>
                  <a:tcPr>
                    <a:lnL w="12700" cap="flat" cmpd="sng" algn="ctr">
                      <a:solidFill>
                        <a:srgbClr val="0072FF"/>
                      </a:solidFill>
                      <a:prstDash val="solid"/>
                      <a:round/>
                      <a:headEnd type="none" w="med" len="med"/>
                      <a:tailEnd type="none" w="med" len="med"/>
                    </a:lnL>
                    <a:lnR w="12700" cap="flat" cmpd="sng" algn="ctr">
                      <a:solidFill>
                        <a:srgbClr val="0072FF"/>
                      </a:solidFill>
                      <a:prstDash val="solid"/>
                      <a:round/>
                      <a:headEnd type="none" w="med" len="med"/>
                      <a:tailEnd type="none" w="med" len="med"/>
                    </a:lnR>
                    <a:lnT w="12700" cap="flat" cmpd="sng" algn="ctr">
                      <a:solidFill>
                        <a:srgbClr val="0072FF"/>
                      </a:solidFill>
                      <a:prstDash val="solid"/>
                      <a:round/>
                      <a:headEnd type="none" w="med" len="med"/>
                      <a:tailEnd type="none" w="med" len="med"/>
                    </a:lnT>
                    <a:lnB w="12700" cap="flat" cmpd="sng" algn="ctr">
                      <a:solidFill>
                        <a:srgbClr val="0072FF"/>
                      </a:solidFill>
                      <a:prstDash val="solid"/>
                      <a:round/>
                      <a:headEnd type="none" w="med" len="med"/>
                      <a:tailEnd type="none" w="med" len="med"/>
                    </a:lnB>
                    <a:solidFill>
                      <a:schemeClr val="bg1"/>
                    </a:solidFill>
                  </a:tcPr>
                </a:tc>
              </a:tr>
              <a:tr h="370840">
                <a:tc>
                  <a:txBody>
                    <a:bodyPr/>
                    <a:lstStyle/>
                    <a:p>
                      <a:pPr marL="290830" lvl="1" indent="-285750">
                        <a:lnSpc>
                          <a:spcPct val="130000"/>
                        </a:lnSpc>
                        <a:spcBef>
                          <a:spcPts val="300"/>
                        </a:spcBef>
                        <a:spcAft>
                          <a:spcPts val="300"/>
                        </a:spcAft>
                        <a:buFont typeface="Arial" panose="020B0604020202020204" pitchFamily="34" charset="0"/>
                        <a:buChar char="•"/>
                      </a:pPr>
                      <a:r>
                        <a:rPr lang="en-US" altLang="en-US" sz="1800" dirty="0" err="1">
                          <a:latin typeface="Arial" panose="020B0604020202020204" pitchFamily="34" charset="0"/>
                          <a:cs typeface="Arial" panose="020B0604020202020204" pitchFamily="34" charset="0"/>
                          <a:sym typeface="Symbol" panose="05050102010706020507" pitchFamily="18" charset="2"/>
                        </a:rPr>
                        <a:t>Nếu</a:t>
                      </a:r>
                      <a:r>
                        <a:rPr lang="en-US" altLang="en-US" sz="1800" dirty="0">
                          <a:latin typeface="Arial" panose="020B0604020202020204" pitchFamily="34" charset="0"/>
                          <a:cs typeface="Arial" panose="020B0604020202020204" pitchFamily="34" charset="0"/>
                          <a:sym typeface="Symbol" panose="05050102010706020507" pitchFamily="18" charset="2"/>
                        </a:rPr>
                        <a:t> semaphore S </a:t>
                      </a:r>
                      <a:r>
                        <a:rPr lang="en-US" altLang="en-US" sz="1800" b="1" dirty="0" err="1">
                          <a:gradFill>
                            <a:gsLst>
                              <a:gs pos="0">
                                <a:srgbClr val="FFC000"/>
                              </a:gs>
                              <a:gs pos="100000">
                                <a:srgbClr val="FF0000"/>
                              </a:gs>
                            </a:gsLst>
                            <a:lin ang="2700000" scaled="1"/>
                          </a:gradFill>
                          <a:latin typeface="Arial" panose="020B0604020202020204" pitchFamily="34" charset="0"/>
                          <a:cs typeface="Arial" panose="020B0604020202020204" pitchFamily="34" charset="0"/>
                          <a:sym typeface="Symbol" panose="05050102010706020507" pitchFamily="18" charset="2"/>
                        </a:rPr>
                        <a:t>không</a:t>
                      </a:r>
                      <a:r>
                        <a:rPr lang="en-US" altLang="en-US" sz="1800" b="1" dirty="0">
                          <a:gradFill>
                            <a:gsLst>
                              <a:gs pos="0">
                                <a:srgbClr val="FFC000"/>
                              </a:gs>
                              <a:gs pos="100000">
                                <a:srgbClr val="FF0000"/>
                              </a:gs>
                            </a:gsLst>
                            <a:lin ang="2700000" scaled="1"/>
                          </a:gradFill>
                          <a:latin typeface="Arial" panose="020B0604020202020204" pitchFamily="34" charset="0"/>
                          <a:cs typeface="Arial" panose="020B0604020202020204" pitchFamily="34" charset="0"/>
                          <a:sym typeface="Symbol" panose="05050102010706020507" pitchFamily="18" charset="2"/>
                        </a:rPr>
                        <a:t> </a:t>
                      </a:r>
                      <a:r>
                        <a:rPr lang="en-US" altLang="en-US" sz="1800" b="1" dirty="0" err="1">
                          <a:gradFill>
                            <a:gsLst>
                              <a:gs pos="0">
                                <a:srgbClr val="FFC000"/>
                              </a:gs>
                              <a:gs pos="100000">
                                <a:srgbClr val="FF0000"/>
                              </a:gs>
                            </a:gsLst>
                            <a:lin ang="2700000" scaled="1"/>
                          </a:gradFill>
                          <a:latin typeface="Arial" panose="020B0604020202020204" pitchFamily="34" charset="0"/>
                          <a:cs typeface="Arial" panose="020B0604020202020204" pitchFamily="34" charset="0"/>
                          <a:sym typeface="Symbol" panose="05050102010706020507" pitchFamily="18" charset="2"/>
                        </a:rPr>
                        <a:t>dương</a:t>
                      </a:r>
                      <a:r>
                        <a:rPr lang="en-US" altLang="en-US" sz="1800" b="1" dirty="0">
                          <a:gradFill>
                            <a:gsLst>
                              <a:gs pos="0">
                                <a:srgbClr val="FFC000"/>
                              </a:gs>
                              <a:gs pos="100000">
                                <a:srgbClr val="FF0000"/>
                              </a:gs>
                            </a:gsLst>
                            <a:lin ang="2700000" scaled="1"/>
                          </a:gradFill>
                          <a:latin typeface="Arial" panose="020B0604020202020204" pitchFamily="34" charset="0"/>
                          <a:cs typeface="Arial" panose="020B0604020202020204" pitchFamily="34" charset="0"/>
                          <a:sym typeface="Symbol" panose="05050102010706020507" pitchFamily="18" charset="2"/>
                        </a:rPr>
                        <a:t> </a:t>
                      </a:r>
                      <a:r>
                        <a:rPr lang="en-US" altLang="en-US" sz="1800" dirty="0" err="1">
                          <a:latin typeface="Arial" panose="020B0604020202020204" pitchFamily="34" charset="0"/>
                          <a:cs typeface="Arial" panose="020B0604020202020204" pitchFamily="34" charset="0"/>
                          <a:sym typeface="Symbol" panose="05050102010706020507" pitchFamily="18" charset="2"/>
                        </a:rPr>
                        <a:t>thì</a:t>
                      </a:r>
                      <a:r>
                        <a:rPr lang="en-US" altLang="en-US" sz="1800" dirty="0">
                          <a:latin typeface="Arial" panose="020B0604020202020204" pitchFamily="34" charset="0"/>
                          <a:cs typeface="Arial" panose="020B0604020202020204" pitchFamily="34" charset="0"/>
                          <a:sym typeface="Symbol" panose="05050102010706020507" pitchFamily="18" charset="2"/>
                        </a:rPr>
                        <a:t> </a:t>
                      </a:r>
                      <a:r>
                        <a:rPr lang="en-US" altLang="en-US" sz="1800" dirty="0" err="1">
                          <a:latin typeface="Arial" panose="020B0604020202020204" pitchFamily="34" charset="0"/>
                          <a:cs typeface="Arial" panose="020B0604020202020204" pitchFamily="34" charset="0"/>
                          <a:sym typeface="Symbol" panose="05050102010706020507" pitchFamily="18" charset="2"/>
                        </a:rPr>
                        <a:t>tiến</a:t>
                      </a:r>
                      <a:r>
                        <a:rPr lang="en-US" altLang="en-US" sz="1800" dirty="0">
                          <a:latin typeface="Arial" panose="020B0604020202020204" pitchFamily="34" charset="0"/>
                          <a:cs typeface="Arial" panose="020B0604020202020204" pitchFamily="34" charset="0"/>
                          <a:sym typeface="Symbol" panose="05050102010706020507" pitchFamily="18" charset="2"/>
                        </a:rPr>
                        <a:t> </a:t>
                      </a:r>
                      <a:r>
                        <a:rPr lang="en-US" altLang="en-US" sz="1800" dirty="0" err="1">
                          <a:latin typeface="Arial" panose="020B0604020202020204" pitchFamily="34" charset="0"/>
                          <a:cs typeface="Arial" panose="020B0604020202020204" pitchFamily="34" charset="0"/>
                          <a:sym typeface="Symbol" panose="05050102010706020507" pitchFamily="18" charset="2"/>
                        </a:rPr>
                        <a:t>trình</a:t>
                      </a:r>
                      <a:r>
                        <a:rPr lang="en-US" altLang="en-US" sz="1800" dirty="0">
                          <a:latin typeface="Arial" panose="020B0604020202020204" pitchFamily="34" charset="0"/>
                          <a:cs typeface="Arial" panose="020B0604020202020204" pitchFamily="34" charset="0"/>
                          <a:sym typeface="Symbol" panose="05050102010706020507" pitchFamily="18" charset="2"/>
                        </a:rPr>
                        <a:t>/</a:t>
                      </a:r>
                      <a:r>
                        <a:rPr lang="en-US" altLang="en-US" sz="1800" dirty="0" err="1">
                          <a:latin typeface="Arial" panose="020B0604020202020204" pitchFamily="34" charset="0"/>
                          <a:cs typeface="Arial" panose="020B0604020202020204" pitchFamily="34" charset="0"/>
                          <a:sym typeface="Symbol" panose="05050102010706020507" pitchFamily="18" charset="2"/>
                        </a:rPr>
                        <a:t>tiểu</a:t>
                      </a:r>
                      <a:r>
                        <a:rPr lang="en-US" altLang="en-US" sz="1800" dirty="0">
                          <a:latin typeface="Arial" panose="020B0604020202020204" pitchFamily="34" charset="0"/>
                          <a:cs typeface="Arial" panose="020B0604020202020204" pitchFamily="34" charset="0"/>
                          <a:sym typeface="Symbol" panose="05050102010706020507" pitchFamily="18" charset="2"/>
                        </a:rPr>
                        <a:t> </a:t>
                      </a:r>
                      <a:r>
                        <a:rPr lang="en-US" altLang="en-US" sz="1800" dirty="0" err="1">
                          <a:latin typeface="Arial" panose="020B0604020202020204" pitchFamily="34" charset="0"/>
                          <a:cs typeface="Arial" panose="020B0604020202020204" pitchFamily="34" charset="0"/>
                          <a:sym typeface="Symbol" panose="05050102010706020507" pitchFamily="18" charset="2"/>
                        </a:rPr>
                        <a:t>trình</a:t>
                      </a:r>
                      <a:r>
                        <a:rPr lang="en-US" altLang="en-US" sz="1800" dirty="0">
                          <a:latin typeface="Arial" panose="020B0604020202020204" pitchFamily="34" charset="0"/>
                          <a:cs typeface="Arial" panose="020B0604020202020204" pitchFamily="34" charset="0"/>
                          <a:sym typeface="Symbol" panose="05050102010706020507" pitchFamily="18" charset="2"/>
                        </a:rPr>
                        <a:t> </a:t>
                      </a:r>
                      <a:r>
                        <a:rPr lang="en-US" altLang="en-US" sz="1800" dirty="0" err="1">
                          <a:latin typeface="Arial" panose="020B0604020202020204" pitchFamily="34" charset="0"/>
                          <a:cs typeface="Arial" panose="020B0604020202020204" pitchFamily="34" charset="0"/>
                          <a:sym typeface="Symbol" panose="05050102010706020507" pitchFamily="18" charset="2"/>
                        </a:rPr>
                        <a:t>phải</a:t>
                      </a:r>
                      <a:r>
                        <a:rPr lang="en-US" altLang="en-US" sz="1800" dirty="0">
                          <a:latin typeface="Arial" panose="020B0604020202020204" pitchFamily="34" charset="0"/>
                          <a:cs typeface="Arial" panose="020B0604020202020204" pitchFamily="34" charset="0"/>
                          <a:sym typeface="Symbol" panose="05050102010706020507" pitchFamily="18" charset="2"/>
                        </a:rPr>
                        <a:t> </a:t>
                      </a:r>
                      <a:r>
                        <a:rPr lang="en-US" altLang="en-US" sz="1800" dirty="0" err="1">
                          <a:latin typeface="Arial" panose="020B0604020202020204" pitchFamily="34" charset="0"/>
                          <a:cs typeface="Arial" panose="020B0604020202020204" pitchFamily="34" charset="0"/>
                          <a:sym typeface="Symbol" panose="05050102010706020507" pitchFamily="18" charset="2"/>
                        </a:rPr>
                        <a:t>chờ</a:t>
                      </a:r>
                      <a:endParaRPr lang="en-US" altLang="en-US" sz="1800" dirty="0">
                        <a:latin typeface="Arial" panose="020B0604020202020204" pitchFamily="34" charset="0"/>
                        <a:cs typeface="Arial" panose="020B0604020202020204" pitchFamily="34" charset="0"/>
                        <a:sym typeface="Symbol" panose="05050102010706020507" pitchFamily="18" charset="2"/>
                      </a:endParaRPr>
                    </a:p>
                    <a:p>
                      <a:pPr marL="290830" lvl="1" indent="-285750">
                        <a:lnSpc>
                          <a:spcPct val="130000"/>
                        </a:lnSpc>
                        <a:spcBef>
                          <a:spcPts val="300"/>
                        </a:spcBef>
                        <a:spcAft>
                          <a:spcPts val="300"/>
                        </a:spcAft>
                        <a:buFont typeface="Arial" panose="020B0604020202020204" pitchFamily="34" charset="0"/>
                        <a:buChar char="•"/>
                      </a:pPr>
                      <a:r>
                        <a:rPr lang="en-US" altLang="en-US" sz="1800" dirty="0">
                          <a:latin typeface="Arial" panose="020B0604020202020204" pitchFamily="34" charset="0"/>
                          <a:cs typeface="Arial" panose="020B0604020202020204" pitchFamily="34" charset="0"/>
                          <a:sym typeface="Symbol" panose="05050102010706020507" pitchFamily="18" charset="2"/>
                        </a:rPr>
                        <a:t>Khi </a:t>
                      </a:r>
                      <a:r>
                        <a:rPr lang="en-US" altLang="en-US" sz="1800" dirty="0" err="1">
                          <a:latin typeface="Arial" panose="020B0604020202020204" pitchFamily="34" charset="0"/>
                          <a:cs typeface="Arial" panose="020B0604020202020204" pitchFamily="34" charset="0"/>
                          <a:sym typeface="Symbol" panose="05050102010706020507" pitchFamily="18" charset="2"/>
                        </a:rPr>
                        <a:t>tiến</a:t>
                      </a:r>
                      <a:r>
                        <a:rPr lang="en-US" altLang="en-US" sz="1800" dirty="0">
                          <a:latin typeface="Arial" panose="020B0604020202020204" pitchFamily="34" charset="0"/>
                          <a:cs typeface="Arial" panose="020B0604020202020204" pitchFamily="34" charset="0"/>
                          <a:sym typeface="Symbol" panose="05050102010706020507" pitchFamily="18" charset="2"/>
                        </a:rPr>
                        <a:t> </a:t>
                      </a:r>
                      <a:r>
                        <a:rPr lang="en-US" altLang="en-US" sz="1800" dirty="0" err="1">
                          <a:latin typeface="Arial" panose="020B0604020202020204" pitchFamily="34" charset="0"/>
                          <a:cs typeface="Arial" panose="020B0604020202020204" pitchFamily="34" charset="0"/>
                          <a:sym typeface="Symbol" panose="05050102010706020507" pitchFamily="18" charset="2"/>
                        </a:rPr>
                        <a:t>trình</a:t>
                      </a:r>
                      <a:r>
                        <a:rPr lang="en-US" altLang="en-US" sz="1800" dirty="0">
                          <a:latin typeface="Arial" panose="020B0604020202020204" pitchFamily="34" charset="0"/>
                          <a:cs typeface="Arial" panose="020B0604020202020204" pitchFamily="34" charset="0"/>
                          <a:sym typeface="Symbol" panose="05050102010706020507" pitchFamily="18" charset="2"/>
                        </a:rPr>
                        <a:t> </a:t>
                      </a:r>
                      <a:r>
                        <a:rPr lang="en-US" altLang="en-US" sz="1800" dirty="0" err="1">
                          <a:latin typeface="Arial" panose="020B0604020202020204" pitchFamily="34" charset="0"/>
                          <a:cs typeface="Arial" panose="020B0604020202020204" pitchFamily="34" charset="0"/>
                          <a:sym typeface="Symbol" panose="05050102010706020507" pitchFamily="18" charset="2"/>
                        </a:rPr>
                        <a:t>được</a:t>
                      </a:r>
                      <a:r>
                        <a:rPr lang="en-US" altLang="en-US" sz="1800" dirty="0">
                          <a:latin typeface="Arial" panose="020B0604020202020204" pitchFamily="34" charset="0"/>
                          <a:cs typeface="Arial" panose="020B0604020202020204" pitchFamily="34" charset="0"/>
                          <a:sym typeface="Symbol" panose="05050102010706020507" pitchFamily="18" charset="2"/>
                        </a:rPr>
                        <a:t> </a:t>
                      </a:r>
                      <a:r>
                        <a:rPr lang="en-US" altLang="en-US" sz="1800" dirty="0" err="1">
                          <a:latin typeface="Arial" panose="020B0604020202020204" pitchFamily="34" charset="0"/>
                          <a:cs typeface="Arial" panose="020B0604020202020204" pitchFamily="34" charset="0"/>
                          <a:sym typeface="Symbol" panose="05050102010706020507" pitchFamily="18" charset="2"/>
                        </a:rPr>
                        <a:t>thực</a:t>
                      </a:r>
                      <a:r>
                        <a:rPr lang="en-US" altLang="en-US" sz="1800" dirty="0">
                          <a:latin typeface="Arial" panose="020B0604020202020204" pitchFamily="34" charset="0"/>
                          <a:cs typeface="Arial" panose="020B0604020202020204" pitchFamily="34" charset="0"/>
                          <a:sym typeface="Symbol" panose="05050102010706020507" pitchFamily="18" charset="2"/>
                        </a:rPr>
                        <a:t> </a:t>
                      </a:r>
                      <a:r>
                        <a:rPr lang="en-US" altLang="en-US" sz="1800" dirty="0" err="1">
                          <a:latin typeface="Arial" panose="020B0604020202020204" pitchFamily="34" charset="0"/>
                          <a:cs typeface="Arial" panose="020B0604020202020204" pitchFamily="34" charset="0"/>
                          <a:sym typeface="Symbol" panose="05050102010706020507" pitchFamily="18" charset="2"/>
                        </a:rPr>
                        <a:t>hiện</a:t>
                      </a:r>
                      <a:r>
                        <a:rPr lang="en-US" altLang="en-US" sz="1800" dirty="0">
                          <a:latin typeface="Arial" panose="020B0604020202020204" pitchFamily="34" charset="0"/>
                          <a:cs typeface="Arial" panose="020B0604020202020204" pitchFamily="34" charset="0"/>
                          <a:sym typeface="Symbol" panose="05050102010706020507" pitchFamily="18" charset="2"/>
                        </a:rPr>
                        <a:t> CS </a:t>
                      </a:r>
                      <a:r>
                        <a:rPr lang="en-US" altLang="en-US" sz="1800" dirty="0" err="1">
                          <a:latin typeface="Arial" panose="020B0604020202020204" pitchFamily="34" charset="0"/>
                          <a:cs typeface="Arial" panose="020B0604020202020204" pitchFamily="34" charset="0"/>
                          <a:sym typeface="Symbol" panose="05050102010706020507" pitchFamily="18" charset="2"/>
                        </a:rPr>
                        <a:t>thì</a:t>
                      </a:r>
                      <a:r>
                        <a:rPr lang="en-US" altLang="en-US" sz="1800" dirty="0">
                          <a:latin typeface="Arial" panose="020B0604020202020204" pitchFamily="34" charset="0"/>
                          <a:cs typeface="Arial" panose="020B0604020202020204" pitchFamily="34" charset="0"/>
                          <a:sym typeface="Symbol" panose="05050102010706020507" pitchFamily="18" charset="2"/>
                        </a:rPr>
                        <a:t> </a:t>
                      </a:r>
                      <a:r>
                        <a:rPr lang="en-US" altLang="en-US" sz="1800" b="1" dirty="0" err="1">
                          <a:latin typeface="Arial" panose="020B0604020202020204" pitchFamily="34" charset="0"/>
                          <a:cs typeface="Arial" panose="020B0604020202020204" pitchFamily="34" charset="0"/>
                          <a:sym typeface="Symbol" panose="05050102010706020507" pitchFamily="18" charset="2"/>
                        </a:rPr>
                        <a:t>trừ</a:t>
                      </a:r>
                      <a:r>
                        <a:rPr lang="en-US" altLang="en-US" sz="1800" b="1" dirty="0">
                          <a:latin typeface="Arial" panose="020B0604020202020204" pitchFamily="34" charset="0"/>
                          <a:cs typeface="Arial" panose="020B0604020202020204" pitchFamily="34" charset="0"/>
                          <a:sym typeface="Symbol" panose="05050102010706020507" pitchFamily="18" charset="2"/>
                        </a:rPr>
                        <a:t> semaphore </a:t>
                      </a:r>
                      <a:r>
                        <a:rPr lang="en-US" altLang="en-US" sz="1800" b="1" dirty="0" err="1">
                          <a:latin typeface="Arial" panose="020B0604020202020204" pitchFamily="34" charset="0"/>
                          <a:cs typeface="Arial" panose="020B0604020202020204" pitchFamily="34" charset="0"/>
                          <a:sym typeface="Symbol" panose="05050102010706020507" pitchFamily="18" charset="2"/>
                        </a:rPr>
                        <a:t>đi</a:t>
                      </a:r>
                      <a:r>
                        <a:rPr lang="en-US" altLang="en-US" sz="1800" b="1" dirty="0">
                          <a:latin typeface="Arial" panose="020B0604020202020204" pitchFamily="34" charset="0"/>
                          <a:cs typeface="Arial" panose="020B0604020202020204" pitchFamily="34" charset="0"/>
                          <a:sym typeface="Symbol" panose="05050102010706020507" pitchFamily="18" charset="2"/>
                        </a:rPr>
                        <a:t> 1</a:t>
                      </a:r>
                      <a:endParaRPr lang="en-US" altLang="en-US" sz="1800" b="1" dirty="0">
                        <a:latin typeface="Arial" panose="020B0604020202020204" pitchFamily="34" charset="0"/>
                        <a:cs typeface="Arial" panose="020B0604020202020204" pitchFamily="34" charset="0"/>
                        <a:sym typeface="Symbol" panose="05050102010706020507" pitchFamily="18" charset="2"/>
                      </a:endParaRPr>
                    </a:p>
                    <a:p>
                      <a:pPr marL="290830" lvl="1" indent="-285750">
                        <a:lnSpc>
                          <a:spcPct val="130000"/>
                        </a:lnSpc>
                        <a:spcBef>
                          <a:spcPts val="300"/>
                        </a:spcBef>
                        <a:spcAft>
                          <a:spcPts val="300"/>
                        </a:spcAft>
                        <a:buFont typeface="Arial" panose="020B0604020202020204" pitchFamily="34" charset="0"/>
                        <a:buChar char="•"/>
                      </a:pPr>
                      <a:r>
                        <a:rPr lang="en-US" altLang="en-US" sz="1800" dirty="0" err="1">
                          <a:latin typeface="Arial" panose="020B0604020202020204" pitchFamily="34" charset="0"/>
                          <a:cs typeface="Arial" panose="020B0604020202020204" pitchFamily="34" charset="0"/>
                          <a:sym typeface="Symbol" panose="05050102010706020507" pitchFamily="18" charset="2"/>
                        </a:rPr>
                        <a:t>Được</a:t>
                      </a:r>
                      <a:r>
                        <a:rPr lang="en-US" altLang="en-US" sz="1800" dirty="0">
                          <a:latin typeface="Arial" panose="020B0604020202020204" pitchFamily="34" charset="0"/>
                          <a:cs typeface="Arial" panose="020B0604020202020204" pitchFamily="34" charset="0"/>
                          <a:sym typeface="Symbol" panose="05050102010706020507" pitchFamily="18" charset="2"/>
                        </a:rPr>
                        <a:t> </a:t>
                      </a:r>
                      <a:r>
                        <a:rPr lang="en-US" altLang="en-US" sz="1800" dirty="0" err="1">
                          <a:latin typeface="Arial" panose="020B0604020202020204" pitchFamily="34" charset="0"/>
                          <a:cs typeface="Arial" panose="020B0604020202020204" pitchFamily="34" charset="0"/>
                          <a:sym typeface="Symbol" panose="05050102010706020507" pitchFamily="18" charset="2"/>
                        </a:rPr>
                        <a:t>sử</a:t>
                      </a:r>
                      <a:r>
                        <a:rPr lang="en-US" altLang="en-US" sz="1800" dirty="0">
                          <a:latin typeface="Arial" panose="020B0604020202020204" pitchFamily="34" charset="0"/>
                          <a:cs typeface="Arial" panose="020B0604020202020204" pitchFamily="34" charset="0"/>
                          <a:sym typeface="Symbol" panose="05050102010706020507" pitchFamily="18" charset="2"/>
                        </a:rPr>
                        <a:t> </a:t>
                      </a:r>
                      <a:r>
                        <a:rPr lang="en-US" altLang="en-US" sz="1800" dirty="0" err="1">
                          <a:latin typeface="Arial" panose="020B0604020202020204" pitchFamily="34" charset="0"/>
                          <a:cs typeface="Arial" panose="020B0604020202020204" pitchFamily="34" charset="0"/>
                          <a:sym typeface="Symbol" panose="05050102010706020507" pitchFamily="18" charset="2"/>
                        </a:rPr>
                        <a:t>dụng</a:t>
                      </a:r>
                      <a:r>
                        <a:rPr lang="en-US" altLang="en-US" sz="1800" dirty="0">
                          <a:latin typeface="Arial" panose="020B0604020202020204" pitchFamily="34" charset="0"/>
                          <a:cs typeface="Arial" panose="020B0604020202020204" pitchFamily="34" charset="0"/>
                          <a:sym typeface="Symbol" panose="05050102010706020507" pitchFamily="18" charset="2"/>
                        </a:rPr>
                        <a:t> </a:t>
                      </a:r>
                      <a:r>
                        <a:rPr lang="en-US" altLang="en-US" sz="1800" dirty="0" err="1">
                          <a:latin typeface="Arial" panose="020B0604020202020204" pitchFamily="34" charset="0"/>
                          <a:cs typeface="Arial" panose="020B0604020202020204" pitchFamily="34" charset="0"/>
                          <a:sym typeface="Symbol" panose="05050102010706020507" pitchFamily="18" charset="2"/>
                        </a:rPr>
                        <a:t>khi</a:t>
                      </a:r>
                      <a:r>
                        <a:rPr lang="en-US" altLang="en-US" sz="1800" dirty="0">
                          <a:latin typeface="Arial" panose="020B0604020202020204" pitchFamily="34" charset="0"/>
                          <a:cs typeface="Arial" panose="020B0604020202020204" pitchFamily="34" charset="0"/>
                          <a:sym typeface="Symbol" panose="05050102010706020507" pitchFamily="18" charset="2"/>
                        </a:rPr>
                        <a:t> </a:t>
                      </a:r>
                      <a:r>
                        <a:rPr lang="en-US" altLang="en-US" sz="1800" dirty="0" err="1">
                          <a:latin typeface="Arial" panose="020B0604020202020204" pitchFamily="34" charset="0"/>
                          <a:cs typeface="Arial" panose="020B0604020202020204" pitchFamily="34" charset="0"/>
                          <a:sym typeface="Symbol" panose="05050102010706020507" pitchFamily="18" charset="2"/>
                        </a:rPr>
                        <a:t>muốn</a:t>
                      </a:r>
                      <a:r>
                        <a:rPr lang="en-US" altLang="en-US" sz="1800" dirty="0">
                          <a:latin typeface="Arial" panose="020B0604020202020204" pitchFamily="34" charset="0"/>
                          <a:cs typeface="Arial" panose="020B0604020202020204" pitchFamily="34" charset="0"/>
                          <a:sym typeface="Symbol" panose="05050102010706020507" pitchFamily="18" charset="2"/>
                        </a:rPr>
                        <a:t> </a:t>
                      </a:r>
                      <a:r>
                        <a:rPr lang="en-US" altLang="en-US" sz="1800" b="1" dirty="0" err="1">
                          <a:gradFill>
                            <a:gsLst>
                              <a:gs pos="0">
                                <a:srgbClr val="00C6FF"/>
                              </a:gs>
                              <a:gs pos="100000">
                                <a:srgbClr val="0072FF"/>
                              </a:gs>
                            </a:gsLst>
                            <a:lin ang="2700000" scaled="1"/>
                          </a:gradFill>
                          <a:latin typeface="Arial" panose="020B0604020202020204" pitchFamily="34" charset="0"/>
                          <a:cs typeface="Arial" panose="020B0604020202020204" pitchFamily="34" charset="0"/>
                          <a:sym typeface="Symbol" panose="05050102010706020507" pitchFamily="18" charset="2"/>
                        </a:rPr>
                        <a:t>sử</a:t>
                      </a:r>
                      <a:r>
                        <a:rPr lang="en-US" altLang="en-US" sz="1800" b="1" dirty="0">
                          <a:gradFill>
                            <a:gsLst>
                              <a:gs pos="0">
                                <a:srgbClr val="00C6FF"/>
                              </a:gs>
                              <a:gs pos="100000">
                                <a:srgbClr val="0072FF"/>
                              </a:gs>
                            </a:gsLst>
                            <a:lin ang="2700000" scaled="1"/>
                          </a:gradFill>
                          <a:latin typeface="Arial" panose="020B0604020202020204" pitchFamily="34" charset="0"/>
                          <a:cs typeface="Arial" panose="020B0604020202020204" pitchFamily="34" charset="0"/>
                          <a:sym typeface="Symbol" panose="05050102010706020507" pitchFamily="18" charset="2"/>
                        </a:rPr>
                        <a:t> </a:t>
                      </a:r>
                      <a:r>
                        <a:rPr lang="en-US" altLang="en-US" sz="1800" b="1" dirty="0" err="1">
                          <a:gradFill>
                            <a:gsLst>
                              <a:gs pos="0">
                                <a:srgbClr val="00C6FF"/>
                              </a:gs>
                              <a:gs pos="100000">
                                <a:srgbClr val="0072FF"/>
                              </a:gs>
                            </a:gsLst>
                            <a:lin ang="2700000" scaled="1"/>
                          </a:gradFill>
                          <a:latin typeface="Arial" panose="020B0604020202020204" pitchFamily="34" charset="0"/>
                          <a:cs typeface="Arial" panose="020B0604020202020204" pitchFamily="34" charset="0"/>
                          <a:sym typeface="Symbol" panose="05050102010706020507" pitchFamily="18" charset="2"/>
                        </a:rPr>
                        <a:t>dụng</a:t>
                      </a:r>
                      <a:r>
                        <a:rPr lang="en-US" altLang="en-US" sz="1800" b="1" dirty="0">
                          <a:gradFill>
                            <a:gsLst>
                              <a:gs pos="0">
                                <a:srgbClr val="00C6FF"/>
                              </a:gs>
                              <a:gs pos="100000">
                                <a:srgbClr val="0072FF"/>
                              </a:gs>
                            </a:gsLst>
                            <a:lin ang="2700000" scaled="1"/>
                          </a:gradFill>
                          <a:latin typeface="Arial" panose="020B0604020202020204" pitchFamily="34" charset="0"/>
                          <a:cs typeface="Arial" panose="020B0604020202020204" pitchFamily="34" charset="0"/>
                          <a:sym typeface="Symbol" panose="05050102010706020507" pitchFamily="18" charset="2"/>
                        </a:rPr>
                        <a:t> </a:t>
                      </a:r>
                      <a:r>
                        <a:rPr lang="en-US" altLang="en-US" sz="1800" b="1" dirty="0" err="1">
                          <a:gradFill>
                            <a:gsLst>
                              <a:gs pos="0">
                                <a:srgbClr val="00C6FF"/>
                              </a:gs>
                              <a:gs pos="100000">
                                <a:srgbClr val="0072FF"/>
                              </a:gs>
                            </a:gsLst>
                            <a:lin ang="2700000" scaled="1"/>
                          </a:gradFill>
                          <a:latin typeface="Arial" panose="020B0604020202020204" pitchFamily="34" charset="0"/>
                          <a:cs typeface="Arial" panose="020B0604020202020204" pitchFamily="34" charset="0"/>
                          <a:sym typeface="Symbol" panose="05050102010706020507" pitchFamily="18" charset="2"/>
                        </a:rPr>
                        <a:t>tài</a:t>
                      </a:r>
                      <a:r>
                        <a:rPr lang="en-US" altLang="en-US" sz="1800" b="1" dirty="0">
                          <a:gradFill>
                            <a:gsLst>
                              <a:gs pos="0">
                                <a:srgbClr val="00C6FF"/>
                              </a:gs>
                              <a:gs pos="100000">
                                <a:srgbClr val="0072FF"/>
                              </a:gs>
                            </a:gsLst>
                            <a:lin ang="2700000" scaled="1"/>
                          </a:gradFill>
                          <a:latin typeface="Arial" panose="020B0604020202020204" pitchFamily="34" charset="0"/>
                          <a:cs typeface="Arial" panose="020B0604020202020204" pitchFamily="34" charset="0"/>
                          <a:sym typeface="Symbol" panose="05050102010706020507" pitchFamily="18" charset="2"/>
                        </a:rPr>
                        <a:t> </a:t>
                      </a:r>
                      <a:r>
                        <a:rPr lang="en-US" altLang="en-US" sz="1800" b="1" dirty="0" err="1">
                          <a:gradFill>
                            <a:gsLst>
                              <a:gs pos="0">
                                <a:srgbClr val="00C6FF"/>
                              </a:gs>
                              <a:gs pos="100000">
                                <a:srgbClr val="0072FF"/>
                              </a:gs>
                            </a:gsLst>
                            <a:lin ang="2700000" scaled="1"/>
                          </a:gradFill>
                          <a:latin typeface="Arial" panose="020B0604020202020204" pitchFamily="34" charset="0"/>
                          <a:cs typeface="Arial" panose="020B0604020202020204" pitchFamily="34" charset="0"/>
                          <a:sym typeface="Symbol" panose="05050102010706020507" pitchFamily="18" charset="2"/>
                        </a:rPr>
                        <a:t>nguyên</a:t>
                      </a:r>
                      <a:endParaRPr lang="en-US" altLang="en-US" sz="1800" b="1" dirty="0">
                        <a:gradFill>
                          <a:gsLst>
                            <a:gs pos="0">
                              <a:srgbClr val="00C6FF"/>
                            </a:gs>
                            <a:gs pos="100000">
                              <a:srgbClr val="0072FF"/>
                            </a:gs>
                          </a:gsLst>
                          <a:lin ang="2700000" scaled="1"/>
                        </a:gradFill>
                        <a:latin typeface="Arial" panose="020B0604020202020204" pitchFamily="34" charset="0"/>
                        <a:cs typeface="Arial" panose="020B0604020202020204" pitchFamily="34" charset="0"/>
                        <a:sym typeface="Symbol" panose="05050102010706020507" pitchFamily="18" charset="2"/>
                      </a:endParaRPr>
                    </a:p>
                  </a:txBody>
                  <a:tcPr>
                    <a:lnL w="12700" cap="flat" cmpd="sng" algn="ctr">
                      <a:solidFill>
                        <a:srgbClr val="0072FF"/>
                      </a:solidFill>
                      <a:prstDash val="solid"/>
                      <a:round/>
                      <a:headEnd type="none" w="med" len="med"/>
                      <a:tailEnd type="none" w="med" len="med"/>
                    </a:lnL>
                    <a:lnR w="12700" cap="flat" cmpd="sng" algn="ctr">
                      <a:solidFill>
                        <a:srgbClr val="0072FF"/>
                      </a:solidFill>
                      <a:prstDash val="solid"/>
                      <a:round/>
                      <a:headEnd type="none" w="med" len="med"/>
                      <a:tailEnd type="none" w="med" len="med"/>
                    </a:lnR>
                    <a:lnT w="12700" cap="flat" cmpd="sng" algn="ctr">
                      <a:solidFill>
                        <a:srgbClr val="0072FF"/>
                      </a:solidFill>
                      <a:prstDash val="solid"/>
                      <a:round/>
                      <a:headEnd type="none" w="med" len="med"/>
                      <a:tailEnd type="none" w="med" len="med"/>
                    </a:lnT>
                    <a:lnB w="12700" cap="flat" cmpd="sng" algn="ctr">
                      <a:solidFill>
                        <a:srgbClr val="0072FF"/>
                      </a:solidFill>
                      <a:prstDash val="solid"/>
                      <a:round/>
                      <a:headEnd type="none" w="med" len="med"/>
                      <a:tailEnd type="none" w="med" len="med"/>
                    </a:lnB>
                    <a:solidFill>
                      <a:schemeClr val="bg1"/>
                    </a:solidFill>
                  </a:tcPr>
                </a:tc>
                <a:tc>
                  <a:txBody>
                    <a:bodyPr/>
                    <a:lstStyle/>
                    <a:p>
                      <a:pPr marL="290830" lvl="1" indent="-285750" algn="l" defTabSz="914400" rtl="0" eaLnBrk="1" latinLnBrk="0" hangingPunct="1">
                        <a:lnSpc>
                          <a:spcPct val="130000"/>
                        </a:lnSpc>
                        <a:spcBef>
                          <a:spcPts val="300"/>
                        </a:spcBef>
                        <a:spcAft>
                          <a:spcPts val="300"/>
                        </a:spcAft>
                        <a:buFont typeface="Arial" panose="020B0604020202020204" pitchFamily="34" charset="0"/>
                        <a:buChar char="•"/>
                      </a:pPr>
                      <a:r>
                        <a:rPr lang="en-US" sz="1800" kern="1200" dirty="0">
                          <a:solidFill>
                            <a:schemeClr val="dk1"/>
                          </a:solidFill>
                          <a:latin typeface="Arial" panose="020B0604020202020204" pitchFamily="34" charset="0"/>
                          <a:ea typeface="+mn-ea"/>
                          <a:cs typeface="Arial" panose="020B0604020202020204" pitchFamily="34" charset="0"/>
                        </a:rPr>
                        <a:t>Tăng giá trị của semaphore lên 1</a:t>
                      </a:r>
                      <a:endParaRPr lang="en-US" sz="1800" kern="1200" dirty="0">
                        <a:solidFill>
                          <a:schemeClr val="dk1"/>
                        </a:solidFill>
                        <a:latin typeface="Arial" panose="020B0604020202020204" pitchFamily="34" charset="0"/>
                        <a:ea typeface="+mn-ea"/>
                        <a:cs typeface="Arial" panose="020B0604020202020204" pitchFamily="34" charset="0"/>
                      </a:endParaRPr>
                    </a:p>
                    <a:p>
                      <a:pPr marL="290830" lvl="1" indent="-285750" algn="l" defTabSz="914400" rtl="0" eaLnBrk="1" latinLnBrk="0" hangingPunct="1">
                        <a:lnSpc>
                          <a:spcPct val="130000"/>
                        </a:lnSpc>
                        <a:spcBef>
                          <a:spcPts val="300"/>
                        </a:spcBef>
                        <a:spcAft>
                          <a:spcPts val="300"/>
                        </a:spcAft>
                        <a:buFont typeface="Arial" panose="020B0604020202020204" pitchFamily="34" charset="0"/>
                        <a:buChar char="•"/>
                      </a:pPr>
                      <a:r>
                        <a:rPr lang="en-US" sz="1800" kern="1200" dirty="0">
                          <a:solidFill>
                            <a:schemeClr val="dk1"/>
                          </a:solidFill>
                          <a:latin typeface="Arial" panose="020B0604020202020204" pitchFamily="34" charset="0"/>
                          <a:ea typeface="+mn-ea"/>
                          <a:cs typeface="Arial" panose="020B0604020202020204" pitchFamily="34" charset="0"/>
                        </a:rPr>
                        <a:t>Được sử dụng khi </a:t>
                      </a:r>
                      <a:r>
                        <a:rPr lang="en-US" sz="1800" b="1" kern="1200" dirty="0">
                          <a:gradFill>
                            <a:gsLst>
                              <a:gs pos="0">
                                <a:srgbClr val="00C6FF"/>
                              </a:gs>
                              <a:gs pos="100000">
                                <a:srgbClr val="0072FF"/>
                              </a:gs>
                            </a:gsLst>
                            <a:lin ang="2700000" scaled="1"/>
                          </a:gradFill>
                          <a:latin typeface="Arial" panose="020B0604020202020204" pitchFamily="34" charset="0"/>
                          <a:ea typeface="+mn-ea"/>
                          <a:cs typeface="Arial" panose="020B0604020202020204" pitchFamily="34" charset="0"/>
                        </a:rPr>
                        <a:t>trả lại tài nguyên</a:t>
                      </a:r>
                      <a:endParaRPr lang="en-US" sz="1800" b="1" kern="1200" dirty="0">
                        <a:gradFill>
                          <a:gsLst>
                            <a:gs pos="0">
                              <a:srgbClr val="00C6FF"/>
                            </a:gs>
                            <a:gs pos="100000">
                              <a:srgbClr val="0072FF"/>
                            </a:gs>
                          </a:gsLst>
                          <a:lin ang="2700000" scaled="1"/>
                        </a:gradFill>
                        <a:latin typeface="Arial" panose="020B0604020202020204" pitchFamily="34" charset="0"/>
                        <a:ea typeface="+mn-ea"/>
                        <a:cs typeface="Arial" panose="020B0604020202020204" pitchFamily="34" charset="0"/>
                      </a:endParaRPr>
                    </a:p>
                  </a:txBody>
                  <a:tcPr>
                    <a:lnL w="12700" cap="flat" cmpd="sng" algn="ctr">
                      <a:solidFill>
                        <a:srgbClr val="0072FF"/>
                      </a:solidFill>
                      <a:prstDash val="solid"/>
                      <a:round/>
                      <a:headEnd type="none" w="med" len="med"/>
                      <a:tailEnd type="none" w="med" len="med"/>
                    </a:lnL>
                    <a:lnR w="12700" cap="flat" cmpd="sng" algn="ctr">
                      <a:solidFill>
                        <a:srgbClr val="0072FF"/>
                      </a:solidFill>
                      <a:prstDash val="solid"/>
                      <a:round/>
                      <a:headEnd type="none" w="med" len="med"/>
                      <a:tailEnd type="none" w="med" len="med"/>
                    </a:lnR>
                    <a:lnT w="12700" cap="flat" cmpd="sng" algn="ctr">
                      <a:solidFill>
                        <a:srgbClr val="0072FF"/>
                      </a:solidFill>
                      <a:prstDash val="solid"/>
                      <a:round/>
                      <a:headEnd type="none" w="med" len="med"/>
                      <a:tailEnd type="none" w="med" len="med"/>
                    </a:lnT>
                    <a:lnB w="12700" cap="flat" cmpd="sng" algn="ctr">
                      <a:solidFill>
                        <a:srgbClr val="0072FF"/>
                      </a:solidFill>
                      <a:prstDash val="solid"/>
                      <a:round/>
                      <a:headEnd type="none" w="med" len="med"/>
                      <a:tailEnd type="none" w="med" len="med"/>
                    </a:lnB>
                    <a:solidFill>
                      <a:schemeClr val="bg1"/>
                    </a:solidFill>
                  </a:tcPr>
                </a:tc>
              </a:tr>
            </a:tbl>
          </a:graphicData>
        </a:graphic>
      </p:graphicFrame>
      <p:sp>
        <p:nvSpPr>
          <p:cNvPr id="16" name="Left Bracket 15"/>
          <p:cNvSpPr/>
          <p:nvPr/>
        </p:nvSpPr>
        <p:spPr>
          <a:xfrm rot="16200000">
            <a:off x="2904946" y="1683289"/>
            <a:ext cx="2326303" cy="5476566"/>
          </a:xfrm>
          <a:prstGeom prst="leftBracket">
            <a:avLst>
              <a:gd name="adj" fmla="val 0"/>
            </a:avLst>
          </a:prstGeom>
          <a:ln w="25400" cap="rnd">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Half Frame 13"/>
          <p:cNvSpPr/>
          <p:nvPr/>
        </p:nvSpPr>
        <p:spPr>
          <a:xfrm rot="2700000">
            <a:off x="1701279" y="1055527"/>
            <a:ext cx="4740544" cy="4750317"/>
          </a:xfrm>
          <a:custGeom>
            <a:avLst/>
            <a:gdLst>
              <a:gd name="connsiteX0" fmla="*/ 0 w 4225413"/>
              <a:gd name="connsiteY0" fmla="*/ 0 h 4225413"/>
              <a:gd name="connsiteX1" fmla="*/ 4225413 w 4225413"/>
              <a:gd name="connsiteY1" fmla="*/ 0 h 4225413"/>
              <a:gd name="connsiteX2" fmla="*/ 4136933 w 4225413"/>
              <a:gd name="connsiteY2" fmla="*/ 88480 h 4225413"/>
              <a:gd name="connsiteX3" fmla="*/ 95832 w 4225413"/>
              <a:gd name="connsiteY3" fmla="*/ 88480 h 4225413"/>
              <a:gd name="connsiteX4" fmla="*/ 95832 w 4225413"/>
              <a:gd name="connsiteY4" fmla="*/ 4129581 h 4225413"/>
              <a:gd name="connsiteX5" fmla="*/ 0 w 4225413"/>
              <a:gd name="connsiteY5" fmla="*/ 4225413 h 4225413"/>
              <a:gd name="connsiteX6" fmla="*/ 0 w 4225413"/>
              <a:gd name="connsiteY6" fmla="*/ 0 h 4225413"/>
              <a:gd name="connsiteX0-1" fmla="*/ 1517374 w 5742787"/>
              <a:gd name="connsiteY0-2" fmla="*/ 0 h 4129581"/>
              <a:gd name="connsiteX1-3" fmla="*/ 5742787 w 5742787"/>
              <a:gd name="connsiteY1-4" fmla="*/ 0 h 4129581"/>
              <a:gd name="connsiteX2-5" fmla="*/ 5654307 w 5742787"/>
              <a:gd name="connsiteY2-6" fmla="*/ 88480 h 4129581"/>
              <a:gd name="connsiteX3-7" fmla="*/ 1613206 w 5742787"/>
              <a:gd name="connsiteY3-8" fmla="*/ 88480 h 4129581"/>
              <a:gd name="connsiteX4-9" fmla="*/ 1613206 w 5742787"/>
              <a:gd name="connsiteY4-10" fmla="*/ 4129581 h 4129581"/>
              <a:gd name="connsiteX5-11" fmla="*/ 0 w 5742787"/>
              <a:gd name="connsiteY5-12" fmla="*/ 3542334 h 4129581"/>
              <a:gd name="connsiteX6-13" fmla="*/ 1517374 w 5742787"/>
              <a:gd name="connsiteY6-14" fmla="*/ 0 h 4129581"/>
              <a:gd name="connsiteX0-15" fmla="*/ 1517374 w 5742787"/>
              <a:gd name="connsiteY0-16" fmla="*/ 0 h 3542334"/>
              <a:gd name="connsiteX1-17" fmla="*/ 5742787 w 5742787"/>
              <a:gd name="connsiteY1-18" fmla="*/ 0 h 3542334"/>
              <a:gd name="connsiteX2-19" fmla="*/ 5654307 w 5742787"/>
              <a:gd name="connsiteY2-20" fmla="*/ 88480 h 3542334"/>
              <a:gd name="connsiteX3-21" fmla="*/ 1613206 w 5742787"/>
              <a:gd name="connsiteY3-22" fmla="*/ 88480 h 3542334"/>
              <a:gd name="connsiteX4-23" fmla="*/ 283549 w 5742787"/>
              <a:gd name="connsiteY4-24" fmla="*/ 3248357 h 3542334"/>
              <a:gd name="connsiteX5-25" fmla="*/ 0 w 5742787"/>
              <a:gd name="connsiteY5-26" fmla="*/ 3542334 h 3542334"/>
              <a:gd name="connsiteX6-27" fmla="*/ 1517374 w 5742787"/>
              <a:gd name="connsiteY6-28" fmla="*/ 0 h 3542334"/>
              <a:gd name="connsiteX0-29" fmla="*/ 1517374 w 5654307"/>
              <a:gd name="connsiteY0-30" fmla="*/ 1527803 h 5070137"/>
              <a:gd name="connsiteX1-31" fmla="*/ 5059709 w 5654307"/>
              <a:gd name="connsiteY1-32" fmla="*/ 0 h 5070137"/>
              <a:gd name="connsiteX2-33" fmla="*/ 5654307 w 5654307"/>
              <a:gd name="connsiteY2-34" fmla="*/ 1616283 h 5070137"/>
              <a:gd name="connsiteX3-35" fmla="*/ 1613206 w 5654307"/>
              <a:gd name="connsiteY3-36" fmla="*/ 1616283 h 5070137"/>
              <a:gd name="connsiteX4-37" fmla="*/ 283549 w 5654307"/>
              <a:gd name="connsiteY4-38" fmla="*/ 4776160 h 5070137"/>
              <a:gd name="connsiteX5-39" fmla="*/ 0 w 5654307"/>
              <a:gd name="connsiteY5-40" fmla="*/ 5070137 h 5070137"/>
              <a:gd name="connsiteX6-41" fmla="*/ 1517374 w 5654307"/>
              <a:gd name="connsiteY6-42" fmla="*/ 1527803 h 5070137"/>
              <a:gd name="connsiteX0-43" fmla="*/ 1517374 w 5059709"/>
              <a:gd name="connsiteY0-44" fmla="*/ 1527803 h 5070137"/>
              <a:gd name="connsiteX1-45" fmla="*/ 5059709 w 5059709"/>
              <a:gd name="connsiteY1-46" fmla="*/ 0 h 5070137"/>
              <a:gd name="connsiteX2-47" fmla="*/ 4783512 w 5059709"/>
              <a:gd name="connsiteY2-48" fmla="*/ 297056 h 5070137"/>
              <a:gd name="connsiteX3-49" fmla="*/ 1613206 w 5059709"/>
              <a:gd name="connsiteY3-50" fmla="*/ 1616283 h 5070137"/>
              <a:gd name="connsiteX4-51" fmla="*/ 283549 w 5059709"/>
              <a:gd name="connsiteY4-52" fmla="*/ 4776160 h 5070137"/>
              <a:gd name="connsiteX5-53" fmla="*/ 0 w 5059709"/>
              <a:gd name="connsiteY5-54" fmla="*/ 5070137 h 5070137"/>
              <a:gd name="connsiteX6-55" fmla="*/ 1517374 w 5059709"/>
              <a:gd name="connsiteY6-56" fmla="*/ 1527803 h 507013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5059709" h="5070137">
                <a:moveTo>
                  <a:pt x="1517374" y="1527803"/>
                </a:moveTo>
                <a:lnTo>
                  <a:pt x="5059709" y="0"/>
                </a:lnTo>
                <a:lnTo>
                  <a:pt x="4783512" y="297056"/>
                </a:lnTo>
                <a:lnTo>
                  <a:pt x="1613206" y="1616283"/>
                </a:lnTo>
                <a:lnTo>
                  <a:pt x="283549" y="4776160"/>
                </a:lnTo>
                <a:lnTo>
                  <a:pt x="0" y="5070137"/>
                </a:lnTo>
                <a:lnTo>
                  <a:pt x="1517374" y="1527803"/>
                </a:lnTo>
                <a:close/>
              </a:path>
            </a:pathLst>
          </a:custGeom>
          <a:gradFill>
            <a:gsLst>
              <a:gs pos="0">
                <a:srgbClr val="00C6FF"/>
              </a:gs>
              <a:gs pos="100000">
                <a:srgbClr val="0072FF"/>
              </a:gs>
            </a:gsLst>
            <a:lin ang="5400000" scaled="1"/>
          </a:gra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Arial" panose="020B0604020202020204" pitchFamily="34" charset="0"/>
              <a:cs typeface="Arial" panose="020B0604020202020204" pitchFamily="34" charset="0"/>
            </a:endParaRPr>
          </a:p>
        </p:txBody>
      </p:sp>
      <p:sp>
        <p:nvSpPr>
          <p:cNvPr id="17" name="TextBox 16"/>
          <p:cNvSpPr txBox="1"/>
          <p:nvPr/>
        </p:nvSpPr>
        <p:spPr>
          <a:xfrm>
            <a:off x="2872897" y="2926804"/>
            <a:ext cx="2390398" cy="646331"/>
          </a:xfrm>
          <a:prstGeom prst="rect">
            <a:avLst/>
          </a:prstGeom>
          <a:noFill/>
        </p:spPr>
        <p:txBody>
          <a:bodyPr wrap="none" rtlCol="0">
            <a:spAutoFit/>
          </a:bodyPr>
          <a:lstStyle/>
          <a:p>
            <a:pPr algn="ctr"/>
            <a:r>
              <a:rPr lang="en-US" sz="3600" b="1" dirty="0">
                <a:latin typeface="Times New Roman" panose="02020603050405020304" pitchFamily="18" charset="0"/>
                <a:cs typeface="Times New Roman" panose="02020603050405020304" pitchFamily="18" charset="0"/>
              </a:rPr>
              <a:t>Restaurant</a:t>
            </a:r>
            <a:endParaRPr lang="en-US" sz="3600" b="1" dirty="0">
              <a:latin typeface="Times New Roman" panose="02020603050405020304" pitchFamily="18" charset="0"/>
              <a:cs typeface="Times New Roman" panose="02020603050405020304" pitchFamily="18" charset="0"/>
            </a:endParaRPr>
          </a:p>
        </p:txBody>
      </p:sp>
      <p:cxnSp>
        <p:nvCxnSpPr>
          <p:cNvPr id="19" name="Straight Connector 18"/>
          <p:cNvCxnSpPr/>
          <p:nvPr/>
        </p:nvCxnSpPr>
        <p:spPr>
          <a:xfrm>
            <a:off x="1839482" y="3590037"/>
            <a:ext cx="4457229" cy="0"/>
          </a:xfrm>
          <a:prstGeom prst="line">
            <a:avLst/>
          </a:prstGeom>
          <a:ln w="19050" cap="rnd">
            <a:round/>
          </a:ln>
        </p:spPr>
        <p:style>
          <a:lnRef idx="1">
            <a:schemeClr val="accent1"/>
          </a:lnRef>
          <a:fillRef idx="0">
            <a:schemeClr val="accent1"/>
          </a:fillRef>
          <a:effectRef idx="0">
            <a:schemeClr val="accent1"/>
          </a:effectRef>
          <a:fontRef idx="minor">
            <a:schemeClr val="tx1"/>
          </a:fontRef>
        </p:style>
      </p:cxnSp>
      <p:sp>
        <p:nvSpPr>
          <p:cNvPr id="20" name="Oval 19"/>
          <p:cNvSpPr/>
          <p:nvPr/>
        </p:nvSpPr>
        <p:spPr>
          <a:xfrm>
            <a:off x="1839482" y="3786280"/>
            <a:ext cx="400724" cy="400724"/>
          </a:xfrm>
          <a:prstGeom prst="ellipse">
            <a:avLst/>
          </a:prstGeom>
          <a:solidFill>
            <a:schemeClr val="bg1"/>
          </a:soli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21" name="Oval 20"/>
          <p:cNvSpPr/>
          <p:nvPr/>
        </p:nvSpPr>
        <p:spPr>
          <a:xfrm>
            <a:off x="2853609" y="3786280"/>
            <a:ext cx="400724" cy="400724"/>
          </a:xfrm>
          <a:prstGeom prst="ellipse">
            <a:avLst/>
          </a:prstGeom>
          <a:solidFill>
            <a:schemeClr val="bg1"/>
          </a:soli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22" name="Oval 21"/>
          <p:cNvSpPr/>
          <p:nvPr/>
        </p:nvSpPr>
        <p:spPr>
          <a:xfrm>
            <a:off x="3867736" y="3786279"/>
            <a:ext cx="400724" cy="400724"/>
          </a:xfrm>
          <a:prstGeom prst="ellipse">
            <a:avLst/>
          </a:prstGeom>
          <a:solidFill>
            <a:schemeClr val="bg1"/>
          </a:soli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23" name="Oval 22"/>
          <p:cNvSpPr/>
          <p:nvPr/>
        </p:nvSpPr>
        <p:spPr>
          <a:xfrm>
            <a:off x="4881862" y="3786278"/>
            <a:ext cx="400724" cy="400724"/>
          </a:xfrm>
          <a:prstGeom prst="ellipse">
            <a:avLst/>
          </a:prstGeom>
          <a:solidFill>
            <a:schemeClr val="bg1"/>
          </a:soli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24" name="Oval 23"/>
          <p:cNvSpPr/>
          <p:nvPr/>
        </p:nvSpPr>
        <p:spPr>
          <a:xfrm>
            <a:off x="5895987" y="3786277"/>
            <a:ext cx="400724" cy="400724"/>
          </a:xfrm>
          <a:prstGeom prst="ellipse">
            <a:avLst/>
          </a:prstGeom>
          <a:solidFill>
            <a:schemeClr val="bg1"/>
          </a:soli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45" name="Oval 44"/>
          <p:cNvSpPr/>
          <p:nvPr/>
        </p:nvSpPr>
        <p:spPr>
          <a:xfrm>
            <a:off x="1839482" y="4387020"/>
            <a:ext cx="400724" cy="400724"/>
          </a:xfrm>
          <a:prstGeom prst="ellipse">
            <a:avLst/>
          </a:prstGeom>
          <a:solidFill>
            <a:schemeClr val="bg1"/>
          </a:soli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46" name="Oval 45"/>
          <p:cNvSpPr/>
          <p:nvPr/>
        </p:nvSpPr>
        <p:spPr>
          <a:xfrm>
            <a:off x="2853609" y="4387019"/>
            <a:ext cx="400724" cy="400724"/>
          </a:xfrm>
          <a:prstGeom prst="ellipse">
            <a:avLst/>
          </a:prstGeom>
          <a:solidFill>
            <a:schemeClr val="bg1"/>
          </a:soli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47" name="Oval 46"/>
          <p:cNvSpPr/>
          <p:nvPr/>
        </p:nvSpPr>
        <p:spPr>
          <a:xfrm>
            <a:off x="3867736" y="4387018"/>
            <a:ext cx="400724" cy="400724"/>
          </a:xfrm>
          <a:prstGeom prst="ellipse">
            <a:avLst/>
          </a:prstGeom>
          <a:solidFill>
            <a:schemeClr val="bg1"/>
          </a:soli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48" name="Oval 47"/>
          <p:cNvSpPr/>
          <p:nvPr/>
        </p:nvSpPr>
        <p:spPr>
          <a:xfrm>
            <a:off x="4881862" y="4387017"/>
            <a:ext cx="400724" cy="400724"/>
          </a:xfrm>
          <a:prstGeom prst="ellipse">
            <a:avLst/>
          </a:prstGeom>
          <a:solidFill>
            <a:schemeClr val="bg1"/>
          </a:soli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49" name="Oval 48"/>
          <p:cNvSpPr/>
          <p:nvPr/>
        </p:nvSpPr>
        <p:spPr>
          <a:xfrm>
            <a:off x="5895987" y="4387016"/>
            <a:ext cx="400724" cy="400724"/>
          </a:xfrm>
          <a:prstGeom prst="ellipse">
            <a:avLst/>
          </a:prstGeom>
          <a:solidFill>
            <a:schemeClr val="bg1"/>
          </a:soli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50" name="Oval 49"/>
          <p:cNvSpPr/>
          <p:nvPr/>
        </p:nvSpPr>
        <p:spPr>
          <a:xfrm>
            <a:off x="1839482" y="4987759"/>
            <a:ext cx="400724" cy="400724"/>
          </a:xfrm>
          <a:prstGeom prst="ellipse">
            <a:avLst/>
          </a:prstGeom>
          <a:solidFill>
            <a:schemeClr val="bg1"/>
          </a:soli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51" name="Oval 50"/>
          <p:cNvSpPr/>
          <p:nvPr/>
        </p:nvSpPr>
        <p:spPr>
          <a:xfrm>
            <a:off x="2853609" y="4987758"/>
            <a:ext cx="400724" cy="400724"/>
          </a:xfrm>
          <a:prstGeom prst="ellipse">
            <a:avLst/>
          </a:prstGeom>
          <a:solidFill>
            <a:schemeClr val="bg1"/>
          </a:soli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52" name="Oval 51"/>
          <p:cNvSpPr/>
          <p:nvPr/>
        </p:nvSpPr>
        <p:spPr>
          <a:xfrm>
            <a:off x="3867736" y="4987757"/>
            <a:ext cx="400724" cy="400724"/>
          </a:xfrm>
          <a:prstGeom prst="ellipse">
            <a:avLst/>
          </a:prstGeom>
          <a:solidFill>
            <a:schemeClr val="bg1"/>
          </a:soli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53" name="Oval 52"/>
          <p:cNvSpPr/>
          <p:nvPr/>
        </p:nvSpPr>
        <p:spPr>
          <a:xfrm>
            <a:off x="4881862" y="4987756"/>
            <a:ext cx="400724" cy="400724"/>
          </a:xfrm>
          <a:prstGeom prst="ellipse">
            <a:avLst/>
          </a:prstGeom>
          <a:solidFill>
            <a:schemeClr val="bg1"/>
          </a:soli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54" name="Oval 53"/>
          <p:cNvSpPr/>
          <p:nvPr/>
        </p:nvSpPr>
        <p:spPr>
          <a:xfrm>
            <a:off x="5895987" y="4987755"/>
            <a:ext cx="400724" cy="400724"/>
          </a:xfrm>
          <a:prstGeom prst="ellipse">
            <a:avLst/>
          </a:prstGeom>
          <a:solidFill>
            <a:schemeClr val="bg1"/>
          </a:soli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55" name="TextBox 54"/>
          <p:cNvSpPr txBox="1"/>
          <p:nvPr/>
        </p:nvSpPr>
        <p:spPr>
          <a:xfrm>
            <a:off x="7670241" y="2056240"/>
            <a:ext cx="3643946" cy="646331"/>
          </a:xfrm>
          <a:prstGeom prst="rect">
            <a:avLst/>
          </a:prstGeom>
          <a:noFill/>
        </p:spPr>
        <p:txBody>
          <a:bodyPr wrap="none" rtlCol="0">
            <a:spAutoFit/>
          </a:bodyPr>
          <a:lstStyle/>
          <a:p>
            <a:pPr marL="285750" indent="-285750" algn="l">
              <a:buFont typeface="Arial" panose="020B0604020202020204" pitchFamily="34" charset="0"/>
              <a:buChar char="•"/>
            </a:pPr>
            <a:r>
              <a:rPr lang="en-US" dirty="0">
                <a:latin typeface="Courier New" panose="02070309020205020404" pitchFamily="49" charset="0"/>
                <a:cs typeface="Courier New" panose="02070309020205020404" pitchFamily="49" charset="0"/>
              </a:rPr>
              <a:t>semaphore </a:t>
            </a:r>
            <a:r>
              <a:rPr lang="en-US" b="1" dirty="0">
                <a:gradFill>
                  <a:gsLst>
                    <a:gs pos="0">
                      <a:srgbClr val="00C6FF"/>
                    </a:gs>
                    <a:gs pos="100000">
                      <a:srgbClr val="0072FF"/>
                    </a:gs>
                  </a:gsLst>
                  <a:lin ang="5400000" scaled="1"/>
                </a:gradFill>
                <a:latin typeface="Courier New" panose="02070309020205020404" pitchFamily="49" charset="0"/>
                <a:cs typeface="Courier New" panose="02070309020205020404" pitchFamily="49" charset="0"/>
              </a:rPr>
              <a:t>freeTable</a:t>
            </a:r>
            <a:endParaRPr lang="en-US" b="1" dirty="0">
              <a:gradFill>
                <a:gsLst>
                  <a:gs pos="0">
                    <a:srgbClr val="00C6FF"/>
                  </a:gs>
                  <a:gs pos="100000">
                    <a:srgbClr val="0072FF"/>
                  </a:gs>
                </a:gsLst>
                <a:lin ang="5400000" scaled="1"/>
              </a:gradFill>
              <a:latin typeface="Courier New" panose="02070309020205020404" pitchFamily="49" charset="0"/>
              <a:cs typeface="Courier New" panose="02070309020205020404" pitchFamily="49" charset="0"/>
            </a:endParaRPr>
          </a:p>
          <a:p>
            <a:pPr marL="285750" indent="-285750" algn="l">
              <a:buFont typeface="Arial" panose="020B0604020202020204" pitchFamily="34" charset="0"/>
              <a:buChar char="•"/>
            </a:pPr>
            <a:r>
              <a:rPr lang="en-US" dirty="0">
                <a:latin typeface="Courier New" panose="02070309020205020404" pitchFamily="49" charset="0"/>
                <a:cs typeface="Courier New" panose="02070309020205020404" pitchFamily="49" charset="0"/>
              </a:rPr>
              <a:t>Khởi tạo </a:t>
            </a:r>
            <a:r>
              <a:rPr lang="en-US" b="1" dirty="0">
                <a:gradFill>
                  <a:gsLst>
                    <a:gs pos="0">
                      <a:srgbClr val="00C6FF"/>
                    </a:gs>
                    <a:gs pos="100000">
                      <a:srgbClr val="0072FF"/>
                    </a:gs>
                  </a:gsLst>
                  <a:lin ang="5400000" scaled="1"/>
                </a:gradFill>
                <a:latin typeface="Courier New" panose="02070309020205020404" pitchFamily="49" charset="0"/>
                <a:cs typeface="Courier New" panose="02070309020205020404" pitchFamily="49" charset="0"/>
              </a:rPr>
              <a:t>freeTable = 15</a:t>
            </a:r>
            <a:endParaRPr lang="en-US" b="1" dirty="0">
              <a:gradFill>
                <a:gsLst>
                  <a:gs pos="0">
                    <a:srgbClr val="00C6FF"/>
                  </a:gs>
                  <a:gs pos="100000">
                    <a:srgbClr val="0072FF"/>
                  </a:gs>
                </a:gsLst>
                <a:lin ang="5400000" scaled="1"/>
              </a:gradFill>
              <a:latin typeface="Courier New" panose="02070309020205020404" pitchFamily="49" charset="0"/>
              <a:cs typeface="Courier New" panose="02070309020205020404" pitchFamily="49" charset="0"/>
            </a:endParaRPr>
          </a:p>
        </p:txBody>
      </p:sp>
      <p:sp>
        <p:nvSpPr>
          <p:cNvPr id="3" name="TextBox 2"/>
          <p:cNvSpPr txBox="1"/>
          <p:nvPr/>
        </p:nvSpPr>
        <p:spPr>
          <a:xfrm>
            <a:off x="838200" y="5897778"/>
            <a:ext cx="3052439" cy="522451"/>
          </a:xfrm>
          <a:prstGeom prst="rect">
            <a:avLst/>
          </a:prstGeom>
          <a:gradFill flip="none" rotWithShape="1">
            <a:gsLst>
              <a:gs pos="0">
                <a:srgbClr val="0072FF"/>
              </a:gs>
              <a:gs pos="100000">
                <a:srgbClr val="00C6FF"/>
              </a:gs>
            </a:gsLst>
            <a:lin ang="2700000" scaled="1"/>
            <a:tileRect/>
          </a:gradFill>
        </p:spPr>
        <p:txBody>
          <a:bodyPr wrap="none" rtlCol="0">
            <a:spAutoFit/>
          </a:bodyPr>
          <a:lstStyle/>
          <a:p>
            <a:pPr algn="l">
              <a:lnSpc>
                <a:spcPct val="130000"/>
              </a:lnSpc>
              <a:spcBef>
                <a:spcPts val="300"/>
              </a:spcBef>
              <a:spcAft>
                <a:spcPts val="300"/>
              </a:spcAft>
            </a:pPr>
            <a:r>
              <a:rPr lang="en-US" sz="2400" b="1" dirty="0" err="1">
                <a:solidFill>
                  <a:schemeClr val="bg1"/>
                </a:solidFill>
                <a:latin typeface="Arial" panose="020B0604020202020204" pitchFamily="34" charset="0"/>
                <a:cs typeface="Arial" panose="020B0604020202020204" pitchFamily="34" charset="0"/>
              </a:rPr>
              <a:t>Ví</a:t>
            </a:r>
            <a:r>
              <a:rPr lang="en-US" sz="2400" b="1" dirty="0">
                <a:solidFill>
                  <a:schemeClr val="bg1"/>
                </a:solidFill>
                <a:latin typeface="Arial" panose="020B0604020202020204" pitchFamily="34" charset="0"/>
                <a:cs typeface="Arial" panose="020B0604020202020204" pitchFamily="34" charset="0"/>
              </a:rPr>
              <a:t> </a:t>
            </a:r>
            <a:r>
              <a:rPr lang="en-US" sz="2400" b="1" dirty="0" err="1">
                <a:solidFill>
                  <a:schemeClr val="bg1"/>
                </a:solidFill>
                <a:latin typeface="Arial" panose="020B0604020202020204" pitchFamily="34" charset="0"/>
                <a:cs typeface="Arial" panose="020B0604020202020204" pitchFamily="34" charset="0"/>
              </a:rPr>
              <a:t>dụ</a:t>
            </a:r>
            <a:r>
              <a:rPr lang="en-US" sz="2400" b="1" dirty="0">
                <a:solidFill>
                  <a:schemeClr val="bg1"/>
                </a:solidFill>
                <a:latin typeface="Arial" panose="020B0604020202020204" pitchFamily="34" charset="0"/>
                <a:cs typeface="Arial" panose="020B0604020202020204" pitchFamily="34" charset="0"/>
              </a:rPr>
              <a:t> </a:t>
            </a:r>
            <a:r>
              <a:rPr lang="en-US" sz="2400" b="1" dirty="0" err="1">
                <a:solidFill>
                  <a:schemeClr val="bg1"/>
                </a:solidFill>
                <a:latin typeface="Arial" panose="020B0604020202020204" pitchFamily="34" charset="0"/>
                <a:cs typeface="Arial" panose="020B0604020202020204" pitchFamily="34" charset="0"/>
              </a:rPr>
              <a:t>trên</a:t>
            </a:r>
            <a:r>
              <a:rPr lang="en-US" sz="2400" b="1" dirty="0">
                <a:solidFill>
                  <a:schemeClr val="bg1"/>
                </a:solidFill>
                <a:latin typeface="Arial" panose="020B0604020202020204" pitchFamily="34" charset="0"/>
                <a:cs typeface="Arial" panose="020B0604020202020204" pitchFamily="34" charset="0"/>
              </a:rPr>
              <a:t> </a:t>
            </a:r>
            <a:r>
              <a:rPr lang="en-US" sz="2400" b="1" dirty="0" err="1">
                <a:solidFill>
                  <a:schemeClr val="bg1"/>
                </a:solidFill>
                <a:latin typeface="Arial" panose="020B0604020202020204" pitchFamily="34" charset="0"/>
                <a:cs typeface="Arial" panose="020B0604020202020204" pitchFamily="34" charset="0"/>
              </a:rPr>
              <a:t>nhà</a:t>
            </a:r>
            <a:r>
              <a:rPr lang="en-US" sz="2400" b="1" dirty="0">
                <a:solidFill>
                  <a:schemeClr val="bg1"/>
                </a:solidFill>
                <a:latin typeface="Arial" panose="020B0604020202020204" pitchFamily="34" charset="0"/>
                <a:cs typeface="Arial" panose="020B0604020202020204" pitchFamily="34" charset="0"/>
              </a:rPr>
              <a:t> </a:t>
            </a:r>
            <a:r>
              <a:rPr lang="en-US" sz="2400" b="1" dirty="0" err="1">
                <a:solidFill>
                  <a:schemeClr val="bg1"/>
                </a:solidFill>
                <a:latin typeface="Arial" panose="020B0604020202020204" pitchFamily="34" charset="0"/>
                <a:cs typeface="Arial" panose="020B0604020202020204" pitchFamily="34" charset="0"/>
              </a:rPr>
              <a:t>hàng</a:t>
            </a:r>
            <a:endParaRPr lang="en-US" sz="2400" b="1" dirty="0">
              <a:solidFill>
                <a:schemeClr val="bg1"/>
              </a:solidFill>
              <a:latin typeface="Arial" panose="020B0604020202020204" pitchFamily="34" charset="0"/>
              <a:cs typeface="Arial" panose="020B0604020202020204" pitchFamily="34"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59:morph option="byWord"/>
      </p:transition>
    </mc:Choice>
    <mc:Fallback>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a:t>5.1</a:t>
            </a:r>
            <a:r>
              <a:rPr lang="en-US" sz="3600" dirty="0"/>
              <a:t>2</a:t>
            </a:r>
            <a:r>
              <a:rPr lang="en-US" sz="3600" dirty="0"/>
              <a:t>.2. Giải pháp cho bài toán Dining-Philosopher</a:t>
            </a:r>
            <a:endParaRPr lang="en-US" sz="3600" dirty="0"/>
          </a:p>
        </p:txBody>
      </p:sp>
      <p:sp>
        <p:nvSpPr>
          <p:cNvPr id="4" name="Footer Placeholder 3"/>
          <p:cNvSpPr>
            <a:spLocks noGrp="1"/>
          </p:cNvSpPr>
          <p:nvPr>
            <p:ph type="ftr" sz="quarter" idx="11"/>
          </p:nvPr>
        </p:nvSpPr>
        <p:spPr/>
        <p:txBody>
          <a:bodyPr/>
          <a:lstStyle/>
          <a:p>
            <a:r>
              <a:rPr lang="vi-VN"/>
              <a:t>Thực hiện bởi Trường Đại học Công nghệ Thông tin, ĐHQG-HCM</a:t>
            </a:r>
            <a:endParaRPr lang="en-US" dirty="0"/>
          </a:p>
        </p:txBody>
      </p:sp>
      <p:sp>
        <p:nvSpPr>
          <p:cNvPr id="5" name="Slide Number Placeholder 4"/>
          <p:cNvSpPr>
            <a:spLocks noGrp="1"/>
          </p:cNvSpPr>
          <p:nvPr>
            <p:ph type="sldNum" sz="quarter" idx="12"/>
          </p:nvPr>
        </p:nvSpPr>
        <p:spPr/>
        <p:txBody>
          <a:bodyPr/>
          <a:lstStyle/>
          <a:p>
            <a:fld id="{D8B0B3AC-44A8-D142-AAF6-9A453466E1A4}" type="slidenum">
              <a:rPr lang="en-US" smtClean="0"/>
            </a:fld>
            <a:endParaRPr lang="en-US" dirty="0"/>
          </a:p>
        </p:txBody>
      </p:sp>
      <p:sp>
        <p:nvSpPr>
          <p:cNvPr id="8" name="TextBox 7"/>
          <p:cNvSpPr txBox="1"/>
          <p:nvPr/>
        </p:nvSpPr>
        <p:spPr>
          <a:xfrm>
            <a:off x="952663" y="1565104"/>
            <a:ext cx="4128053" cy="494751"/>
          </a:xfrm>
          <a:prstGeom prst="rect">
            <a:avLst/>
          </a:prstGeom>
          <a:gradFill>
            <a:gsLst>
              <a:gs pos="0">
                <a:srgbClr val="00C6FF"/>
              </a:gs>
              <a:gs pos="100000">
                <a:srgbClr val="0072FF"/>
              </a:gs>
            </a:gsLst>
            <a:lin ang="2700000" scaled="1"/>
          </a:gradFill>
          <a:ln>
            <a:gradFill flip="none" rotWithShape="1">
              <a:gsLst>
                <a:gs pos="0">
                  <a:srgbClr val="00C6FF"/>
                </a:gs>
                <a:gs pos="100000">
                  <a:srgbClr val="0072FF"/>
                </a:gs>
              </a:gsLst>
              <a:lin ang="2700000" scaled="1"/>
              <a:tileRect/>
            </a:gradFill>
          </a:ln>
        </p:spPr>
        <p:txBody>
          <a:bodyPr wrap="none" rtlCol="0">
            <a:spAutoFit/>
          </a:bodyPr>
          <a:lstStyle>
            <a:defPPr>
              <a:defRPr lang="en-US"/>
            </a:defPPr>
            <a:lvl1pPr>
              <a:lnSpc>
                <a:spcPct val="120000"/>
              </a:lnSpc>
              <a:spcBef>
                <a:spcPts val="200"/>
              </a:spcBef>
              <a:spcAft>
                <a:spcPts val="200"/>
              </a:spcAft>
              <a:defRPr sz="2400" b="1">
                <a:solidFill>
                  <a:schemeClr val="bg1"/>
                </a:solidFill>
                <a:latin typeface="Arial" panose="020B0604020202020204" pitchFamily="34" charset="0"/>
                <a:cs typeface="Arial" panose="020B0604020202020204" pitchFamily="34" charset="0"/>
              </a:defRPr>
            </a:lvl1pPr>
          </a:lstStyle>
          <a:p>
            <a:r>
              <a:rPr lang="en-US" dirty="0"/>
              <a:t>Giải pháp sử dụng monitor</a:t>
            </a:r>
            <a:endParaRPr lang="en-US" dirty="0"/>
          </a:p>
        </p:txBody>
      </p:sp>
      <p:pic>
        <p:nvPicPr>
          <p:cNvPr id="12" name="Picture 1"/>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8881397" y="2924565"/>
            <a:ext cx="2821576" cy="27123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12"/>
          <p:cNvSpPr txBox="1"/>
          <p:nvPr/>
        </p:nvSpPr>
        <p:spPr>
          <a:xfrm>
            <a:off x="9208458" y="2552483"/>
            <a:ext cx="312907" cy="429413"/>
          </a:xfrm>
          <a:prstGeom prst="rect">
            <a:avLst/>
          </a:prstGeom>
          <a:noFill/>
        </p:spPr>
        <p:txBody>
          <a:bodyPr wrap="none" rtlCol="0" anchor="ctr">
            <a:spAutoFit/>
          </a:bodyPr>
          <a:lstStyle/>
          <a:p>
            <a:pPr algn="ctr">
              <a:lnSpc>
                <a:spcPct val="120000"/>
              </a:lnSpc>
              <a:spcBef>
                <a:spcPts val="200"/>
              </a:spcBef>
              <a:spcAft>
                <a:spcPts val="200"/>
              </a:spcAft>
            </a:pPr>
            <a:r>
              <a:rPr lang="en-US" sz="2000" b="1" dirty="0">
                <a:gradFill flip="none" rotWithShape="1">
                  <a:gsLst>
                    <a:gs pos="0">
                      <a:schemeClr val="accent2"/>
                    </a:gs>
                    <a:gs pos="100000">
                      <a:schemeClr val="accent3">
                        <a:lumMod val="75000"/>
                      </a:schemeClr>
                    </a:gs>
                  </a:gsLst>
                  <a:lin ang="2700000" scaled="1"/>
                  <a:tileRect/>
                </a:gradFill>
                <a:latin typeface="Times New Roman" panose="02020603050405020304" pitchFamily="18" charset="0"/>
                <a:cs typeface="Times New Roman" panose="02020603050405020304" pitchFamily="18" charset="0"/>
              </a:rPr>
              <a:t>0</a:t>
            </a:r>
            <a:endParaRPr lang="en-US" sz="2000" b="1" dirty="0">
              <a:gradFill flip="none" rotWithShape="1">
                <a:gsLst>
                  <a:gs pos="0">
                    <a:schemeClr val="accent2"/>
                  </a:gs>
                  <a:gs pos="100000">
                    <a:schemeClr val="accent3">
                      <a:lumMod val="75000"/>
                    </a:schemeClr>
                  </a:gs>
                </a:gsLst>
                <a:lin ang="2700000" scaled="1"/>
                <a:tileRect/>
              </a:gradFill>
              <a:latin typeface="Times New Roman" panose="02020603050405020304" pitchFamily="18" charset="0"/>
              <a:cs typeface="Times New Roman" panose="02020603050405020304" pitchFamily="18" charset="0"/>
            </a:endParaRPr>
          </a:p>
        </p:txBody>
      </p:sp>
      <p:sp>
        <p:nvSpPr>
          <p:cNvPr id="14" name="TextBox 13"/>
          <p:cNvSpPr txBox="1"/>
          <p:nvPr/>
        </p:nvSpPr>
        <p:spPr>
          <a:xfrm>
            <a:off x="11039159" y="2552483"/>
            <a:ext cx="312906" cy="429413"/>
          </a:xfrm>
          <a:prstGeom prst="rect">
            <a:avLst/>
          </a:prstGeom>
          <a:noFill/>
        </p:spPr>
        <p:txBody>
          <a:bodyPr wrap="none" rtlCol="0" anchor="ctr">
            <a:spAutoFit/>
          </a:bodyPr>
          <a:lstStyle/>
          <a:p>
            <a:pPr algn="ctr">
              <a:lnSpc>
                <a:spcPct val="120000"/>
              </a:lnSpc>
              <a:spcBef>
                <a:spcPts val="200"/>
              </a:spcBef>
              <a:spcAft>
                <a:spcPts val="200"/>
              </a:spcAft>
            </a:pPr>
            <a:r>
              <a:rPr lang="en-US" sz="2000" b="1" dirty="0">
                <a:gradFill flip="none" rotWithShape="1">
                  <a:gsLst>
                    <a:gs pos="0">
                      <a:schemeClr val="accent2"/>
                    </a:gs>
                    <a:gs pos="100000">
                      <a:schemeClr val="accent3">
                        <a:lumMod val="75000"/>
                      </a:schemeClr>
                    </a:gs>
                  </a:gsLst>
                  <a:lin ang="2700000" scaled="1"/>
                  <a:tileRect/>
                </a:gradFill>
                <a:latin typeface="Times New Roman" panose="02020603050405020304" pitchFamily="18" charset="0"/>
                <a:cs typeface="Times New Roman" panose="02020603050405020304" pitchFamily="18" charset="0"/>
              </a:rPr>
              <a:t>1</a:t>
            </a:r>
            <a:endParaRPr lang="en-US" sz="2000" b="1" dirty="0">
              <a:gradFill flip="none" rotWithShape="1">
                <a:gsLst>
                  <a:gs pos="0">
                    <a:schemeClr val="accent2"/>
                  </a:gs>
                  <a:gs pos="100000">
                    <a:schemeClr val="accent3">
                      <a:lumMod val="75000"/>
                    </a:schemeClr>
                  </a:gs>
                </a:gsLst>
                <a:lin ang="2700000" scaled="1"/>
                <a:tileRect/>
              </a:gradFill>
              <a:latin typeface="Times New Roman" panose="02020603050405020304" pitchFamily="18" charset="0"/>
              <a:cs typeface="Times New Roman" panose="02020603050405020304" pitchFamily="18" charset="0"/>
            </a:endParaRPr>
          </a:p>
        </p:txBody>
      </p:sp>
      <p:sp>
        <p:nvSpPr>
          <p:cNvPr id="15" name="TextBox 14"/>
          <p:cNvSpPr txBox="1"/>
          <p:nvPr/>
        </p:nvSpPr>
        <p:spPr>
          <a:xfrm>
            <a:off x="11723812" y="4419479"/>
            <a:ext cx="312906" cy="429413"/>
          </a:xfrm>
          <a:prstGeom prst="rect">
            <a:avLst/>
          </a:prstGeom>
          <a:noFill/>
        </p:spPr>
        <p:txBody>
          <a:bodyPr wrap="none" rtlCol="0" anchor="ctr">
            <a:spAutoFit/>
          </a:bodyPr>
          <a:lstStyle/>
          <a:p>
            <a:pPr algn="ctr">
              <a:lnSpc>
                <a:spcPct val="120000"/>
              </a:lnSpc>
              <a:spcBef>
                <a:spcPts val="200"/>
              </a:spcBef>
              <a:spcAft>
                <a:spcPts val="200"/>
              </a:spcAft>
            </a:pPr>
            <a:r>
              <a:rPr lang="en-US" sz="2000" b="1" dirty="0">
                <a:gradFill flip="none" rotWithShape="1">
                  <a:gsLst>
                    <a:gs pos="0">
                      <a:schemeClr val="accent2"/>
                    </a:gs>
                    <a:gs pos="100000">
                      <a:schemeClr val="accent3">
                        <a:lumMod val="75000"/>
                      </a:schemeClr>
                    </a:gs>
                  </a:gsLst>
                  <a:lin ang="2700000" scaled="1"/>
                  <a:tileRect/>
                </a:gradFill>
                <a:latin typeface="Times New Roman" panose="02020603050405020304" pitchFamily="18" charset="0"/>
                <a:cs typeface="Times New Roman" panose="02020603050405020304" pitchFamily="18" charset="0"/>
              </a:rPr>
              <a:t>2</a:t>
            </a:r>
            <a:endParaRPr lang="en-US" sz="2000" b="1" dirty="0">
              <a:gradFill flip="none" rotWithShape="1">
                <a:gsLst>
                  <a:gs pos="0">
                    <a:schemeClr val="accent2"/>
                  </a:gs>
                  <a:gs pos="100000">
                    <a:schemeClr val="accent3">
                      <a:lumMod val="75000"/>
                    </a:schemeClr>
                  </a:gs>
                </a:gsLst>
                <a:lin ang="2700000" scaled="1"/>
                <a:tileRect/>
              </a:gradFill>
              <a:latin typeface="Times New Roman" panose="02020603050405020304" pitchFamily="18" charset="0"/>
              <a:cs typeface="Times New Roman" panose="02020603050405020304" pitchFamily="18" charset="0"/>
            </a:endParaRPr>
          </a:p>
        </p:txBody>
      </p:sp>
      <p:sp>
        <p:nvSpPr>
          <p:cNvPr id="16" name="TextBox 15"/>
          <p:cNvSpPr txBox="1"/>
          <p:nvPr/>
        </p:nvSpPr>
        <p:spPr>
          <a:xfrm>
            <a:off x="10135732" y="5643439"/>
            <a:ext cx="312906" cy="429413"/>
          </a:xfrm>
          <a:prstGeom prst="rect">
            <a:avLst/>
          </a:prstGeom>
          <a:noFill/>
        </p:spPr>
        <p:txBody>
          <a:bodyPr wrap="none" rtlCol="0" anchor="ctr">
            <a:spAutoFit/>
          </a:bodyPr>
          <a:lstStyle/>
          <a:p>
            <a:pPr algn="ctr">
              <a:lnSpc>
                <a:spcPct val="120000"/>
              </a:lnSpc>
              <a:spcBef>
                <a:spcPts val="200"/>
              </a:spcBef>
              <a:spcAft>
                <a:spcPts val="200"/>
              </a:spcAft>
            </a:pPr>
            <a:r>
              <a:rPr lang="en-US" sz="2000" b="1" dirty="0">
                <a:gradFill flip="none" rotWithShape="1">
                  <a:gsLst>
                    <a:gs pos="0">
                      <a:schemeClr val="accent2"/>
                    </a:gs>
                    <a:gs pos="100000">
                      <a:schemeClr val="accent3">
                        <a:lumMod val="75000"/>
                      </a:schemeClr>
                    </a:gs>
                  </a:gsLst>
                  <a:lin ang="2700000" scaled="1"/>
                  <a:tileRect/>
                </a:gradFill>
                <a:latin typeface="Times New Roman" panose="02020603050405020304" pitchFamily="18" charset="0"/>
                <a:cs typeface="Times New Roman" panose="02020603050405020304" pitchFamily="18" charset="0"/>
              </a:rPr>
              <a:t>3</a:t>
            </a:r>
            <a:endParaRPr lang="en-US" sz="2000" b="1" dirty="0">
              <a:gradFill flip="none" rotWithShape="1">
                <a:gsLst>
                  <a:gs pos="0">
                    <a:schemeClr val="accent2"/>
                  </a:gs>
                  <a:gs pos="100000">
                    <a:schemeClr val="accent3">
                      <a:lumMod val="75000"/>
                    </a:schemeClr>
                  </a:gs>
                </a:gsLst>
                <a:lin ang="2700000" scaled="1"/>
                <a:tileRect/>
              </a:gradFill>
              <a:latin typeface="Times New Roman" panose="02020603050405020304" pitchFamily="18" charset="0"/>
              <a:cs typeface="Times New Roman" panose="02020603050405020304" pitchFamily="18" charset="0"/>
            </a:endParaRPr>
          </a:p>
        </p:txBody>
      </p:sp>
      <p:sp>
        <p:nvSpPr>
          <p:cNvPr id="17" name="TextBox 16"/>
          <p:cNvSpPr txBox="1"/>
          <p:nvPr/>
        </p:nvSpPr>
        <p:spPr>
          <a:xfrm>
            <a:off x="8547652" y="4419479"/>
            <a:ext cx="312906" cy="429413"/>
          </a:xfrm>
          <a:prstGeom prst="rect">
            <a:avLst/>
          </a:prstGeom>
          <a:noFill/>
        </p:spPr>
        <p:txBody>
          <a:bodyPr wrap="none" rtlCol="0" anchor="ctr">
            <a:spAutoFit/>
          </a:bodyPr>
          <a:lstStyle/>
          <a:p>
            <a:pPr algn="ctr">
              <a:lnSpc>
                <a:spcPct val="120000"/>
              </a:lnSpc>
              <a:spcBef>
                <a:spcPts val="200"/>
              </a:spcBef>
              <a:spcAft>
                <a:spcPts val="200"/>
              </a:spcAft>
            </a:pPr>
            <a:r>
              <a:rPr lang="en-US" sz="2000" b="1" dirty="0">
                <a:gradFill flip="none" rotWithShape="1">
                  <a:gsLst>
                    <a:gs pos="0">
                      <a:schemeClr val="accent2"/>
                    </a:gs>
                    <a:gs pos="100000">
                      <a:schemeClr val="accent3">
                        <a:lumMod val="75000"/>
                      </a:schemeClr>
                    </a:gs>
                  </a:gsLst>
                  <a:lin ang="2700000" scaled="1"/>
                  <a:tileRect/>
                </a:gradFill>
                <a:latin typeface="Times New Roman" panose="02020603050405020304" pitchFamily="18" charset="0"/>
                <a:cs typeface="Times New Roman" panose="02020603050405020304" pitchFamily="18" charset="0"/>
              </a:rPr>
              <a:t>4</a:t>
            </a:r>
            <a:endParaRPr lang="en-US" sz="2000" b="1" dirty="0">
              <a:gradFill flip="none" rotWithShape="1">
                <a:gsLst>
                  <a:gs pos="0">
                    <a:schemeClr val="accent2"/>
                  </a:gs>
                  <a:gs pos="100000">
                    <a:schemeClr val="accent3">
                      <a:lumMod val="75000"/>
                    </a:schemeClr>
                  </a:gs>
                </a:gsLst>
                <a:lin ang="2700000" scaled="1"/>
                <a:tileRect/>
              </a:gradFill>
              <a:latin typeface="Times New Roman" panose="02020603050405020304" pitchFamily="18" charset="0"/>
              <a:cs typeface="Times New Roman" panose="02020603050405020304" pitchFamily="18" charset="0"/>
            </a:endParaRPr>
          </a:p>
        </p:txBody>
      </p:sp>
      <p:sp>
        <p:nvSpPr>
          <p:cNvPr id="18" name="TextBox 17"/>
          <p:cNvSpPr txBox="1"/>
          <p:nvPr/>
        </p:nvSpPr>
        <p:spPr>
          <a:xfrm>
            <a:off x="9073334" y="3601930"/>
            <a:ext cx="312907" cy="429413"/>
          </a:xfrm>
          <a:prstGeom prst="rect">
            <a:avLst/>
          </a:prstGeom>
          <a:noFill/>
        </p:spPr>
        <p:txBody>
          <a:bodyPr wrap="none" rtlCol="0" anchor="ctr">
            <a:spAutoFit/>
          </a:bodyPr>
          <a:lstStyle/>
          <a:p>
            <a:pPr algn="ctr">
              <a:lnSpc>
                <a:spcPct val="120000"/>
              </a:lnSpc>
              <a:spcBef>
                <a:spcPts val="200"/>
              </a:spcBef>
              <a:spcAft>
                <a:spcPts val="200"/>
              </a:spcAft>
            </a:pPr>
            <a:r>
              <a:rPr lang="en-US" sz="2000" b="1" dirty="0">
                <a:gradFill flip="none" rotWithShape="1">
                  <a:gsLst>
                    <a:gs pos="0">
                      <a:srgbClr val="00C6FF"/>
                    </a:gs>
                    <a:gs pos="100000">
                      <a:srgbClr val="0072FF"/>
                    </a:gs>
                  </a:gsLst>
                  <a:lin ang="2700000" scaled="1"/>
                  <a:tileRect/>
                </a:gradFill>
                <a:latin typeface="Times New Roman" panose="02020603050405020304" pitchFamily="18" charset="0"/>
                <a:cs typeface="Times New Roman" panose="02020603050405020304" pitchFamily="18" charset="0"/>
              </a:rPr>
              <a:t>0</a:t>
            </a:r>
            <a:endParaRPr lang="en-US" sz="2000" b="1" dirty="0">
              <a:gradFill flip="none" rotWithShape="1">
                <a:gsLst>
                  <a:gs pos="0">
                    <a:srgbClr val="00C6FF"/>
                  </a:gs>
                  <a:gs pos="100000">
                    <a:srgbClr val="0072FF"/>
                  </a:gs>
                </a:gsLst>
                <a:lin ang="2700000" scaled="1"/>
                <a:tileRect/>
              </a:gradFill>
              <a:latin typeface="Times New Roman" panose="02020603050405020304" pitchFamily="18" charset="0"/>
              <a:cs typeface="Times New Roman" panose="02020603050405020304" pitchFamily="18" charset="0"/>
            </a:endParaRPr>
          </a:p>
        </p:txBody>
      </p:sp>
      <p:sp>
        <p:nvSpPr>
          <p:cNvPr id="19" name="TextBox 18"/>
          <p:cNvSpPr txBox="1"/>
          <p:nvPr/>
        </p:nvSpPr>
        <p:spPr>
          <a:xfrm>
            <a:off x="10119343" y="2815275"/>
            <a:ext cx="312907" cy="429413"/>
          </a:xfrm>
          <a:prstGeom prst="rect">
            <a:avLst/>
          </a:prstGeom>
          <a:noFill/>
        </p:spPr>
        <p:txBody>
          <a:bodyPr wrap="none" rtlCol="0" anchor="ctr">
            <a:spAutoFit/>
          </a:bodyPr>
          <a:lstStyle/>
          <a:p>
            <a:pPr algn="ctr">
              <a:lnSpc>
                <a:spcPct val="120000"/>
              </a:lnSpc>
              <a:spcBef>
                <a:spcPts val="200"/>
              </a:spcBef>
              <a:spcAft>
                <a:spcPts val="200"/>
              </a:spcAft>
            </a:pPr>
            <a:r>
              <a:rPr lang="en-US" sz="2000" b="1" dirty="0">
                <a:gradFill flip="none" rotWithShape="1">
                  <a:gsLst>
                    <a:gs pos="0">
                      <a:srgbClr val="00C6FF"/>
                    </a:gs>
                    <a:gs pos="100000">
                      <a:srgbClr val="0072FF"/>
                    </a:gs>
                  </a:gsLst>
                  <a:lin ang="2700000" scaled="1"/>
                  <a:tileRect/>
                </a:gradFill>
                <a:latin typeface="Times New Roman" panose="02020603050405020304" pitchFamily="18" charset="0"/>
                <a:cs typeface="Times New Roman" panose="02020603050405020304" pitchFamily="18" charset="0"/>
              </a:rPr>
              <a:t>1</a:t>
            </a:r>
            <a:endParaRPr lang="en-US" sz="2000" b="1" dirty="0">
              <a:gradFill flip="none" rotWithShape="1">
                <a:gsLst>
                  <a:gs pos="0">
                    <a:srgbClr val="00C6FF"/>
                  </a:gs>
                  <a:gs pos="100000">
                    <a:srgbClr val="0072FF"/>
                  </a:gs>
                </a:gsLst>
                <a:lin ang="2700000" scaled="1"/>
                <a:tileRect/>
              </a:gradFill>
              <a:latin typeface="Times New Roman" panose="02020603050405020304" pitchFamily="18" charset="0"/>
              <a:cs typeface="Times New Roman" panose="02020603050405020304" pitchFamily="18" charset="0"/>
            </a:endParaRPr>
          </a:p>
        </p:txBody>
      </p:sp>
      <p:sp>
        <p:nvSpPr>
          <p:cNvPr id="20" name="TextBox 19"/>
          <p:cNvSpPr txBox="1"/>
          <p:nvPr/>
        </p:nvSpPr>
        <p:spPr>
          <a:xfrm>
            <a:off x="11134257" y="3601930"/>
            <a:ext cx="312907" cy="429413"/>
          </a:xfrm>
          <a:prstGeom prst="rect">
            <a:avLst/>
          </a:prstGeom>
          <a:noFill/>
        </p:spPr>
        <p:txBody>
          <a:bodyPr wrap="none" rtlCol="0" anchor="ctr">
            <a:spAutoFit/>
          </a:bodyPr>
          <a:lstStyle/>
          <a:p>
            <a:pPr algn="ctr">
              <a:lnSpc>
                <a:spcPct val="120000"/>
              </a:lnSpc>
              <a:spcBef>
                <a:spcPts val="200"/>
              </a:spcBef>
              <a:spcAft>
                <a:spcPts val="200"/>
              </a:spcAft>
            </a:pPr>
            <a:r>
              <a:rPr lang="en-US" sz="2000" b="1" dirty="0">
                <a:gradFill flip="none" rotWithShape="1">
                  <a:gsLst>
                    <a:gs pos="0">
                      <a:srgbClr val="00C6FF"/>
                    </a:gs>
                    <a:gs pos="100000">
                      <a:srgbClr val="0072FF"/>
                    </a:gs>
                  </a:gsLst>
                  <a:lin ang="2700000" scaled="1"/>
                  <a:tileRect/>
                </a:gradFill>
                <a:latin typeface="Times New Roman" panose="02020603050405020304" pitchFamily="18" charset="0"/>
                <a:cs typeface="Times New Roman" panose="02020603050405020304" pitchFamily="18" charset="0"/>
              </a:rPr>
              <a:t>2</a:t>
            </a:r>
            <a:endParaRPr lang="en-US" sz="2000" b="1" dirty="0">
              <a:gradFill flip="none" rotWithShape="1">
                <a:gsLst>
                  <a:gs pos="0">
                    <a:srgbClr val="00C6FF"/>
                  </a:gs>
                  <a:gs pos="100000">
                    <a:srgbClr val="0072FF"/>
                  </a:gs>
                </a:gsLst>
                <a:lin ang="2700000" scaled="1"/>
                <a:tileRect/>
              </a:gradFill>
              <a:latin typeface="Times New Roman" panose="02020603050405020304" pitchFamily="18" charset="0"/>
              <a:cs typeface="Times New Roman" panose="02020603050405020304" pitchFamily="18" charset="0"/>
            </a:endParaRPr>
          </a:p>
        </p:txBody>
      </p:sp>
      <p:sp>
        <p:nvSpPr>
          <p:cNvPr id="21" name="TextBox 20"/>
          <p:cNvSpPr txBox="1"/>
          <p:nvPr/>
        </p:nvSpPr>
        <p:spPr>
          <a:xfrm>
            <a:off x="10821350" y="4848892"/>
            <a:ext cx="312907" cy="429413"/>
          </a:xfrm>
          <a:prstGeom prst="rect">
            <a:avLst/>
          </a:prstGeom>
          <a:noFill/>
        </p:spPr>
        <p:txBody>
          <a:bodyPr wrap="square" rtlCol="0" anchor="ctr">
            <a:spAutoFit/>
          </a:bodyPr>
          <a:lstStyle/>
          <a:p>
            <a:pPr algn="ctr">
              <a:lnSpc>
                <a:spcPct val="120000"/>
              </a:lnSpc>
              <a:spcBef>
                <a:spcPts val="200"/>
              </a:spcBef>
              <a:spcAft>
                <a:spcPts val="200"/>
              </a:spcAft>
            </a:pPr>
            <a:r>
              <a:rPr lang="en-US" sz="2000" b="1" dirty="0">
                <a:gradFill flip="none" rotWithShape="1">
                  <a:gsLst>
                    <a:gs pos="0">
                      <a:srgbClr val="00C6FF"/>
                    </a:gs>
                    <a:gs pos="100000">
                      <a:srgbClr val="0072FF"/>
                    </a:gs>
                  </a:gsLst>
                  <a:lin ang="2700000" scaled="1"/>
                  <a:tileRect/>
                </a:gradFill>
                <a:latin typeface="Times New Roman" panose="02020603050405020304" pitchFamily="18" charset="0"/>
                <a:cs typeface="Times New Roman" panose="02020603050405020304" pitchFamily="18" charset="0"/>
              </a:rPr>
              <a:t>3</a:t>
            </a:r>
            <a:endParaRPr lang="en-US" sz="2000" b="1" dirty="0">
              <a:gradFill flip="none" rotWithShape="1">
                <a:gsLst>
                  <a:gs pos="0">
                    <a:srgbClr val="00C6FF"/>
                  </a:gs>
                  <a:gs pos="100000">
                    <a:srgbClr val="0072FF"/>
                  </a:gs>
                </a:gsLst>
                <a:lin ang="2700000" scaled="1"/>
                <a:tileRect/>
              </a:gradFill>
              <a:latin typeface="Times New Roman" panose="02020603050405020304" pitchFamily="18" charset="0"/>
              <a:cs typeface="Times New Roman" panose="02020603050405020304" pitchFamily="18" charset="0"/>
            </a:endParaRPr>
          </a:p>
        </p:txBody>
      </p:sp>
      <p:sp>
        <p:nvSpPr>
          <p:cNvPr id="22" name="TextBox 21"/>
          <p:cNvSpPr txBox="1"/>
          <p:nvPr/>
        </p:nvSpPr>
        <p:spPr>
          <a:xfrm>
            <a:off x="9382013" y="4848892"/>
            <a:ext cx="312907" cy="429413"/>
          </a:xfrm>
          <a:prstGeom prst="rect">
            <a:avLst/>
          </a:prstGeom>
          <a:noFill/>
        </p:spPr>
        <p:txBody>
          <a:bodyPr wrap="square" rtlCol="0" anchor="ctr">
            <a:spAutoFit/>
          </a:bodyPr>
          <a:lstStyle/>
          <a:p>
            <a:pPr algn="ctr">
              <a:lnSpc>
                <a:spcPct val="120000"/>
              </a:lnSpc>
              <a:spcBef>
                <a:spcPts val="200"/>
              </a:spcBef>
              <a:spcAft>
                <a:spcPts val="200"/>
              </a:spcAft>
            </a:pPr>
            <a:r>
              <a:rPr lang="en-US" sz="2000" b="1" dirty="0">
                <a:gradFill flip="none" rotWithShape="1">
                  <a:gsLst>
                    <a:gs pos="0">
                      <a:srgbClr val="00C6FF"/>
                    </a:gs>
                    <a:gs pos="100000">
                      <a:srgbClr val="0072FF"/>
                    </a:gs>
                  </a:gsLst>
                  <a:lin ang="2700000" scaled="1"/>
                  <a:tileRect/>
                </a:gradFill>
                <a:latin typeface="Times New Roman" panose="02020603050405020304" pitchFamily="18" charset="0"/>
                <a:cs typeface="Times New Roman" panose="02020603050405020304" pitchFamily="18" charset="0"/>
              </a:rPr>
              <a:t>4</a:t>
            </a:r>
            <a:endParaRPr lang="en-US" sz="2000" b="1" dirty="0">
              <a:gradFill flip="none" rotWithShape="1">
                <a:gsLst>
                  <a:gs pos="0">
                    <a:srgbClr val="00C6FF"/>
                  </a:gs>
                  <a:gs pos="100000">
                    <a:srgbClr val="0072FF"/>
                  </a:gs>
                </a:gsLst>
                <a:lin ang="2700000" scaled="1"/>
                <a:tileRect/>
              </a:gradFill>
              <a:latin typeface="Times New Roman" panose="02020603050405020304" pitchFamily="18" charset="0"/>
              <a:cs typeface="Times New Roman" panose="02020603050405020304" pitchFamily="18" charset="0"/>
            </a:endParaRPr>
          </a:p>
        </p:txBody>
      </p:sp>
      <p:sp>
        <p:nvSpPr>
          <p:cNvPr id="7" name="TextBox 6"/>
          <p:cNvSpPr txBox="1"/>
          <p:nvPr/>
        </p:nvSpPr>
        <p:spPr>
          <a:xfrm>
            <a:off x="931347" y="2709624"/>
            <a:ext cx="2123017" cy="1050800"/>
          </a:xfrm>
          <a:prstGeom prst="rect">
            <a:avLst/>
          </a:prstGeom>
          <a:solidFill>
            <a:schemeClr val="bg1"/>
          </a:solidFill>
          <a:ln>
            <a:gradFill flip="none" rotWithShape="1">
              <a:gsLst>
                <a:gs pos="0">
                  <a:srgbClr val="00C6FF"/>
                </a:gs>
                <a:gs pos="100000">
                  <a:srgbClr val="0072FF"/>
                </a:gs>
              </a:gsLst>
              <a:lin ang="2700000" scaled="1"/>
              <a:tileRect/>
            </a:gradFill>
          </a:ln>
        </p:spPr>
        <p:txBody>
          <a:bodyPr wrap="none" rtlCol="0">
            <a:spAutoFit/>
          </a:bodyPr>
          <a:lstStyle/>
          <a:p>
            <a:pPr marL="8255" lvl="2">
              <a:lnSpc>
                <a:spcPct val="110000"/>
              </a:lnSpc>
              <a:spcBef>
                <a:spcPts val="100"/>
              </a:spcBef>
              <a:spcAft>
                <a:spcPts val="100"/>
              </a:spcAft>
              <a:buFont typeface="Webdings" panose="05030102010509060703" pitchFamily="18" charset="2"/>
              <a:buNone/>
            </a:pPr>
            <a:r>
              <a:rPr lang="en-US" altLang="en-US" b="1" dirty="0" err="1">
                <a:gradFill flip="none" rotWithShape="1">
                  <a:gsLst>
                    <a:gs pos="0">
                      <a:srgbClr val="00C6FF"/>
                    </a:gs>
                    <a:gs pos="100000">
                      <a:srgbClr val="0072FF"/>
                    </a:gs>
                  </a:gsLst>
                  <a:lin ang="2700000" scaled="1"/>
                  <a:tileRect/>
                </a:gradFill>
                <a:latin typeface="Courier New" panose="02070309020205020404" pitchFamily="49" charset="0"/>
              </a:rPr>
              <a:t>dp.pickup</a:t>
            </a:r>
            <a:r>
              <a:rPr lang="en-US" altLang="en-US" b="1" dirty="0">
                <a:gradFill flip="none" rotWithShape="1">
                  <a:gsLst>
                    <a:gs pos="0">
                      <a:srgbClr val="00C6FF"/>
                    </a:gs>
                    <a:gs pos="100000">
                      <a:srgbClr val="0072FF"/>
                    </a:gs>
                  </a:gsLst>
                  <a:lin ang="2700000" scaled="1"/>
                  <a:tileRect/>
                </a:gradFill>
                <a:latin typeface="Courier New" panose="02070309020205020404" pitchFamily="49" charset="0"/>
              </a:rPr>
              <a:t>(</a:t>
            </a:r>
            <a:r>
              <a:rPr lang="en-US" altLang="en-US" b="1" dirty="0" err="1">
                <a:gradFill flip="none" rotWithShape="1">
                  <a:gsLst>
                    <a:gs pos="0">
                      <a:srgbClr val="00C6FF"/>
                    </a:gs>
                    <a:gs pos="100000">
                      <a:srgbClr val="0072FF"/>
                    </a:gs>
                  </a:gsLst>
                  <a:lin ang="2700000" scaled="1"/>
                  <a:tileRect/>
                </a:gradFill>
                <a:latin typeface="Courier New" panose="02070309020205020404" pitchFamily="49" charset="0"/>
              </a:rPr>
              <a:t>i</a:t>
            </a:r>
            <a:r>
              <a:rPr lang="en-US" altLang="en-US" b="1" dirty="0">
                <a:gradFill flip="none" rotWithShape="1">
                  <a:gsLst>
                    <a:gs pos="0">
                      <a:srgbClr val="00C6FF"/>
                    </a:gs>
                    <a:gs pos="100000">
                      <a:srgbClr val="0072FF"/>
                    </a:gs>
                  </a:gsLst>
                  <a:lin ang="2700000" scaled="1"/>
                  <a:tileRect/>
                </a:gradFill>
                <a:latin typeface="Courier New" panose="02070309020205020404" pitchFamily="49" charset="0"/>
              </a:rPr>
              <a:t>);</a:t>
            </a:r>
            <a:endParaRPr lang="en-US" altLang="en-US" b="1" dirty="0">
              <a:gradFill flip="none" rotWithShape="1">
                <a:gsLst>
                  <a:gs pos="0">
                    <a:srgbClr val="00C6FF"/>
                  </a:gs>
                  <a:gs pos="100000">
                    <a:srgbClr val="0072FF"/>
                  </a:gs>
                </a:gsLst>
                <a:lin ang="2700000" scaled="1"/>
                <a:tileRect/>
              </a:gradFill>
              <a:latin typeface="Courier New" panose="02070309020205020404" pitchFamily="49" charset="0"/>
            </a:endParaRPr>
          </a:p>
          <a:p>
            <a:pPr marL="8255" lvl="2">
              <a:lnSpc>
                <a:spcPct val="110000"/>
              </a:lnSpc>
              <a:spcBef>
                <a:spcPts val="100"/>
              </a:spcBef>
              <a:spcAft>
                <a:spcPts val="100"/>
              </a:spcAft>
              <a:buFont typeface="Webdings" panose="05030102010509060703" pitchFamily="18" charset="2"/>
              <a:buNone/>
            </a:pPr>
            <a:r>
              <a:rPr lang="en-US" dirty="0">
                <a:latin typeface="Courier New" panose="02070309020205020404" pitchFamily="49" charset="0"/>
              </a:rPr>
              <a:t>// </a:t>
            </a:r>
            <a:r>
              <a:rPr lang="en-US" dirty="0" err="1">
                <a:latin typeface="Courier New" panose="02070309020205020404" pitchFamily="49" charset="0"/>
              </a:rPr>
              <a:t>ăn</a:t>
            </a:r>
            <a:endParaRPr lang="en-US" dirty="0">
              <a:latin typeface="Courier New" panose="02070309020205020404" pitchFamily="49" charset="0"/>
            </a:endParaRPr>
          </a:p>
          <a:p>
            <a:pPr marL="8255" lvl="2">
              <a:lnSpc>
                <a:spcPct val="110000"/>
              </a:lnSpc>
              <a:spcBef>
                <a:spcPts val="100"/>
              </a:spcBef>
              <a:spcAft>
                <a:spcPts val="100"/>
              </a:spcAft>
              <a:buFont typeface="Webdings" panose="05030102010509060703" pitchFamily="18" charset="2"/>
              <a:buNone/>
            </a:pPr>
            <a:r>
              <a:rPr lang="en-US" b="1" dirty="0" err="1">
                <a:gradFill flip="none" rotWithShape="1">
                  <a:gsLst>
                    <a:gs pos="0">
                      <a:srgbClr val="00C6FF"/>
                    </a:gs>
                    <a:gs pos="100000">
                      <a:srgbClr val="0072FF"/>
                    </a:gs>
                  </a:gsLst>
                  <a:lin ang="2700000" scaled="1"/>
                  <a:tileRect/>
                </a:gradFill>
                <a:latin typeface="Courier New" panose="02070309020205020404" pitchFamily="49" charset="0"/>
              </a:rPr>
              <a:t>dp.putdown</a:t>
            </a:r>
            <a:r>
              <a:rPr lang="en-US" b="1" dirty="0">
                <a:gradFill flip="none" rotWithShape="1">
                  <a:gsLst>
                    <a:gs pos="0">
                      <a:srgbClr val="00C6FF"/>
                    </a:gs>
                    <a:gs pos="100000">
                      <a:srgbClr val="0072FF"/>
                    </a:gs>
                  </a:gsLst>
                  <a:lin ang="2700000" scaled="1"/>
                  <a:tileRect/>
                </a:gradFill>
                <a:latin typeface="Courier New" panose="02070309020205020404" pitchFamily="49" charset="0"/>
              </a:rPr>
              <a:t>(</a:t>
            </a:r>
            <a:r>
              <a:rPr lang="en-US" b="1" dirty="0" err="1">
                <a:gradFill flip="none" rotWithShape="1">
                  <a:gsLst>
                    <a:gs pos="0">
                      <a:srgbClr val="00C6FF"/>
                    </a:gs>
                    <a:gs pos="100000">
                      <a:srgbClr val="0072FF"/>
                    </a:gs>
                  </a:gsLst>
                  <a:lin ang="2700000" scaled="1"/>
                  <a:tileRect/>
                </a:gradFill>
                <a:latin typeface="Courier New" panose="02070309020205020404" pitchFamily="49" charset="0"/>
              </a:rPr>
              <a:t>i</a:t>
            </a:r>
            <a:r>
              <a:rPr lang="en-US" b="1" dirty="0">
                <a:gradFill flip="none" rotWithShape="1">
                  <a:gsLst>
                    <a:gs pos="0">
                      <a:srgbClr val="00C6FF"/>
                    </a:gs>
                    <a:gs pos="100000">
                      <a:srgbClr val="0072FF"/>
                    </a:gs>
                  </a:gsLst>
                  <a:lin ang="2700000" scaled="1"/>
                  <a:tileRect/>
                </a:gradFill>
                <a:latin typeface="Courier New" panose="02070309020205020404" pitchFamily="49" charset="0"/>
              </a:rPr>
              <a:t>);</a:t>
            </a:r>
            <a:endParaRPr lang="en-US" dirty="0">
              <a:gradFill>
                <a:gsLst>
                  <a:gs pos="0">
                    <a:srgbClr val="00C6FF"/>
                  </a:gs>
                  <a:gs pos="100000">
                    <a:srgbClr val="0072FF"/>
                  </a:gs>
                </a:gsLst>
                <a:lin ang="5400000" scaled="1"/>
              </a:gradFill>
              <a:latin typeface="Courier New" panose="02070309020205020404" pitchFamily="49" charset="0"/>
            </a:endParaRPr>
          </a:p>
        </p:txBody>
      </p:sp>
      <p:sp>
        <p:nvSpPr>
          <p:cNvPr id="9" name="TextBox 8"/>
          <p:cNvSpPr txBox="1"/>
          <p:nvPr/>
        </p:nvSpPr>
        <p:spPr>
          <a:xfrm>
            <a:off x="932934" y="2315414"/>
            <a:ext cx="1723613" cy="394147"/>
          </a:xfrm>
          <a:prstGeom prst="rect">
            <a:avLst/>
          </a:prstGeom>
          <a:gradFill>
            <a:gsLst>
              <a:gs pos="0">
                <a:srgbClr val="00C6FF"/>
              </a:gs>
              <a:gs pos="100000">
                <a:srgbClr val="0072FF"/>
              </a:gs>
            </a:gsLst>
            <a:lin ang="5400000" scaled="1"/>
          </a:gradFill>
          <a:ln>
            <a:gradFill>
              <a:gsLst>
                <a:gs pos="0">
                  <a:srgbClr val="00C6FF"/>
                </a:gs>
                <a:gs pos="100000">
                  <a:srgbClr val="0072FF"/>
                </a:gs>
              </a:gsLst>
              <a:lin ang="5400000" scaled="1"/>
            </a:gradFill>
          </a:ln>
        </p:spPr>
        <p:txBody>
          <a:bodyPr wrap="none" rtlCol="0">
            <a:spAutoFit/>
          </a:bodyPr>
          <a:lstStyle/>
          <a:p>
            <a:pPr>
              <a:lnSpc>
                <a:spcPct val="120000"/>
              </a:lnSpc>
              <a:spcBef>
                <a:spcPts val="200"/>
              </a:spcBef>
              <a:spcAft>
                <a:spcPts val="200"/>
              </a:spcAft>
            </a:pPr>
            <a:r>
              <a:rPr lang="en-US" b="1" dirty="0">
                <a:solidFill>
                  <a:schemeClr val="bg1"/>
                </a:solidFill>
                <a:latin typeface="Arial" panose="020B0604020202020204" pitchFamily="34" charset="0"/>
                <a:cs typeface="Arial" panose="020B0604020202020204" pitchFamily="34" charset="0"/>
              </a:rPr>
              <a:t>Triết gia thứ i:</a:t>
            </a:r>
            <a:endParaRPr lang="en-US" b="1" dirty="0">
              <a:solidFill>
                <a:schemeClr val="bg1"/>
              </a:solidFill>
              <a:latin typeface="Arial" panose="020B0604020202020204" pitchFamily="34" charset="0"/>
              <a:cs typeface="Arial" panose="020B0604020202020204" pitchFamily="34" charset="0"/>
            </a:endParaRPr>
          </a:p>
        </p:txBody>
      </p:sp>
      <p:sp>
        <p:nvSpPr>
          <p:cNvPr id="10" name="Triangle 9"/>
          <p:cNvSpPr/>
          <p:nvPr/>
        </p:nvSpPr>
        <p:spPr>
          <a:xfrm rot="5400000">
            <a:off x="716055" y="2875143"/>
            <a:ext cx="114660" cy="98845"/>
          </a:xfrm>
          <a:prstGeom prst="triangle">
            <a:avLst/>
          </a:prstGeom>
          <a:gradFill>
            <a:gsLst>
              <a:gs pos="0">
                <a:srgbClr val="00C6FF"/>
              </a:gs>
              <a:gs pos="100000">
                <a:srgbClr val="0072FF"/>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3" name="TextBox 2"/>
          <p:cNvSpPr txBox="1"/>
          <p:nvPr/>
        </p:nvSpPr>
        <p:spPr>
          <a:xfrm>
            <a:off x="937538" y="4031343"/>
            <a:ext cx="5833456" cy="989245"/>
          </a:xfrm>
          <a:prstGeom prst="rect">
            <a:avLst/>
          </a:prstGeom>
          <a:noFill/>
        </p:spPr>
        <p:txBody>
          <a:bodyPr wrap="none" rtlCol="0">
            <a:spAutoFit/>
          </a:bodyPr>
          <a:lstStyle/>
          <a:p>
            <a:pPr marL="285750" indent="-285750">
              <a:lnSpc>
                <a:spcPct val="120000"/>
              </a:lnSpc>
              <a:spcBef>
                <a:spcPts val="200"/>
              </a:spcBef>
              <a:spcAft>
                <a:spcPts val="200"/>
              </a:spcAft>
              <a:buFont typeface="Arial" panose="020B0604020202020204" pitchFamily="34" charset="0"/>
              <a:buChar char="•"/>
            </a:pPr>
            <a:r>
              <a:rPr lang="en-US" sz="2400" dirty="0">
                <a:latin typeface="Arial" panose="020B0604020202020204" pitchFamily="34" charset="0"/>
                <a:cs typeface="Arial" panose="020B0604020202020204" pitchFamily="34" charset="0"/>
              </a:rPr>
              <a:t>Giải thuật không bao giờ bị deadlock</a:t>
            </a:r>
            <a:r>
              <a:rPr lang="en-US" sz="2400" dirty="0">
                <a:latin typeface="Arial" panose="020B0604020202020204" pitchFamily="34" charset="0"/>
                <a:cs typeface="Arial" panose="020B0604020202020204" pitchFamily="34" charset="0"/>
              </a:rPr>
              <a:t>.</a:t>
            </a:r>
            <a:endParaRPr lang="en-US" sz="2400" dirty="0">
              <a:latin typeface="Arial" panose="020B0604020202020204" pitchFamily="34" charset="0"/>
              <a:cs typeface="Arial" panose="020B0604020202020204" pitchFamily="34" charset="0"/>
            </a:endParaRPr>
          </a:p>
          <a:p>
            <a:pPr marL="285750" indent="-285750">
              <a:lnSpc>
                <a:spcPct val="120000"/>
              </a:lnSpc>
              <a:spcBef>
                <a:spcPts val="200"/>
              </a:spcBef>
              <a:spcAft>
                <a:spcPts val="200"/>
              </a:spcAft>
              <a:buFont typeface="Arial" panose="020B0604020202020204" pitchFamily="34" charset="0"/>
              <a:buChar char="•"/>
            </a:pPr>
            <a:r>
              <a:rPr lang="en-US" sz="2400" dirty="0">
                <a:latin typeface="Arial" panose="020B0604020202020204" pitchFamily="34" charset="0"/>
                <a:cs typeface="Arial" panose="020B0604020202020204" pitchFamily="34" charset="0"/>
              </a:rPr>
              <a:t>Tuy nhiên, vẫn có thể xảy ra starvation</a:t>
            </a:r>
            <a:r>
              <a:rPr lang="en-US" sz="2400" dirty="0">
                <a:latin typeface="Arial" panose="020B0604020202020204" pitchFamily="34" charset="0"/>
                <a:cs typeface="Arial" panose="020B0604020202020204" pitchFamily="34" charset="0"/>
              </a:rPr>
              <a:t>.</a:t>
            </a:r>
            <a:endParaRPr lang="en-US" sz="2400" dirty="0">
              <a:latin typeface="Arial" panose="020B0604020202020204" pitchFamily="34" charset="0"/>
              <a:cs typeface="Arial" panose="020B0604020202020204" pitchFamily="34"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59:morph option="byObject"/>
      </p:transition>
    </mc:Choice>
    <mc:Fallback>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lang="en-US" altLang="ja-JP" dirty="0" err="1"/>
              <a:t>Tóm</a:t>
            </a:r>
            <a:r>
              <a:rPr lang="en-US" altLang="ja-JP" dirty="0"/>
              <a:t> </a:t>
            </a:r>
            <a:r>
              <a:rPr lang="en-US" altLang="ja-JP" dirty="0" err="1"/>
              <a:t>tắt</a:t>
            </a:r>
            <a:r>
              <a:rPr lang="en-US" altLang="ja-JP" dirty="0"/>
              <a:t> </a:t>
            </a:r>
            <a:r>
              <a:rPr lang="en-US" altLang="ja-JP" dirty="0" err="1"/>
              <a:t>lại</a:t>
            </a:r>
            <a:r>
              <a:rPr lang="en-US" altLang="ja-JP" dirty="0"/>
              <a:t> </a:t>
            </a:r>
            <a:r>
              <a:rPr lang="en-US" altLang="ja-JP" dirty="0" err="1"/>
              <a:t>nội</a:t>
            </a:r>
            <a:r>
              <a:rPr lang="en-US" altLang="ja-JP" dirty="0"/>
              <a:t> </a:t>
            </a:r>
            <a:r>
              <a:rPr lang="en-US" altLang="ja-JP"/>
              <a:t>dung buổi </a:t>
            </a:r>
            <a:r>
              <a:rPr lang="en-US" altLang="ja-JP" dirty="0" err="1"/>
              <a:t>học</a:t>
            </a:r>
            <a:endParaRPr kumimoji="1" lang="ja-JP" altLang="en-US" dirty="0"/>
          </a:p>
        </p:txBody>
      </p:sp>
      <p:sp>
        <p:nvSpPr>
          <p:cNvPr id="7" name="Content Placeholder 6"/>
          <p:cNvSpPr>
            <a:spLocks noGrp="1"/>
          </p:cNvSpPr>
          <p:nvPr>
            <p:ph idx="1"/>
          </p:nvPr>
        </p:nvSpPr>
        <p:spPr/>
        <p:txBody>
          <a:bodyPr>
            <a:normAutofit/>
          </a:bodyPr>
          <a:lstStyle/>
          <a:p>
            <a:r>
              <a:rPr lang="en-US" dirty="0" err="1"/>
              <a:t>Các</a:t>
            </a:r>
            <a:r>
              <a:rPr lang="en-US" dirty="0"/>
              <a:t> </a:t>
            </a:r>
            <a:r>
              <a:rPr lang="en-US" dirty="0" err="1"/>
              <a:t>giải</a:t>
            </a:r>
            <a:r>
              <a:rPr lang="en-US" dirty="0"/>
              <a:t> </a:t>
            </a:r>
            <a:r>
              <a:rPr lang="en-US" dirty="0" err="1"/>
              <a:t>pháp</a:t>
            </a:r>
            <a:r>
              <a:rPr lang="en-US" dirty="0"/>
              <a:t> </a:t>
            </a:r>
            <a:r>
              <a:rPr lang="en-US" dirty="0" err="1"/>
              <a:t>đồng</a:t>
            </a:r>
            <a:r>
              <a:rPr lang="en-US" dirty="0"/>
              <a:t> </a:t>
            </a:r>
            <a:r>
              <a:rPr lang="en-US" dirty="0" err="1"/>
              <a:t>bộ</a:t>
            </a:r>
            <a:endParaRPr lang="en-US" dirty="0"/>
          </a:p>
          <a:p>
            <a:pPr lvl="1"/>
            <a:r>
              <a:rPr lang="en-US" dirty="0"/>
              <a:t>Semaphore</a:t>
            </a:r>
            <a:endParaRPr lang="en-US" dirty="0"/>
          </a:p>
          <a:p>
            <a:pPr lvl="1"/>
            <a:r>
              <a:rPr lang="en-US" dirty="0"/>
              <a:t>Monitor</a:t>
            </a:r>
            <a:endParaRPr lang="en-US" dirty="0"/>
          </a:p>
          <a:p>
            <a:pPr lvl="1"/>
            <a:r>
              <a:rPr lang="en-US" dirty="0"/>
              <a:t>Liveness</a:t>
            </a:r>
            <a:endParaRPr lang="en-US" dirty="0"/>
          </a:p>
          <a:p>
            <a:r>
              <a:rPr lang="en-US" dirty="0" err="1"/>
              <a:t>Các</a:t>
            </a:r>
            <a:r>
              <a:rPr lang="en-US" dirty="0"/>
              <a:t> </a:t>
            </a:r>
            <a:r>
              <a:rPr lang="en-US" dirty="0" err="1"/>
              <a:t>bài</a:t>
            </a:r>
            <a:r>
              <a:rPr lang="en-US" dirty="0"/>
              <a:t> </a:t>
            </a:r>
            <a:r>
              <a:rPr lang="en-US" dirty="0" err="1"/>
              <a:t>toán</a:t>
            </a:r>
            <a:r>
              <a:rPr lang="en-US" dirty="0"/>
              <a:t> </a:t>
            </a:r>
            <a:r>
              <a:rPr lang="en-US" dirty="0" err="1"/>
              <a:t>đồng</a:t>
            </a:r>
            <a:r>
              <a:rPr lang="en-US" dirty="0"/>
              <a:t> </a:t>
            </a:r>
            <a:r>
              <a:rPr lang="en-US" dirty="0" err="1"/>
              <a:t>bộ</a:t>
            </a:r>
            <a:endParaRPr lang="en-US" dirty="0"/>
          </a:p>
          <a:p>
            <a:pPr lvl="1"/>
            <a:r>
              <a:rPr lang="en-US" dirty="0" err="1"/>
              <a:t>Bài</a:t>
            </a:r>
            <a:r>
              <a:rPr lang="en-US" dirty="0"/>
              <a:t> </a:t>
            </a:r>
            <a:r>
              <a:rPr lang="en-US" dirty="0" err="1"/>
              <a:t>toán</a:t>
            </a:r>
            <a:r>
              <a:rPr lang="en-US" dirty="0"/>
              <a:t> </a:t>
            </a:r>
            <a:r>
              <a:rPr lang="en-US" dirty="0" err="1"/>
              <a:t>đồng</a:t>
            </a:r>
            <a:r>
              <a:rPr lang="en-US" dirty="0"/>
              <a:t> </a:t>
            </a:r>
            <a:r>
              <a:rPr lang="en-US" dirty="0" err="1"/>
              <a:t>bộ</a:t>
            </a:r>
            <a:r>
              <a:rPr lang="en-US" dirty="0"/>
              <a:t> bounded-buffer</a:t>
            </a:r>
            <a:endParaRPr lang="en-US" dirty="0"/>
          </a:p>
          <a:p>
            <a:pPr lvl="1"/>
            <a:r>
              <a:rPr lang="en-US" dirty="0" err="1"/>
              <a:t>Bài</a:t>
            </a:r>
            <a:r>
              <a:rPr lang="en-US" dirty="0"/>
              <a:t> </a:t>
            </a:r>
            <a:r>
              <a:rPr lang="en-US" dirty="0" err="1"/>
              <a:t>toán</a:t>
            </a:r>
            <a:r>
              <a:rPr lang="en-US" dirty="0"/>
              <a:t> </a:t>
            </a:r>
            <a:r>
              <a:rPr lang="en-US" dirty="0" err="1"/>
              <a:t>đồng</a:t>
            </a:r>
            <a:r>
              <a:rPr lang="en-US" dirty="0"/>
              <a:t> </a:t>
            </a:r>
            <a:r>
              <a:rPr lang="en-US" dirty="0" err="1"/>
              <a:t>bộ</a:t>
            </a:r>
            <a:r>
              <a:rPr lang="en-US" dirty="0"/>
              <a:t> readers-writers</a:t>
            </a:r>
            <a:endParaRPr lang="en-US" dirty="0"/>
          </a:p>
          <a:p>
            <a:pPr lvl="1"/>
            <a:r>
              <a:rPr lang="en-US" dirty="0" err="1"/>
              <a:t>Bài</a:t>
            </a:r>
            <a:r>
              <a:rPr lang="en-US" dirty="0"/>
              <a:t> </a:t>
            </a:r>
            <a:r>
              <a:rPr lang="en-US" dirty="0" err="1"/>
              <a:t>toán</a:t>
            </a:r>
            <a:r>
              <a:rPr lang="en-US" dirty="0"/>
              <a:t> </a:t>
            </a:r>
            <a:r>
              <a:rPr lang="en-US" dirty="0" err="1"/>
              <a:t>đồng</a:t>
            </a:r>
            <a:r>
              <a:rPr lang="en-US" dirty="0"/>
              <a:t> </a:t>
            </a:r>
            <a:r>
              <a:rPr lang="en-US" dirty="0" err="1"/>
              <a:t>bộ</a:t>
            </a:r>
            <a:r>
              <a:rPr lang="en-US" dirty="0"/>
              <a:t> dining-philosophers</a:t>
            </a:r>
            <a:endParaRPr lang="en-US" dirty="0"/>
          </a:p>
          <a:p>
            <a:endParaRPr lang="en-US" dirty="0"/>
          </a:p>
        </p:txBody>
      </p:sp>
      <p:sp>
        <p:nvSpPr>
          <p:cNvPr id="5" name="フッター プレースホルダ 4"/>
          <p:cNvSpPr>
            <a:spLocks noGrp="1"/>
          </p:cNvSpPr>
          <p:nvPr>
            <p:ph type="ftr" sz="quarter" idx="11"/>
          </p:nvPr>
        </p:nvSpPr>
        <p:spPr>
          <a:xfrm>
            <a:off x="3286101" y="6524626"/>
            <a:ext cx="5618212" cy="288925"/>
          </a:xfrm>
        </p:spPr>
        <p:txBody>
          <a:bodyPr/>
          <a:lstStyle/>
          <a:p>
            <a:r>
              <a:rPr lang="vi-VN" dirty="0"/>
              <a:t>Thực hiện bởi Trường Đại học Công nghệ Thông tin, ĐHQG-HCM</a:t>
            </a:r>
            <a:endParaRPr lang="en-US" dirty="0"/>
          </a:p>
        </p:txBody>
      </p:sp>
      <p:sp>
        <p:nvSpPr>
          <p:cNvPr id="6" name="スライド番号プレースホルダ 5"/>
          <p:cNvSpPr>
            <a:spLocks noGrp="1"/>
          </p:cNvSpPr>
          <p:nvPr>
            <p:ph type="sldNum" sz="quarter" idx="12"/>
          </p:nvPr>
        </p:nvSpPr>
        <p:spPr/>
        <p:txBody>
          <a:bodyPr/>
          <a:lstStyle/>
          <a:p>
            <a:fld id="{800C8475-47C1-49C9-BEE5-594F8CF4D71F}" type="slidenum">
              <a:rPr kumimoji="1" lang="ja-JP" altLang="en-US" smtClean="0"/>
            </a:fld>
            <a:endParaRPr kumimoji="1" lang="ja-JP"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00C8475-47C1-49C9-BEE5-594F8CF4D71F}" type="slidenum">
              <a:rPr kumimoji="1" lang="ja-JP" altLang="en-US" smtClean="0"/>
            </a:fld>
            <a:endParaRPr kumimoji="1" lang="ja-JP" altLang="en-US"/>
          </a:p>
        </p:txBody>
      </p:sp>
      <p:sp>
        <p:nvSpPr>
          <p:cNvPr id="6" name="Text Placeholder 5"/>
          <p:cNvSpPr>
            <a:spLocks noGrp="1"/>
          </p:cNvSpPr>
          <p:nvPr>
            <p:ph type="body" sz="quarter" idx="15"/>
          </p:nvPr>
        </p:nvSpPr>
        <p:spPr/>
        <p:txBody>
          <a:bodyPr/>
          <a:lstStyle/>
          <a:p>
            <a:r>
              <a:rPr lang="en-US" sz="3200" dirty="0"/>
              <a:t>THẢO LUẬN</a:t>
            </a:r>
            <a:endParaRPr lang="en-US" sz="3200" dirty="0"/>
          </a:p>
        </p:txBody>
      </p:sp>
      <p:sp>
        <p:nvSpPr>
          <p:cNvPr id="2" name="Footer Placeholder 1"/>
          <p:cNvSpPr>
            <a:spLocks noGrp="1"/>
          </p:cNvSpPr>
          <p:nvPr>
            <p:ph type="ftr" sz="quarter" idx="11"/>
          </p:nvPr>
        </p:nvSpPr>
        <p:spPr/>
        <p:txBody>
          <a:bodyPr/>
          <a:lstStyle/>
          <a:p>
            <a:r>
              <a:rPr lang="vi-VN" dirty="0"/>
              <a:t>Thực hiện bởi Trường Đại học Công nghệ Thông tin, ĐHQG-HCM</a:t>
            </a:r>
            <a:endParaRPr lang="en-US" dirty="0"/>
          </a:p>
        </p:txBody>
      </p:sp>
      <p:pic>
        <p:nvPicPr>
          <p:cNvPr id="9" name="Graphic 8" descr="Graph and note paper with pencils"/>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a:off x="3962400" y="1720780"/>
            <a:ext cx="4267200" cy="426720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5.7.1. Định nghĩa semaphore</a:t>
            </a:r>
            <a:endParaRPr lang="en-US" dirty="0"/>
          </a:p>
        </p:txBody>
      </p:sp>
      <p:sp>
        <p:nvSpPr>
          <p:cNvPr id="4" name="Footer Placeholder 3"/>
          <p:cNvSpPr>
            <a:spLocks noGrp="1"/>
          </p:cNvSpPr>
          <p:nvPr>
            <p:ph type="ftr" sz="quarter" idx="11"/>
          </p:nvPr>
        </p:nvSpPr>
        <p:spPr/>
        <p:txBody>
          <a:bodyPr/>
          <a:lstStyle/>
          <a:p>
            <a:r>
              <a:rPr lang="vi-VN"/>
              <a:t>Thực hiện bởi Trường Đại học Công nghệ Thông tin, ĐHQG-HCM</a:t>
            </a:r>
            <a:endParaRPr lang="en-US" dirty="0"/>
          </a:p>
        </p:txBody>
      </p:sp>
      <p:sp>
        <p:nvSpPr>
          <p:cNvPr id="5" name="Slide Number Placeholder 4"/>
          <p:cNvSpPr>
            <a:spLocks noGrp="1"/>
          </p:cNvSpPr>
          <p:nvPr>
            <p:ph type="sldNum" sz="quarter" idx="12"/>
          </p:nvPr>
        </p:nvSpPr>
        <p:spPr/>
        <p:txBody>
          <a:bodyPr/>
          <a:lstStyle/>
          <a:p>
            <a:fld id="{D8B0B3AC-44A8-D142-AAF6-9A453466E1A4}" type="slidenum">
              <a:rPr lang="en-US" smtClean="0"/>
            </a:fld>
            <a:endParaRPr lang="en-US" dirty="0"/>
          </a:p>
        </p:txBody>
      </p:sp>
      <p:sp>
        <p:nvSpPr>
          <p:cNvPr id="16" name="Left Bracket 15"/>
          <p:cNvSpPr/>
          <p:nvPr/>
        </p:nvSpPr>
        <p:spPr>
          <a:xfrm rot="16200000">
            <a:off x="2904946" y="1683289"/>
            <a:ext cx="2326303" cy="5476566"/>
          </a:xfrm>
          <a:prstGeom prst="leftBracket">
            <a:avLst>
              <a:gd name="adj" fmla="val 0"/>
            </a:avLst>
          </a:prstGeom>
          <a:ln w="25400" cap="rnd">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Half Frame 13"/>
          <p:cNvSpPr/>
          <p:nvPr/>
        </p:nvSpPr>
        <p:spPr>
          <a:xfrm rot="2700000">
            <a:off x="1701279" y="1055527"/>
            <a:ext cx="4740544" cy="4750317"/>
          </a:xfrm>
          <a:custGeom>
            <a:avLst/>
            <a:gdLst>
              <a:gd name="connsiteX0" fmla="*/ 0 w 4225413"/>
              <a:gd name="connsiteY0" fmla="*/ 0 h 4225413"/>
              <a:gd name="connsiteX1" fmla="*/ 4225413 w 4225413"/>
              <a:gd name="connsiteY1" fmla="*/ 0 h 4225413"/>
              <a:gd name="connsiteX2" fmla="*/ 4136933 w 4225413"/>
              <a:gd name="connsiteY2" fmla="*/ 88480 h 4225413"/>
              <a:gd name="connsiteX3" fmla="*/ 95832 w 4225413"/>
              <a:gd name="connsiteY3" fmla="*/ 88480 h 4225413"/>
              <a:gd name="connsiteX4" fmla="*/ 95832 w 4225413"/>
              <a:gd name="connsiteY4" fmla="*/ 4129581 h 4225413"/>
              <a:gd name="connsiteX5" fmla="*/ 0 w 4225413"/>
              <a:gd name="connsiteY5" fmla="*/ 4225413 h 4225413"/>
              <a:gd name="connsiteX6" fmla="*/ 0 w 4225413"/>
              <a:gd name="connsiteY6" fmla="*/ 0 h 4225413"/>
              <a:gd name="connsiteX0-1" fmla="*/ 1517374 w 5742787"/>
              <a:gd name="connsiteY0-2" fmla="*/ 0 h 4129581"/>
              <a:gd name="connsiteX1-3" fmla="*/ 5742787 w 5742787"/>
              <a:gd name="connsiteY1-4" fmla="*/ 0 h 4129581"/>
              <a:gd name="connsiteX2-5" fmla="*/ 5654307 w 5742787"/>
              <a:gd name="connsiteY2-6" fmla="*/ 88480 h 4129581"/>
              <a:gd name="connsiteX3-7" fmla="*/ 1613206 w 5742787"/>
              <a:gd name="connsiteY3-8" fmla="*/ 88480 h 4129581"/>
              <a:gd name="connsiteX4-9" fmla="*/ 1613206 w 5742787"/>
              <a:gd name="connsiteY4-10" fmla="*/ 4129581 h 4129581"/>
              <a:gd name="connsiteX5-11" fmla="*/ 0 w 5742787"/>
              <a:gd name="connsiteY5-12" fmla="*/ 3542334 h 4129581"/>
              <a:gd name="connsiteX6-13" fmla="*/ 1517374 w 5742787"/>
              <a:gd name="connsiteY6-14" fmla="*/ 0 h 4129581"/>
              <a:gd name="connsiteX0-15" fmla="*/ 1517374 w 5742787"/>
              <a:gd name="connsiteY0-16" fmla="*/ 0 h 3542334"/>
              <a:gd name="connsiteX1-17" fmla="*/ 5742787 w 5742787"/>
              <a:gd name="connsiteY1-18" fmla="*/ 0 h 3542334"/>
              <a:gd name="connsiteX2-19" fmla="*/ 5654307 w 5742787"/>
              <a:gd name="connsiteY2-20" fmla="*/ 88480 h 3542334"/>
              <a:gd name="connsiteX3-21" fmla="*/ 1613206 w 5742787"/>
              <a:gd name="connsiteY3-22" fmla="*/ 88480 h 3542334"/>
              <a:gd name="connsiteX4-23" fmla="*/ 283549 w 5742787"/>
              <a:gd name="connsiteY4-24" fmla="*/ 3248357 h 3542334"/>
              <a:gd name="connsiteX5-25" fmla="*/ 0 w 5742787"/>
              <a:gd name="connsiteY5-26" fmla="*/ 3542334 h 3542334"/>
              <a:gd name="connsiteX6-27" fmla="*/ 1517374 w 5742787"/>
              <a:gd name="connsiteY6-28" fmla="*/ 0 h 3542334"/>
              <a:gd name="connsiteX0-29" fmla="*/ 1517374 w 5654307"/>
              <a:gd name="connsiteY0-30" fmla="*/ 1527803 h 5070137"/>
              <a:gd name="connsiteX1-31" fmla="*/ 5059709 w 5654307"/>
              <a:gd name="connsiteY1-32" fmla="*/ 0 h 5070137"/>
              <a:gd name="connsiteX2-33" fmla="*/ 5654307 w 5654307"/>
              <a:gd name="connsiteY2-34" fmla="*/ 1616283 h 5070137"/>
              <a:gd name="connsiteX3-35" fmla="*/ 1613206 w 5654307"/>
              <a:gd name="connsiteY3-36" fmla="*/ 1616283 h 5070137"/>
              <a:gd name="connsiteX4-37" fmla="*/ 283549 w 5654307"/>
              <a:gd name="connsiteY4-38" fmla="*/ 4776160 h 5070137"/>
              <a:gd name="connsiteX5-39" fmla="*/ 0 w 5654307"/>
              <a:gd name="connsiteY5-40" fmla="*/ 5070137 h 5070137"/>
              <a:gd name="connsiteX6-41" fmla="*/ 1517374 w 5654307"/>
              <a:gd name="connsiteY6-42" fmla="*/ 1527803 h 5070137"/>
              <a:gd name="connsiteX0-43" fmla="*/ 1517374 w 5059709"/>
              <a:gd name="connsiteY0-44" fmla="*/ 1527803 h 5070137"/>
              <a:gd name="connsiteX1-45" fmla="*/ 5059709 w 5059709"/>
              <a:gd name="connsiteY1-46" fmla="*/ 0 h 5070137"/>
              <a:gd name="connsiteX2-47" fmla="*/ 4783512 w 5059709"/>
              <a:gd name="connsiteY2-48" fmla="*/ 297056 h 5070137"/>
              <a:gd name="connsiteX3-49" fmla="*/ 1613206 w 5059709"/>
              <a:gd name="connsiteY3-50" fmla="*/ 1616283 h 5070137"/>
              <a:gd name="connsiteX4-51" fmla="*/ 283549 w 5059709"/>
              <a:gd name="connsiteY4-52" fmla="*/ 4776160 h 5070137"/>
              <a:gd name="connsiteX5-53" fmla="*/ 0 w 5059709"/>
              <a:gd name="connsiteY5-54" fmla="*/ 5070137 h 5070137"/>
              <a:gd name="connsiteX6-55" fmla="*/ 1517374 w 5059709"/>
              <a:gd name="connsiteY6-56" fmla="*/ 1527803 h 507013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5059709" h="5070137">
                <a:moveTo>
                  <a:pt x="1517374" y="1527803"/>
                </a:moveTo>
                <a:lnTo>
                  <a:pt x="5059709" y="0"/>
                </a:lnTo>
                <a:lnTo>
                  <a:pt x="4783512" y="297056"/>
                </a:lnTo>
                <a:lnTo>
                  <a:pt x="1613206" y="1616283"/>
                </a:lnTo>
                <a:lnTo>
                  <a:pt x="283549" y="4776160"/>
                </a:lnTo>
                <a:lnTo>
                  <a:pt x="0" y="5070137"/>
                </a:lnTo>
                <a:lnTo>
                  <a:pt x="1517374" y="1527803"/>
                </a:lnTo>
                <a:close/>
              </a:path>
            </a:pathLst>
          </a:custGeom>
          <a:gradFill>
            <a:gsLst>
              <a:gs pos="0">
                <a:srgbClr val="00C6FF"/>
              </a:gs>
              <a:gs pos="100000">
                <a:srgbClr val="0072FF"/>
              </a:gs>
            </a:gsLst>
            <a:lin ang="5400000" scaled="1"/>
          </a:gra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Arial" panose="020B0604020202020204" pitchFamily="34" charset="0"/>
              <a:cs typeface="Arial" panose="020B0604020202020204" pitchFamily="34" charset="0"/>
            </a:endParaRPr>
          </a:p>
        </p:txBody>
      </p:sp>
      <p:sp>
        <p:nvSpPr>
          <p:cNvPr id="17" name="TextBox 16"/>
          <p:cNvSpPr txBox="1"/>
          <p:nvPr/>
        </p:nvSpPr>
        <p:spPr>
          <a:xfrm>
            <a:off x="2872897" y="2926804"/>
            <a:ext cx="2390398" cy="646331"/>
          </a:xfrm>
          <a:prstGeom prst="rect">
            <a:avLst/>
          </a:prstGeom>
          <a:noFill/>
        </p:spPr>
        <p:txBody>
          <a:bodyPr wrap="none" rtlCol="0">
            <a:spAutoFit/>
          </a:bodyPr>
          <a:lstStyle/>
          <a:p>
            <a:pPr algn="ctr"/>
            <a:r>
              <a:rPr lang="en-US" sz="3600" b="1" dirty="0">
                <a:latin typeface="Times New Roman" panose="02020603050405020304" pitchFamily="18" charset="0"/>
                <a:cs typeface="Times New Roman" panose="02020603050405020304" pitchFamily="18" charset="0"/>
              </a:rPr>
              <a:t>Restaurant</a:t>
            </a:r>
            <a:endParaRPr lang="en-US" sz="3600" b="1" dirty="0">
              <a:latin typeface="Times New Roman" panose="02020603050405020304" pitchFamily="18" charset="0"/>
              <a:cs typeface="Times New Roman" panose="02020603050405020304" pitchFamily="18" charset="0"/>
            </a:endParaRPr>
          </a:p>
        </p:txBody>
      </p:sp>
      <p:cxnSp>
        <p:nvCxnSpPr>
          <p:cNvPr id="19" name="Straight Connector 18"/>
          <p:cNvCxnSpPr/>
          <p:nvPr/>
        </p:nvCxnSpPr>
        <p:spPr>
          <a:xfrm>
            <a:off x="1839482" y="3590037"/>
            <a:ext cx="4457229" cy="0"/>
          </a:xfrm>
          <a:prstGeom prst="line">
            <a:avLst/>
          </a:prstGeom>
          <a:ln w="19050" cap="rnd">
            <a:round/>
          </a:ln>
        </p:spPr>
        <p:style>
          <a:lnRef idx="1">
            <a:schemeClr val="accent1"/>
          </a:lnRef>
          <a:fillRef idx="0">
            <a:schemeClr val="accent1"/>
          </a:fillRef>
          <a:effectRef idx="0">
            <a:schemeClr val="accent1"/>
          </a:effectRef>
          <a:fontRef idx="minor">
            <a:schemeClr val="tx1"/>
          </a:fontRef>
        </p:style>
      </p:cxnSp>
      <p:sp>
        <p:nvSpPr>
          <p:cNvPr id="20" name="Oval 19"/>
          <p:cNvSpPr/>
          <p:nvPr/>
        </p:nvSpPr>
        <p:spPr>
          <a:xfrm>
            <a:off x="1839482" y="3786280"/>
            <a:ext cx="400724" cy="400724"/>
          </a:xfrm>
          <a:prstGeom prst="ellipse">
            <a:avLst/>
          </a:prstGeom>
          <a:gradFill>
            <a:gsLst>
              <a:gs pos="0">
                <a:srgbClr val="00C6FF"/>
              </a:gs>
              <a:gs pos="100000">
                <a:srgbClr val="0072FF"/>
              </a:gs>
            </a:gsLst>
            <a:lin ang="5400000" scaled="1"/>
          </a:gra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21" name="Oval 20"/>
          <p:cNvSpPr/>
          <p:nvPr/>
        </p:nvSpPr>
        <p:spPr>
          <a:xfrm>
            <a:off x="2853609" y="3786280"/>
            <a:ext cx="400724" cy="400724"/>
          </a:xfrm>
          <a:prstGeom prst="ellipse">
            <a:avLst/>
          </a:prstGeom>
          <a:solidFill>
            <a:schemeClr val="bg1"/>
          </a:soli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22" name="Oval 21"/>
          <p:cNvSpPr/>
          <p:nvPr/>
        </p:nvSpPr>
        <p:spPr>
          <a:xfrm>
            <a:off x="3867736" y="3786279"/>
            <a:ext cx="400724" cy="400724"/>
          </a:xfrm>
          <a:prstGeom prst="ellipse">
            <a:avLst/>
          </a:prstGeom>
          <a:solidFill>
            <a:schemeClr val="bg1"/>
          </a:soli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23" name="Oval 22"/>
          <p:cNvSpPr/>
          <p:nvPr/>
        </p:nvSpPr>
        <p:spPr>
          <a:xfrm>
            <a:off x="4881862" y="3786278"/>
            <a:ext cx="400724" cy="400724"/>
          </a:xfrm>
          <a:prstGeom prst="ellipse">
            <a:avLst/>
          </a:prstGeom>
          <a:solidFill>
            <a:schemeClr val="bg1"/>
          </a:soli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24" name="Oval 23"/>
          <p:cNvSpPr/>
          <p:nvPr/>
        </p:nvSpPr>
        <p:spPr>
          <a:xfrm>
            <a:off x="5895987" y="3786277"/>
            <a:ext cx="400724" cy="400724"/>
          </a:xfrm>
          <a:prstGeom prst="ellipse">
            <a:avLst/>
          </a:prstGeom>
          <a:solidFill>
            <a:schemeClr val="bg1"/>
          </a:soli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45" name="Oval 44"/>
          <p:cNvSpPr/>
          <p:nvPr/>
        </p:nvSpPr>
        <p:spPr>
          <a:xfrm>
            <a:off x="1839482" y="4387020"/>
            <a:ext cx="400724" cy="400724"/>
          </a:xfrm>
          <a:prstGeom prst="ellipse">
            <a:avLst/>
          </a:prstGeom>
          <a:solidFill>
            <a:schemeClr val="bg1"/>
          </a:soli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46" name="Oval 45"/>
          <p:cNvSpPr/>
          <p:nvPr/>
        </p:nvSpPr>
        <p:spPr>
          <a:xfrm>
            <a:off x="2853609" y="4387019"/>
            <a:ext cx="400724" cy="400724"/>
          </a:xfrm>
          <a:prstGeom prst="ellipse">
            <a:avLst/>
          </a:prstGeom>
          <a:solidFill>
            <a:schemeClr val="bg1"/>
          </a:soli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47" name="Oval 46"/>
          <p:cNvSpPr/>
          <p:nvPr/>
        </p:nvSpPr>
        <p:spPr>
          <a:xfrm>
            <a:off x="3867736" y="4387018"/>
            <a:ext cx="400724" cy="400724"/>
          </a:xfrm>
          <a:prstGeom prst="ellipse">
            <a:avLst/>
          </a:prstGeom>
          <a:solidFill>
            <a:schemeClr val="bg1"/>
          </a:soli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48" name="Oval 47"/>
          <p:cNvSpPr/>
          <p:nvPr/>
        </p:nvSpPr>
        <p:spPr>
          <a:xfrm>
            <a:off x="4881862" y="4387017"/>
            <a:ext cx="400724" cy="400724"/>
          </a:xfrm>
          <a:prstGeom prst="ellipse">
            <a:avLst/>
          </a:prstGeom>
          <a:solidFill>
            <a:schemeClr val="bg1"/>
          </a:soli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49" name="Oval 48"/>
          <p:cNvSpPr/>
          <p:nvPr/>
        </p:nvSpPr>
        <p:spPr>
          <a:xfrm>
            <a:off x="5895987" y="4387016"/>
            <a:ext cx="400724" cy="400724"/>
          </a:xfrm>
          <a:prstGeom prst="ellipse">
            <a:avLst/>
          </a:prstGeom>
          <a:solidFill>
            <a:schemeClr val="bg1"/>
          </a:soli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50" name="Oval 49"/>
          <p:cNvSpPr/>
          <p:nvPr/>
        </p:nvSpPr>
        <p:spPr>
          <a:xfrm>
            <a:off x="1839482" y="4987759"/>
            <a:ext cx="400724" cy="400724"/>
          </a:xfrm>
          <a:prstGeom prst="ellipse">
            <a:avLst/>
          </a:prstGeom>
          <a:solidFill>
            <a:schemeClr val="bg1"/>
          </a:soli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51" name="Oval 50"/>
          <p:cNvSpPr/>
          <p:nvPr/>
        </p:nvSpPr>
        <p:spPr>
          <a:xfrm>
            <a:off x="2853609" y="4987758"/>
            <a:ext cx="400724" cy="400724"/>
          </a:xfrm>
          <a:prstGeom prst="ellipse">
            <a:avLst/>
          </a:prstGeom>
          <a:solidFill>
            <a:schemeClr val="bg1"/>
          </a:soli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52" name="Oval 51"/>
          <p:cNvSpPr/>
          <p:nvPr/>
        </p:nvSpPr>
        <p:spPr>
          <a:xfrm>
            <a:off x="3867736" y="4987757"/>
            <a:ext cx="400724" cy="400724"/>
          </a:xfrm>
          <a:prstGeom prst="ellipse">
            <a:avLst/>
          </a:prstGeom>
          <a:solidFill>
            <a:schemeClr val="bg1"/>
          </a:soli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53" name="Oval 52"/>
          <p:cNvSpPr/>
          <p:nvPr/>
        </p:nvSpPr>
        <p:spPr>
          <a:xfrm>
            <a:off x="4881862" y="4987756"/>
            <a:ext cx="400724" cy="400724"/>
          </a:xfrm>
          <a:prstGeom prst="ellipse">
            <a:avLst/>
          </a:prstGeom>
          <a:solidFill>
            <a:schemeClr val="bg1"/>
          </a:soli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54" name="Oval 53"/>
          <p:cNvSpPr/>
          <p:nvPr/>
        </p:nvSpPr>
        <p:spPr>
          <a:xfrm>
            <a:off x="5895987" y="4987755"/>
            <a:ext cx="400724" cy="400724"/>
          </a:xfrm>
          <a:prstGeom prst="ellipse">
            <a:avLst/>
          </a:prstGeom>
          <a:solidFill>
            <a:schemeClr val="bg1"/>
          </a:soli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55" name="TextBox 54"/>
          <p:cNvSpPr txBox="1"/>
          <p:nvPr/>
        </p:nvSpPr>
        <p:spPr>
          <a:xfrm>
            <a:off x="7670241" y="2056240"/>
            <a:ext cx="3643946" cy="646331"/>
          </a:xfrm>
          <a:prstGeom prst="rect">
            <a:avLst/>
          </a:prstGeom>
          <a:noFill/>
        </p:spPr>
        <p:txBody>
          <a:bodyPr wrap="none" rtlCol="0">
            <a:spAutoFit/>
          </a:bodyPr>
          <a:lstStyle/>
          <a:p>
            <a:pPr marL="285750" indent="-285750" algn="l">
              <a:buFont typeface="Arial" panose="020B0604020202020204" pitchFamily="34" charset="0"/>
              <a:buChar char="•"/>
            </a:pPr>
            <a:r>
              <a:rPr lang="en-US" dirty="0">
                <a:latin typeface="Courier New" panose="02070309020205020404" pitchFamily="49" charset="0"/>
                <a:cs typeface="Courier New" panose="02070309020205020404" pitchFamily="49" charset="0"/>
              </a:rPr>
              <a:t>semaphore </a:t>
            </a:r>
            <a:r>
              <a:rPr lang="en-US" b="1" dirty="0">
                <a:gradFill>
                  <a:gsLst>
                    <a:gs pos="0">
                      <a:srgbClr val="00C6FF"/>
                    </a:gs>
                    <a:gs pos="100000">
                      <a:srgbClr val="0072FF"/>
                    </a:gs>
                  </a:gsLst>
                  <a:lin ang="5400000" scaled="1"/>
                </a:gradFill>
                <a:latin typeface="Courier New" panose="02070309020205020404" pitchFamily="49" charset="0"/>
                <a:cs typeface="Courier New" panose="02070309020205020404" pitchFamily="49" charset="0"/>
              </a:rPr>
              <a:t>freeTable</a:t>
            </a:r>
            <a:endParaRPr lang="en-US" b="1" dirty="0">
              <a:gradFill>
                <a:gsLst>
                  <a:gs pos="0">
                    <a:srgbClr val="00C6FF"/>
                  </a:gs>
                  <a:gs pos="100000">
                    <a:srgbClr val="0072FF"/>
                  </a:gs>
                </a:gsLst>
                <a:lin ang="5400000" scaled="1"/>
              </a:gradFill>
              <a:latin typeface="Courier New" panose="02070309020205020404" pitchFamily="49" charset="0"/>
              <a:cs typeface="Courier New" panose="02070309020205020404" pitchFamily="49" charset="0"/>
            </a:endParaRPr>
          </a:p>
          <a:p>
            <a:pPr marL="285750" indent="-285750" algn="l">
              <a:buFont typeface="Arial" panose="020B0604020202020204" pitchFamily="34" charset="0"/>
              <a:buChar char="•"/>
            </a:pPr>
            <a:r>
              <a:rPr lang="en-US" dirty="0">
                <a:latin typeface="Courier New" panose="02070309020205020404" pitchFamily="49" charset="0"/>
                <a:cs typeface="Courier New" panose="02070309020205020404" pitchFamily="49" charset="0"/>
              </a:rPr>
              <a:t>Khởi tạo </a:t>
            </a:r>
            <a:r>
              <a:rPr lang="en-US" b="1" dirty="0">
                <a:gradFill>
                  <a:gsLst>
                    <a:gs pos="0">
                      <a:srgbClr val="00C6FF"/>
                    </a:gs>
                    <a:gs pos="100000">
                      <a:srgbClr val="0072FF"/>
                    </a:gs>
                  </a:gsLst>
                  <a:lin ang="5400000" scaled="1"/>
                </a:gradFill>
                <a:latin typeface="Courier New" panose="02070309020205020404" pitchFamily="49" charset="0"/>
                <a:cs typeface="Courier New" panose="02070309020205020404" pitchFamily="49" charset="0"/>
              </a:rPr>
              <a:t>freeTable = 15</a:t>
            </a:r>
            <a:endParaRPr lang="en-US" b="1" dirty="0">
              <a:gradFill>
                <a:gsLst>
                  <a:gs pos="0">
                    <a:srgbClr val="00C6FF"/>
                  </a:gs>
                  <a:gs pos="100000">
                    <a:srgbClr val="0072FF"/>
                  </a:gs>
                </a:gsLst>
                <a:lin ang="5400000" scaled="1"/>
              </a:gradFill>
              <a:latin typeface="Courier New" panose="02070309020205020404" pitchFamily="49" charset="0"/>
              <a:cs typeface="Courier New" panose="02070309020205020404" pitchFamily="49" charset="0"/>
            </a:endParaRPr>
          </a:p>
        </p:txBody>
      </p:sp>
      <p:sp>
        <p:nvSpPr>
          <p:cNvPr id="57" name="TextBox 56"/>
          <p:cNvSpPr txBox="1"/>
          <p:nvPr/>
        </p:nvSpPr>
        <p:spPr>
          <a:xfrm>
            <a:off x="7681589" y="3752810"/>
            <a:ext cx="1710725" cy="369332"/>
          </a:xfrm>
          <a:prstGeom prst="rect">
            <a:avLst/>
          </a:prstGeom>
          <a:gradFill>
            <a:gsLst>
              <a:gs pos="0">
                <a:srgbClr val="00C6FF"/>
              </a:gs>
              <a:gs pos="100000">
                <a:srgbClr val="0072FF"/>
              </a:gs>
            </a:gsLst>
            <a:lin ang="5400000" scaled="1"/>
          </a:gradFill>
        </p:spPr>
        <p:txBody>
          <a:bodyPr wrap="none" rtlCol="0">
            <a:spAutoFit/>
          </a:bodyPr>
          <a:lstStyle/>
          <a:p>
            <a:pPr algn="l"/>
            <a:r>
              <a:rPr lang="en-US" b="1" dirty="0">
                <a:solidFill>
                  <a:schemeClr val="bg1"/>
                </a:solidFill>
                <a:latin typeface="Arial" panose="020B0604020202020204" pitchFamily="34" charset="0"/>
                <a:cs typeface="Arial" panose="020B0604020202020204" pitchFamily="34" charset="0"/>
              </a:rPr>
              <a:t>Khách P1 đến</a:t>
            </a:r>
            <a:endParaRPr lang="en-US" b="1" dirty="0">
              <a:solidFill>
                <a:schemeClr val="bg1"/>
              </a:solidFill>
              <a:latin typeface="Arial" panose="020B0604020202020204" pitchFamily="34" charset="0"/>
              <a:cs typeface="Arial" panose="020B0604020202020204" pitchFamily="34" charset="0"/>
            </a:endParaRPr>
          </a:p>
        </p:txBody>
      </p:sp>
      <p:sp>
        <p:nvSpPr>
          <p:cNvPr id="58" name="TextBox 57"/>
          <p:cNvSpPr txBox="1"/>
          <p:nvPr/>
        </p:nvSpPr>
        <p:spPr>
          <a:xfrm>
            <a:off x="8052632" y="4221420"/>
            <a:ext cx="4044697" cy="646331"/>
          </a:xfrm>
          <a:prstGeom prst="rect">
            <a:avLst/>
          </a:prstGeom>
          <a:noFill/>
        </p:spPr>
        <p:txBody>
          <a:bodyPr wrap="none" rtlCol="0">
            <a:spAutoFit/>
          </a:bodyPr>
          <a:lstStyle/>
          <a:p>
            <a:pPr algn="l"/>
            <a:r>
              <a:rPr lang="en-US" dirty="0">
                <a:latin typeface="Courier New" panose="02070309020205020404" pitchFamily="49" charset="0"/>
                <a:cs typeface="Courier New" panose="02070309020205020404" pitchFamily="49" charset="0"/>
              </a:rPr>
              <a:t>wait(freeTable);</a:t>
            </a:r>
            <a:endParaRPr lang="en-US" dirty="0">
              <a:latin typeface="Courier New" panose="02070309020205020404" pitchFamily="49" charset="0"/>
              <a:cs typeface="Courier New" panose="02070309020205020404" pitchFamily="49" charset="0"/>
            </a:endParaRPr>
          </a:p>
          <a:p>
            <a:pPr algn="l"/>
            <a:r>
              <a:rPr lang="en-US" dirty="0">
                <a:latin typeface="Courier New" panose="02070309020205020404" pitchFamily="49" charset="0"/>
                <a:cs typeface="Courier New" panose="02070309020205020404" pitchFamily="49" charset="0"/>
              </a:rPr>
              <a:t>&lt;dùng bữa&gt;; //</a:t>
            </a:r>
            <a:r>
              <a:rPr lang="en-US" b="1" dirty="0">
                <a:gradFill>
                  <a:gsLst>
                    <a:gs pos="0">
                      <a:srgbClr val="00C6FF"/>
                    </a:gs>
                    <a:gs pos="100000">
                      <a:srgbClr val="0072FF"/>
                    </a:gs>
                  </a:gsLst>
                  <a:lin ang="5400000" scaled="1"/>
                </a:gradFill>
                <a:latin typeface="Courier New" panose="02070309020205020404" pitchFamily="49" charset="0"/>
                <a:cs typeface="Courier New" panose="02070309020205020404" pitchFamily="49" charset="0"/>
              </a:rPr>
              <a:t>freeTable = 14</a:t>
            </a:r>
            <a:endParaRPr lang="en-US" b="1" dirty="0">
              <a:gradFill>
                <a:gsLst>
                  <a:gs pos="0">
                    <a:srgbClr val="00C6FF"/>
                  </a:gs>
                  <a:gs pos="100000">
                    <a:srgbClr val="0072FF"/>
                  </a:gs>
                </a:gsLst>
                <a:lin ang="5400000" scaled="1"/>
              </a:gradFill>
              <a:latin typeface="Courier New" panose="02070309020205020404" pitchFamily="49" charset="0"/>
              <a:cs typeface="Courier New" panose="02070309020205020404" pitchFamily="49" charset="0"/>
            </a:endParaRPr>
          </a:p>
        </p:txBody>
      </p:sp>
      <p:sp>
        <p:nvSpPr>
          <p:cNvPr id="3" name="TextBox 2"/>
          <p:cNvSpPr txBox="1"/>
          <p:nvPr/>
        </p:nvSpPr>
        <p:spPr>
          <a:xfrm>
            <a:off x="838200" y="5897778"/>
            <a:ext cx="3052439" cy="522451"/>
          </a:xfrm>
          <a:prstGeom prst="rect">
            <a:avLst/>
          </a:prstGeom>
          <a:gradFill flip="none" rotWithShape="1">
            <a:gsLst>
              <a:gs pos="0">
                <a:srgbClr val="0072FF"/>
              </a:gs>
              <a:gs pos="100000">
                <a:srgbClr val="00C6FF"/>
              </a:gs>
            </a:gsLst>
            <a:lin ang="2700000" scaled="1"/>
            <a:tileRect/>
          </a:gradFill>
        </p:spPr>
        <p:txBody>
          <a:bodyPr wrap="none" rtlCol="0">
            <a:spAutoFit/>
          </a:bodyPr>
          <a:lstStyle/>
          <a:p>
            <a:pPr algn="l">
              <a:lnSpc>
                <a:spcPct val="130000"/>
              </a:lnSpc>
              <a:spcBef>
                <a:spcPts val="300"/>
              </a:spcBef>
              <a:spcAft>
                <a:spcPts val="300"/>
              </a:spcAft>
            </a:pPr>
            <a:r>
              <a:rPr lang="en-US" sz="2400" b="1" dirty="0" err="1">
                <a:solidFill>
                  <a:schemeClr val="bg1"/>
                </a:solidFill>
                <a:latin typeface="Arial" panose="020B0604020202020204" pitchFamily="34" charset="0"/>
                <a:cs typeface="Arial" panose="020B0604020202020204" pitchFamily="34" charset="0"/>
              </a:rPr>
              <a:t>Ví</a:t>
            </a:r>
            <a:r>
              <a:rPr lang="en-US" sz="2400" b="1" dirty="0">
                <a:solidFill>
                  <a:schemeClr val="bg1"/>
                </a:solidFill>
                <a:latin typeface="Arial" panose="020B0604020202020204" pitchFamily="34" charset="0"/>
                <a:cs typeface="Arial" panose="020B0604020202020204" pitchFamily="34" charset="0"/>
              </a:rPr>
              <a:t> </a:t>
            </a:r>
            <a:r>
              <a:rPr lang="en-US" sz="2400" b="1" dirty="0" err="1">
                <a:solidFill>
                  <a:schemeClr val="bg1"/>
                </a:solidFill>
                <a:latin typeface="Arial" panose="020B0604020202020204" pitchFamily="34" charset="0"/>
                <a:cs typeface="Arial" panose="020B0604020202020204" pitchFamily="34" charset="0"/>
              </a:rPr>
              <a:t>dụ</a:t>
            </a:r>
            <a:r>
              <a:rPr lang="en-US" sz="2400" b="1" dirty="0">
                <a:solidFill>
                  <a:schemeClr val="bg1"/>
                </a:solidFill>
                <a:latin typeface="Arial" panose="020B0604020202020204" pitchFamily="34" charset="0"/>
                <a:cs typeface="Arial" panose="020B0604020202020204" pitchFamily="34" charset="0"/>
              </a:rPr>
              <a:t> </a:t>
            </a:r>
            <a:r>
              <a:rPr lang="en-US" sz="2400" b="1" dirty="0" err="1">
                <a:solidFill>
                  <a:schemeClr val="bg1"/>
                </a:solidFill>
                <a:latin typeface="Arial" panose="020B0604020202020204" pitchFamily="34" charset="0"/>
                <a:cs typeface="Arial" panose="020B0604020202020204" pitchFamily="34" charset="0"/>
              </a:rPr>
              <a:t>trên</a:t>
            </a:r>
            <a:r>
              <a:rPr lang="en-US" sz="2400" b="1" dirty="0">
                <a:solidFill>
                  <a:schemeClr val="bg1"/>
                </a:solidFill>
                <a:latin typeface="Arial" panose="020B0604020202020204" pitchFamily="34" charset="0"/>
                <a:cs typeface="Arial" panose="020B0604020202020204" pitchFamily="34" charset="0"/>
              </a:rPr>
              <a:t> </a:t>
            </a:r>
            <a:r>
              <a:rPr lang="en-US" sz="2400" b="1" dirty="0" err="1">
                <a:solidFill>
                  <a:schemeClr val="bg1"/>
                </a:solidFill>
                <a:latin typeface="Arial" panose="020B0604020202020204" pitchFamily="34" charset="0"/>
                <a:cs typeface="Arial" panose="020B0604020202020204" pitchFamily="34" charset="0"/>
              </a:rPr>
              <a:t>nhà</a:t>
            </a:r>
            <a:r>
              <a:rPr lang="en-US" sz="2400" b="1" dirty="0">
                <a:solidFill>
                  <a:schemeClr val="bg1"/>
                </a:solidFill>
                <a:latin typeface="Arial" panose="020B0604020202020204" pitchFamily="34" charset="0"/>
                <a:cs typeface="Arial" panose="020B0604020202020204" pitchFamily="34" charset="0"/>
              </a:rPr>
              <a:t> </a:t>
            </a:r>
            <a:r>
              <a:rPr lang="en-US" sz="2400" b="1" dirty="0" err="1">
                <a:solidFill>
                  <a:schemeClr val="bg1"/>
                </a:solidFill>
                <a:latin typeface="Arial" panose="020B0604020202020204" pitchFamily="34" charset="0"/>
                <a:cs typeface="Arial" panose="020B0604020202020204" pitchFamily="34" charset="0"/>
              </a:rPr>
              <a:t>hàng</a:t>
            </a:r>
            <a:endParaRPr lang="en-US" sz="2400" b="1" dirty="0">
              <a:solidFill>
                <a:schemeClr val="bg1"/>
              </a:solidFill>
              <a:latin typeface="Arial" panose="020B0604020202020204" pitchFamily="34" charset="0"/>
              <a:cs typeface="Arial" panose="020B0604020202020204" pitchFamily="34"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59:morph option="byWord"/>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5.7.1. Định nghĩa semaphore</a:t>
            </a:r>
            <a:endParaRPr lang="en-US" dirty="0"/>
          </a:p>
        </p:txBody>
      </p:sp>
      <p:sp>
        <p:nvSpPr>
          <p:cNvPr id="4" name="Footer Placeholder 3"/>
          <p:cNvSpPr>
            <a:spLocks noGrp="1"/>
          </p:cNvSpPr>
          <p:nvPr>
            <p:ph type="ftr" sz="quarter" idx="11"/>
          </p:nvPr>
        </p:nvSpPr>
        <p:spPr/>
        <p:txBody>
          <a:bodyPr/>
          <a:lstStyle/>
          <a:p>
            <a:r>
              <a:rPr lang="vi-VN"/>
              <a:t>Thực hiện bởi Trường Đại học Công nghệ Thông tin, ĐHQG-HCM</a:t>
            </a:r>
            <a:endParaRPr lang="en-US" dirty="0"/>
          </a:p>
        </p:txBody>
      </p:sp>
      <p:sp>
        <p:nvSpPr>
          <p:cNvPr id="5" name="Slide Number Placeholder 4"/>
          <p:cNvSpPr>
            <a:spLocks noGrp="1"/>
          </p:cNvSpPr>
          <p:nvPr>
            <p:ph type="sldNum" sz="quarter" idx="12"/>
          </p:nvPr>
        </p:nvSpPr>
        <p:spPr/>
        <p:txBody>
          <a:bodyPr/>
          <a:lstStyle/>
          <a:p>
            <a:fld id="{D8B0B3AC-44A8-D142-AAF6-9A453466E1A4}" type="slidenum">
              <a:rPr lang="en-US" smtClean="0"/>
            </a:fld>
            <a:endParaRPr lang="en-US" dirty="0"/>
          </a:p>
        </p:txBody>
      </p:sp>
      <p:sp>
        <p:nvSpPr>
          <p:cNvPr id="16" name="Left Bracket 15"/>
          <p:cNvSpPr/>
          <p:nvPr/>
        </p:nvSpPr>
        <p:spPr>
          <a:xfrm rot="16200000">
            <a:off x="2904946" y="1683289"/>
            <a:ext cx="2326303" cy="5476566"/>
          </a:xfrm>
          <a:prstGeom prst="leftBracket">
            <a:avLst>
              <a:gd name="adj" fmla="val 0"/>
            </a:avLst>
          </a:prstGeom>
          <a:ln w="25400" cap="rnd">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Half Frame 13"/>
          <p:cNvSpPr/>
          <p:nvPr/>
        </p:nvSpPr>
        <p:spPr>
          <a:xfrm rot="2700000">
            <a:off x="1701279" y="1055527"/>
            <a:ext cx="4740544" cy="4750317"/>
          </a:xfrm>
          <a:custGeom>
            <a:avLst/>
            <a:gdLst>
              <a:gd name="connsiteX0" fmla="*/ 0 w 4225413"/>
              <a:gd name="connsiteY0" fmla="*/ 0 h 4225413"/>
              <a:gd name="connsiteX1" fmla="*/ 4225413 w 4225413"/>
              <a:gd name="connsiteY1" fmla="*/ 0 h 4225413"/>
              <a:gd name="connsiteX2" fmla="*/ 4136933 w 4225413"/>
              <a:gd name="connsiteY2" fmla="*/ 88480 h 4225413"/>
              <a:gd name="connsiteX3" fmla="*/ 95832 w 4225413"/>
              <a:gd name="connsiteY3" fmla="*/ 88480 h 4225413"/>
              <a:gd name="connsiteX4" fmla="*/ 95832 w 4225413"/>
              <a:gd name="connsiteY4" fmla="*/ 4129581 h 4225413"/>
              <a:gd name="connsiteX5" fmla="*/ 0 w 4225413"/>
              <a:gd name="connsiteY5" fmla="*/ 4225413 h 4225413"/>
              <a:gd name="connsiteX6" fmla="*/ 0 w 4225413"/>
              <a:gd name="connsiteY6" fmla="*/ 0 h 4225413"/>
              <a:gd name="connsiteX0-1" fmla="*/ 1517374 w 5742787"/>
              <a:gd name="connsiteY0-2" fmla="*/ 0 h 4129581"/>
              <a:gd name="connsiteX1-3" fmla="*/ 5742787 w 5742787"/>
              <a:gd name="connsiteY1-4" fmla="*/ 0 h 4129581"/>
              <a:gd name="connsiteX2-5" fmla="*/ 5654307 w 5742787"/>
              <a:gd name="connsiteY2-6" fmla="*/ 88480 h 4129581"/>
              <a:gd name="connsiteX3-7" fmla="*/ 1613206 w 5742787"/>
              <a:gd name="connsiteY3-8" fmla="*/ 88480 h 4129581"/>
              <a:gd name="connsiteX4-9" fmla="*/ 1613206 w 5742787"/>
              <a:gd name="connsiteY4-10" fmla="*/ 4129581 h 4129581"/>
              <a:gd name="connsiteX5-11" fmla="*/ 0 w 5742787"/>
              <a:gd name="connsiteY5-12" fmla="*/ 3542334 h 4129581"/>
              <a:gd name="connsiteX6-13" fmla="*/ 1517374 w 5742787"/>
              <a:gd name="connsiteY6-14" fmla="*/ 0 h 4129581"/>
              <a:gd name="connsiteX0-15" fmla="*/ 1517374 w 5742787"/>
              <a:gd name="connsiteY0-16" fmla="*/ 0 h 3542334"/>
              <a:gd name="connsiteX1-17" fmla="*/ 5742787 w 5742787"/>
              <a:gd name="connsiteY1-18" fmla="*/ 0 h 3542334"/>
              <a:gd name="connsiteX2-19" fmla="*/ 5654307 w 5742787"/>
              <a:gd name="connsiteY2-20" fmla="*/ 88480 h 3542334"/>
              <a:gd name="connsiteX3-21" fmla="*/ 1613206 w 5742787"/>
              <a:gd name="connsiteY3-22" fmla="*/ 88480 h 3542334"/>
              <a:gd name="connsiteX4-23" fmla="*/ 283549 w 5742787"/>
              <a:gd name="connsiteY4-24" fmla="*/ 3248357 h 3542334"/>
              <a:gd name="connsiteX5-25" fmla="*/ 0 w 5742787"/>
              <a:gd name="connsiteY5-26" fmla="*/ 3542334 h 3542334"/>
              <a:gd name="connsiteX6-27" fmla="*/ 1517374 w 5742787"/>
              <a:gd name="connsiteY6-28" fmla="*/ 0 h 3542334"/>
              <a:gd name="connsiteX0-29" fmla="*/ 1517374 w 5654307"/>
              <a:gd name="connsiteY0-30" fmla="*/ 1527803 h 5070137"/>
              <a:gd name="connsiteX1-31" fmla="*/ 5059709 w 5654307"/>
              <a:gd name="connsiteY1-32" fmla="*/ 0 h 5070137"/>
              <a:gd name="connsiteX2-33" fmla="*/ 5654307 w 5654307"/>
              <a:gd name="connsiteY2-34" fmla="*/ 1616283 h 5070137"/>
              <a:gd name="connsiteX3-35" fmla="*/ 1613206 w 5654307"/>
              <a:gd name="connsiteY3-36" fmla="*/ 1616283 h 5070137"/>
              <a:gd name="connsiteX4-37" fmla="*/ 283549 w 5654307"/>
              <a:gd name="connsiteY4-38" fmla="*/ 4776160 h 5070137"/>
              <a:gd name="connsiteX5-39" fmla="*/ 0 w 5654307"/>
              <a:gd name="connsiteY5-40" fmla="*/ 5070137 h 5070137"/>
              <a:gd name="connsiteX6-41" fmla="*/ 1517374 w 5654307"/>
              <a:gd name="connsiteY6-42" fmla="*/ 1527803 h 5070137"/>
              <a:gd name="connsiteX0-43" fmla="*/ 1517374 w 5059709"/>
              <a:gd name="connsiteY0-44" fmla="*/ 1527803 h 5070137"/>
              <a:gd name="connsiteX1-45" fmla="*/ 5059709 w 5059709"/>
              <a:gd name="connsiteY1-46" fmla="*/ 0 h 5070137"/>
              <a:gd name="connsiteX2-47" fmla="*/ 4783512 w 5059709"/>
              <a:gd name="connsiteY2-48" fmla="*/ 297056 h 5070137"/>
              <a:gd name="connsiteX3-49" fmla="*/ 1613206 w 5059709"/>
              <a:gd name="connsiteY3-50" fmla="*/ 1616283 h 5070137"/>
              <a:gd name="connsiteX4-51" fmla="*/ 283549 w 5059709"/>
              <a:gd name="connsiteY4-52" fmla="*/ 4776160 h 5070137"/>
              <a:gd name="connsiteX5-53" fmla="*/ 0 w 5059709"/>
              <a:gd name="connsiteY5-54" fmla="*/ 5070137 h 5070137"/>
              <a:gd name="connsiteX6-55" fmla="*/ 1517374 w 5059709"/>
              <a:gd name="connsiteY6-56" fmla="*/ 1527803 h 507013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5059709" h="5070137">
                <a:moveTo>
                  <a:pt x="1517374" y="1527803"/>
                </a:moveTo>
                <a:lnTo>
                  <a:pt x="5059709" y="0"/>
                </a:lnTo>
                <a:lnTo>
                  <a:pt x="4783512" y="297056"/>
                </a:lnTo>
                <a:lnTo>
                  <a:pt x="1613206" y="1616283"/>
                </a:lnTo>
                <a:lnTo>
                  <a:pt x="283549" y="4776160"/>
                </a:lnTo>
                <a:lnTo>
                  <a:pt x="0" y="5070137"/>
                </a:lnTo>
                <a:lnTo>
                  <a:pt x="1517374" y="1527803"/>
                </a:lnTo>
                <a:close/>
              </a:path>
            </a:pathLst>
          </a:custGeom>
          <a:gradFill>
            <a:gsLst>
              <a:gs pos="0">
                <a:srgbClr val="00C6FF"/>
              </a:gs>
              <a:gs pos="100000">
                <a:srgbClr val="0072FF"/>
              </a:gs>
            </a:gsLst>
            <a:lin ang="5400000" scaled="1"/>
          </a:gra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Arial" panose="020B0604020202020204" pitchFamily="34" charset="0"/>
              <a:cs typeface="Arial" panose="020B0604020202020204" pitchFamily="34" charset="0"/>
            </a:endParaRPr>
          </a:p>
        </p:txBody>
      </p:sp>
      <p:sp>
        <p:nvSpPr>
          <p:cNvPr id="17" name="TextBox 16"/>
          <p:cNvSpPr txBox="1"/>
          <p:nvPr/>
        </p:nvSpPr>
        <p:spPr>
          <a:xfrm>
            <a:off x="2872897" y="2926804"/>
            <a:ext cx="2390398" cy="646331"/>
          </a:xfrm>
          <a:prstGeom prst="rect">
            <a:avLst/>
          </a:prstGeom>
          <a:noFill/>
        </p:spPr>
        <p:txBody>
          <a:bodyPr wrap="none" rtlCol="0">
            <a:spAutoFit/>
          </a:bodyPr>
          <a:lstStyle/>
          <a:p>
            <a:pPr algn="ctr"/>
            <a:r>
              <a:rPr lang="en-US" sz="3600" b="1" dirty="0">
                <a:latin typeface="Times New Roman" panose="02020603050405020304" pitchFamily="18" charset="0"/>
                <a:cs typeface="Times New Roman" panose="02020603050405020304" pitchFamily="18" charset="0"/>
              </a:rPr>
              <a:t>Restaurant</a:t>
            </a:r>
            <a:endParaRPr lang="en-US" sz="3600" b="1" dirty="0">
              <a:latin typeface="Times New Roman" panose="02020603050405020304" pitchFamily="18" charset="0"/>
              <a:cs typeface="Times New Roman" panose="02020603050405020304" pitchFamily="18" charset="0"/>
            </a:endParaRPr>
          </a:p>
        </p:txBody>
      </p:sp>
      <p:cxnSp>
        <p:nvCxnSpPr>
          <p:cNvPr id="19" name="Straight Connector 18"/>
          <p:cNvCxnSpPr/>
          <p:nvPr/>
        </p:nvCxnSpPr>
        <p:spPr>
          <a:xfrm>
            <a:off x="1839482" y="3590037"/>
            <a:ext cx="4457229" cy="0"/>
          </a:xfrm>
          <a:prstGeom prst="line">
            <a:avLst/>
          </a:prstGeom>
          <a:ln w="19050" cap="rnd">
            <a:round/>
          </a:ln>
        </p:spPr>
        <p:style>
          <a:lnRef idx="1">
            <a:schemeClr val="accent1"/>
          </a:lnRef>
          <a:fillRef idx="0">
            <a:schemeClr val="accent1"/>
          </a:fillRef>
          <a:effectRef idx="0">
            <a:schemeClr val="accent1"/>
          </a:effectRef>
          <a:fontRef idx="minor">
            <a:schemeClr val="tx1"/>
          </a:fontRef>
        </p:style>
      </p:cxnSp>
      <p:sp>
        <p:nvSpPr>
          <p:cNvPr id="20" name="Oval 19"/>
          <p:cNvSpPr/>
          <p:nvPr/>
        </p:nvSpPr>
        <p:spPr>
          <a:xfrm>
            <a:off x="1839482" y="3786280"/>
            <a:ext cx="400724" cy="400724"/>
          </a:xfrm>
          <a:prstGeom prst="ellipse">
            <a:avLst/>
          </a:prstGeom>
          <a:solidFill>
            <a:schemeClr val="bg1"/>
          </a:soli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21" name="Oval 20"/>
          <p:cNvSpPr/>
          <p:nvPr/>
        </p:nvSpPr>
        <p:spPr>
          <a:xfrm>
            <a:off x="2853609" y="3786280"/>
            <a:ext cx="400724" cy="400724"/>
          </a:xfrm>
          <a:prstGeom prst="ellipse">
            <a:avLst/>
          </a:prstGeom>
          <a:solidFill>
            <a:schemeClr val="bg1"/>
          </a:soli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22" name="Oval 21"/>
          <p:cNvSpPr/>
          <p:nvPr/>
        </p:nvSpPr>
        <p:spPr>
          <a:xfrm>
            <a:off x="3867736" y="3786279"/>
            <a:ext cx="400724" cy="400724"/>
          </a:xfrm>
          <a:prstGeom prst="ellipse">
            <a:avLst/>
          </a:prstGeom>
          <a:solidFill>
            <a:schemeClr val="bg1"/>
          </a:soli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23" name="Oval 22"/>
          <p:cNvSpPr/>
          <p:nvPr/>
        </p:nvSpPr>
        <p:spPr>
          <a:xfrm>
            <a:off x="4881862" y="3786278"/>
            <a:ext cx="400724" cy="400724"/>
          </a:xfrm>
          <a:prstGeom prst="ellipse">
            <a:avLst/>
          </a:prstGeom>
          <a:solidFill>
            <a:schemeClr val="bg1"/>
          </a:soli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24" name="Oval 23"/>
          <p:cNvSpPr/>
          <p:nvPr/>
        </p:nvSpPr>
        <p:spPr>
          <a:xfrm>
            <a:off x="5895987" y="3786277"/>
            <a:ext cx="400724" cy="400724"/>
          </a:xfrm>
          <a:prstGeom prst="ellipse">
            <a:avLst/>
          </a:prstGeom>
          <a:solidFill>
            <a:schemeClr val="bg1"/>
          </a:soli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45" name="Oval 44"/>
          <p:cNvSpPr/>
          <p:nvPr/>
        </p:nvSpPr>
        <p:spPr>
          <a:xfrm>
            <a:off x="1839482" y="4387020"/>
            <a:ext cx="400724" cy="400724"/>
          </a:xfrm>
          <a:prstGeom prst="ellipse">
            <a:avLst/>
          </a:prstGeom>
          <a:solidFill>
            <a:schemeClr val="bg1"/>
          </a:soli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46" name="Oval 45"/>
          <p:cNvSpPr/>
          <p:nvPr/>
        </p:nvSpPr>
        <p:spPr>
          <a:xfrm>
            <a:off x="2853609" y="4387019"/>
            <a:ext cx="400724" cy="400724"/>
          </a:xfrm>
          <a:prstGeom prst="ellipse">
            <a:avLst/>
          </a:prstGeom>
          <a:solidFill>
            <a:schemeClr val="bg1"/>
          </a:soli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47" name="Oval 46"/>
          <p:cNvSpPr/>
          <p:nvPr/>
        </p:nvSpPr>
        <p:spPr>
          <a:xfrm>
            <a:off x="3867736" y="4387018"/>
            <a:ext cx="400724" cy="400724"/>
          </a:xfrm>
          <a:prstGeom prst="ellipse">
            <a:avLst/>
          </a:prstGeom>
          <a:solidFill>
            <a:schemeClr val="bg1"/>
          </a:soli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48" name="Oval 47"/>
          <p:cNvSpPr/>
          <p:nvPr/>
        </p:nvSpPr>
        <p:spPr>
          <a:xfrm>
            <a:off x="4881862" y="4387017"/>
            <a:ext cx="400724" cy="400724"/>
          </a:xfrm>
          <a:prstGeom prst="ellipse">
            <a:avLst/>
          </a:prstGeom>
          <a:solidFill>
            <a:schemeClr val="bg1"/>
          </a:soli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49" name="Oval 48"/>
          <p:cNvSpPr/>
          <p:nvPr/>
        </p:nvSpPr>
        <p:spPr>
          <a:xfrm>
            <a:off x="5895987" y="4387016"/>
            <a:ext cx="400724" cy="400724"/>
          </a:xfrm>
          <a:prstGeom prst="ellipse">
            <a:avLst/>
          </a:prstGeom>
          <a:solidFill>
            <a:schemeClr val="bg1"/>
          </a:soli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50" name="Oval 49"/>
          <p:cNvSpPr/>
          <p:nvPr/>
        </p:nvSpPr>
        <p:spPr>
          <a:xfrm>
            <a:off x="1839482" y="4987759"/>
            <a:ext cx="400724" cy="400724"/>
          </a:xfrm>
          <a:prstGeom prst="ellipse">
            <a:avLst/>
          </a:prstGeom>
          <a:solidFill>
            <a:schemeClr val="bg1"/>
          </a:soli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51" name="Oval 50"/>
          <p:cNvSpPr/>
          <p:nvPr/>
        </p:nvSpPr>
        <p:spPr>
          <a:xfrm>
            <a:off x="2853609" y="4987758"/>
            <a:ext cx="400724" cy="400724"/>
          </a:xfrm>
          <a:prstGeom prst="ellipse">
            <a:avLst/>
          </a:prstGeom>
          <a:solidFill>
            <a:schemeClr val="bg1"/>
          </a:soli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52" name="Oval 51"/>
          <p:cNvSpPr/>
          <p:nvPr/>
        </p:nvSpPr>
        <p:spPr>
          <a:xfrm>
            <a:off x="3867736" y="4987757"/>
            <a:ext cx="400724" cy="400724"/>
          </a:xfrm>
          <a:prstGeom prst="ellipse">
            <a:avLst/>
          </a:prstGeom>
          <a:solidFill>
            <a:schemeClr val="bg1"/>
          </a:soli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53" name="Oval 52"/>
          <p:cNvSpPr/>
          <p:nvPr/>
        </p:nvSpPr>
        <p:spPr>
          <a:xfrm>
            <a:off x="4881862" y="4987756"/>
            <a:ext cx="400724" cy="400724"/>
          </a:xfrm>
          <a:prstGeom prst="ellipse">
            <a:avLst/>
          </a:prstGeom>
          <a:solidFill>
            <a:schemeClr val="bg1"/>
          </a:soli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54" name="Oval 53"/>
          <p:cNvSpPr/>
          <p:nvPr/>
        </p:nvSpPr>
        <p:spPr>
          <a:xfrm>
            <a:off x="5895987" y="4987755"/>
            <a:ext cx="400724" cy="400724"/>
          </a:xfrm>
          <a:prstGeom prst="ellipse">
            <a:avLst/>
          </a:prstGeom>
          <a:solidFill>
            <a:schemeClr val="bg1"/>
          </a:soli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55" name="TextBox 54"/>
          <p:cNvSpPr txBox="1"/>
          <p:nvPr/>
        </p:nvSpPr>
        <p:spPr>
          <a:xfrm>
            <a:off x="7670241" y="2056240"/>
            <a:ext cx="3643946" cy="646331"/>
          </a:xfrm>
          <a:prstGeom prst="rect">
            <a:avLst/>
          </a:prstGeom>
          <a:noFill/>
        </p:spPr>
        <p:txBody>
          <a:bodyPr wrap="none" rtlCol="0">
            <a:spAutoFit/>
          </a:bodyPr>
          <a:lstStyle/>
          <a:p>
            <a:pPr marL="285750" indent="-285750" algn="l">
              <a:buFont typeface="Arial" panose="020B0604020202020204" pitchFamily="34" charset="0"/>
              <a:buChar char="•"/>
            </a:pPr>
            <a:r>
              <a:rPr lang="en-US" dirty="0">
                <a:latin typeface="Courier New" panose="02070309020205020404" pitchFamily="49" charset="0"/>
                <a:cs typeface="Courier New" panose="02070309020205020404" pitchFamily="49" charset="0"/>
              </a:rPr>
              <a:t>semaphore </a:t>
            </a:r>
            <a:r>
              <a:rPr lang="en-US" b="1" dirty="0">
                <a:gradFill>
                  <a:gsLst>
                    <a:gs pos="0">
                      <a:srgbClr val="00C6FF"/>
                    </a:gs>
                    <a:gs pos="100000">
                      <a:srgbClr val="0072FF"/>
                    </a:gs>
                  </a:gsLst>
                  <a:lin ang="5400000" scaled="1"/>
                </a:gradFill>
                <a:latin typeface="Courier New" panose="02070309020205020404" pitchFamily="49" charset="0"/>
                <a:cs typeface="Courier New" panose="02070309020205020404" pitchFamily="49" charset="0"/>
              </a:rPr>
              <a:t>freeTable</a:t>
            </a:r>
            <a:endParaRPr lang="en-US" b="1" dirty="0">
              <a:gradFill>
                <a:gsLst>
                  <a:gs pos="0">
                    <a:srgbClr val="00C6FF"/>
                  </a:gs>
                  <a:gs pos="100000">
                    <a:srgbClr val="0072FF"/>
                  </a:gs>
                </a:gsLst>
                <a:lin ang="5400000" scaled="1"/>
              </a:gradFill>
              <a:latin typeface="Courier New" panose="02070309020205020404" pitchFamily="49" charset="0"/>
              <a:cs typeface="Courier New" panose="02070309020205020404" pitchFamily="49" charset="0"/>
            </a:endParaRPr>
          </a:p>
          <a:p>
            <a:pPr marL="285750" indent="-285750" algn="l">
              <a:buFont typeface="Arial" panose="020B0604020202020204" pitchFamily="34" charset="0"/>
              <a:buChar char="•"/>
            </a:pPr>
            <a:r>
              <a:rPr lang="en-US" dirty="0">
                <a:latin typeface="Courier New" panose="02070309020205020404" pitchFamily="49" charset="0"/>
                <a:cs typeface="Courier New" panose="02070309020205020404" pitchFamily="49" charset="0"/>
              </a:rPr>
              <a:t>Khởi tạo </a:t>
            </a:r>
            <a:r>
              <a:rPr lang="en-US" b="1" dirty="0">
                <a:gradFill>
                  <a:gsLst>
                    <a:gs pos="0">
                      <a:srgbClr val="00C6FF"/>
                    </a:gs>
                    <a:gs pos="100000">
                      <a:srgbClr val="0072FF"/>
                    </a:gs>
                  </a:gsLst>
                  <a:lin ang="5400000" scaled="1"/>
                </a:gradFill>
                <a:latin typeface="Courier New" panose="02070309020205020404" pitchFamily="49" charset="0"/>
                <a:cs typeface="Courier New" panose="02070309020205020404" pitchFamily="49" charset="0"/>
              </a:rPr>
              <a:t>freeTable = 15</a:t>
            </a:r>
            <a:endParaRPr lang="en-US" b="1" dirty="0">
              <a:gradFill>
                <a:gsLst>
                  <a:gs pos="0">
                    <a:srgbClr val="00C6FF"/>
                  </a:gs>
                  <a:gs pos="100000">
                    <a:srgbClr val="0072FF"/>
                  </a:gs>
                </a:gsLst>
                <a:lin ang="5400000" scaled="1"/>
              </a:gradFill>
              <a:latin typeface="Courier New" panose="02070309020205020404" pitchFamily="49" charset="0"/>
              <a:cs typeface="Courier New" panose="02070309020205020404" pitchFamily="49" charset="0"/>
            </a:endParaRPr>
          </a:p>
        </p:txBody>
      </p:sp>
      <p:sp>
        <p:nvSpPr>
          <p:cNvPr id="57" name="TextBox 56"/>
          <p:cNvSpPr txBox="1"/>
          <p:nvPr/>
        </p:nvSpPr>
        <p:spPr>
          <a:xfrm>
            <a:off x="7681589" y="3752810"/>
            <a:ext cx="1710725" cy="369332"/>
          </a:xfrm>
          <a:prstGeom prst="rect">
            <a:avLst/>
          </a:prstGeom>
          <a:gradFill>
            <a:gsLst>
              <a:gs pos="0">
                <a:srgbClr val="00C6FF"/>
              </a:gs>
              <a:gs pos="100000">
                <a:srgbClr val="0072FF"/>
              </a:gs>
            </a:gsLst>
            <a:lin ang="5400000" scaled="1"/>
          </a:gradFill>
        </p:spPr>
        <p:txBody>
          <a:bodyPr wrap="none" rtlCol="0">
            <a:spAutoFit/>
          </a:bodyPr>
          <a:lstStyle/>
          <a:p>
            <a:pPr algn="l"/>
            <a:r>
              <a:rPr lang="en-US" b="1" dirty="0">
                <a:solidFill>
                  <a:schemeClr val="bg1"/>
                </a:solidFill>
                <a:latin typeface="Arial" panose="020B0604020202020204" pitchFamily="34" charset="0"/>
                <a:cs typeface="Arial" panose="020B0604020202020204" pitchFamily="34" charset="0"/>
              </a:rPr>
              <a:t>Khách P1 đến</a:t>
            </a:r>
            <a:endParaRPr lang="en-US" b="1" dirty="0">
              <a:solidFill>
                <a:schemeClr val="bg1"/>
              </a:solidFill>
              <a:latin typeface="Arial" panose="020B0604020202020204" pitchFamily="34" charset="0"/>
              <a:cs typeface="Arial" panose="020B0604020202020204" pitchFamily="34" charset="0"/>
            </a:endParaRPr>
          </a:p>
        </p:txBody>
      </p:sp>
      <p:sp>
        <p:nvSpPr>
          <p:cNvPr id="58" name="TextBox 57"/>
          <p:cNvSpPr txBox="1"/>
          <p:nvPr/>
        </p:nvSpPr>
        <p:spPr>
          <a:xfrm>
            <a:off x="8052632" y="4221420"/>
            <a:ext cx="4044697" cy="646331"/>
          </a:xfrm>
          <a:prstGeom prst="rect">
            <a:avLst/>
          </a:prstGeom>
          <a:noFill/>
        </p:spPr>
        <p:txBody>
          <a:bodyPr wrap="none" rtlCol="0">
            <a:spAutoFit/>
          </a:bodyPr>
          <a:lstStyle/>
          <a:p>
            <a:pPr algn="l"/>
            <a:r>
              <a:rPr lang="en-US" dirty="0">
                <a:latin typeface="Courier New" panose="02070309020205020404" pitchFamily="49" charset="0"/>
                <a:cs typeface="Courier New" panose="02070309020205020404" pitchFamily="49" charset="0"/>
              </a:rPr>
              <a:t>wait(freeTable);</a:t>
            </a:r>
            <a:endParaRPr lang="en-US" dirty="0">
              <a:latin typeface="Courier New" panose="02070309020205020404" pitchFamily="49" charset="0"/>
              <a:cs typeface="Courier New" panose="02070309020205020404" pitchFamily="49" charset="0"/>
            </a:endParaRPr>
          </a:p>
          <a:p>
            <a:pPr algn="l"/>
            <a:r>
              <a:rPr lang="en-US" dirty="0">
                <a:latin typeface="Courier New" panose="02070309020205020404" pitchFamily="49" charset="0"/>
                <a:cs typeface="Courier New" panose="02070309020205020404" pitchFamily="49" charset="0"/>
              </a:rPr>
              <a:t>&lt;dùng bữa&gt;; //</a:t>
            </a:r>
            <a:r>
              <a:rPr lang="en-US" b="1" dirty="0">
                <a:gradFill>
                  <a:gsLst>
                    <a:gs pos="0">
                      <a:srgbClr val="00C6FF"/>
                    </a:gs>
                    <a:gs pos="100000">
                      <a:srgbClr val="0072FF"/>
                    </a:gs>
                  </a:gsLst>
                  <a:lin ang="5400000" scaled="1"/>
                </a:gradFill>
                <a:latin typeface="Courier New" panose="02070309020205020404" pitchFamily="49" charset="0"/>
                <a:cs typeface="Courier New" panose="02070309020205020404" pitchFamily="49" charset="0"/>
              </a:rPr>
              <a:t>freeTable = 14</a:t>
            </a:r>
            <a:endParaRPr lang="en-US" b="1" dirty="0">
              <a:gradFill>
                <a:gsLst>
                  <a:gs pos="0">
                    <a:srgbClr val="00C6FF"/>
                  </a:gs>
                  <a:gs pos="100000">
                    <a:srgbClr val="0072FF"/>
                  </a:gs>
                </a:gsLst>
                <a:lin ang="5400000" scaled="1"/>
              </a:gradFill>
              <a:latin typeface="Courier New" panose="02070309020205020404" pitchFamily="49" charset="0"/>
              <a:cs typeface="Courier New" panose="02070309020205020404" pitchFamily="49" charset="0"/>
            </a:endParaRPr>
          </a:p>
        </p:txBody>
      </p:sp>
      <p:sp>
        <p:nvSpPr>
          <p:cNvPr id="3" name="TextBox 2"/>
          <p:cNvSpPr txBox="1"/>
          <p:nvPr/>
        </p:nvSpPr>
        <p:spPr>
          <a:xfrm>
            <a:off x="7681589" y="5091239"/>
            <a:ext cx="1505540" cy="369332"/>
          </a:xfrm>
          <a:prstGeom prst="rect">
            <a:avLst/>
          </a:prstGeom>
          <a:gradFill>
            <a:gsLst>
              <a:gs pos="0">
                <a:srgbClr val="00C6FF"/>
              </a:gs>
              <a:gs pos="100000">
                <a:srgbClr val="0072FF"/>
              </a:gs>
            </a:gsLst>
            <a:lin ang="5400000" scaled="1"/>
          </a:gradFill>
        </p:spPr>
        <p:txBody>
          <a:bodyPr wrap="none" rtlCol="0">
            <a:spAutoFit/>
          </a:bodyPr>
          <a:lstStyle/>
          <a:p>
            <a:pPr algn="l"/>
            <a:r>
              <a:rPr lang="en-US" b="1" dirty="0">
                <a:solidFill>
                  <a:schemeClr val="bg1"/>
                </a:solidFill>
                <a:latin typeface="Arial" panose="020B0604020202020204" pitchFamily="34" charset="0"/>
                <a:cs typeface="Arial" panose="020B0604020202020204" pitchFamily="34" charset="0"/>
              </a:rPr>
              <a:t>Khách P1 đi</a:t>
            </a:r>
            <a:endParaRPr lang="en-US" b="1" dirty="0">
              <a:solidFill>
                <a:schemeClr val="bg1"/>
              </a:solidFill>
              <a:latin typeface="Arial" panose="020B0604020202020204" pitchFamily="34" charset="0"/>
              <a:cs typeface="Arial" panose="020B0604020202020204" pitchFamily="34" charset="0"/>
            </a:endParaRPr>
          </a:p>
        </p:txBody>
      </p:sp>
      <p:sp>
        <p:nvSpPr>
          <p:cNvPr id="7" name="TextBox 6"/>
          <p:cNvSpPr txBox="1"/>
          <p:nvPr/>
        </p:nvSpPr>
        <p:spPr>
          <a:xfrm>
            <a:off x="8052632" y="5559849"/>
            <a:ext cx="2666114" cy="646331"/>
          </a:xfrm>
          <a:prstGeom prst="rect">
            <a:avLst/>
          </a:prstGeom>
          <a:noFill/>
        </p:spPr>
        <p:txBody>
          <a:bodyPr wrap="none" rtlCol="0">
            <a:spAutoFit/>
          </a:bodyPr>
          <a:lstStyle/>
          <a:p>
            <a:pPr algn="l"/>
            <a:r>
              <a:rPr lang="en-US" dirty="0">
                <a:latin typeface="Courier New" panose="02070309020205020404" pitchFamily="49" charset="0"/>
                <a:cs typeface="Courier New" panose="02070309020205020404" pitchFamily="49" charset="0"/>
              </a:rPr>
              <a:t>signal(freeTable);</a:t>
            </a:r>
            <a:endParaRPr lang="en-US" dirty="0">
              <a:latin typeface="Courier New" panose="02070309020205020404" pitchFamily="49" charset="0"/>
              <a:cs typeface="Courier New" panose="02070309020205020404" pitchFamily="49" charset="0"/>
            </a:endParaRPr>
          </a:p>
          <a:p>
            <a:pPr algn="l"/>
            <a:r>
              <a:rPr lang="en-US" dirty="0">
                <a:latin typeface="Courier New" panose="02070309020205020404" pitchFamily="49" charset="0"/>
                <a:cs typeface="Courier New" panose="02070309020205020404" pitchFamily="49" charset="0"/>
              </a:rPr>
              <a:t>//</a:t>
            </a:r>
            <a:r>
              <a:rPr lang="en-US" b="1" dirty="0">
                <a:gradFill>
                  <a:gsLst>
                    <a:gs pos="0">
                      <a:srgbClr val="00C6FF"/>
                    </a:gs>
                    <a:gs pos="100000">
                      <a:srgbClr val="0072FF"/>
                    </a:gs>
                  </a:gsLst>
                  <a:lin ang="5400000" scaled="1"/>
                </a:gradFill>
                <a:latin typeface="Courier New" panose="02070309020205020404" pitchFamily="49" charset="0"/>
                <a:cs typeface="Courier New" panose="02070309020205020404" pitchFamily="49" charset="0"/>
              </a:rPr>
              <a:t>freeTable = 15</a:t>
            </a:r>
            <a:endParaRPr lang="en-US" b="1" dirty="0">
              <a:gradFill>
                <a:gsLst>
                  <a:gs pos="0">
                    <a:srgbClr val="00C6FF"/>
                  </a:gs>
                  <a:gs pos="100000">
                    <a:srgbClr val="0072FF"/>
                  </a:gs>
                </a:gsLst>
                <a:lin ang="5400000" scaled="1"/>
              </a:gradFill>
              <a:latin typeface="Courier New" panose="02070309020205020404" pitchFamily="49" charset="0"/>
              <a:cs typeface="Courier New" panose="02070309020205020404" pitchFamily="49" charset="0"/>
            </a:endParaRPr>
          </a:p>
        </p:txBody>
      </p:sp>
      <p:sp>
        <p:nvSpPr>
          <p:cNvPr id="6" name="TextBox 5"/>
          <p:cNvSpPr txBox="1"/>
          <p:nvPr/>
        </p:nvSpPr>
        <p:spPr>
          <a:xfrm>
            <a:off x="838200" y="5897778"/>
            <a:ext cx="3052439" cy="522451"/>
          </a:xfrm>
          <a:prstGeom prst="rect">
            <a:avLst/>
          </a:prstGeom>
          <a:gradFill flip="none" rotWithShape="1">
            <a:gsLst>
              <a:gs pos="0">
                <a:srgbClr val="0072FF"/>
              </a:gs>
              <a:gs pos="100000">
                <a:srgbClr val="00C6FF"/>
              </a:gs>
            </a:gsLst>
            <a:lin ang="2700000" scaled="1"/>
            <a:tileRect/>
          </a:gradFill>
        </p:spPr>
        <p:txBody>
          <a:bodyPr wrap="none" rtlCol="0">
            <a:spAutoFit/>
          </a:bodyPr>
          <a:lstStyle/>
          <a:p>
            <a:pPr algn="l">
              <a:lnSpc>
                <a:spcPct val="130000"/>
              </a:lnSpc>
              <a:spcBef>
                <a:spcPts val="300"/>
              </a:spcBef>
              <a:spcAft>
                <a:spcPts val="300"/>
              </a:spcAft>
            </a:pPr>
            <a:r>
              <a:rPr lang="en-US" sz="2400" b="1" dirty="0" err="1">
                <a:solidFill>
                  <a:schemeClr val="bg1"/>
                </a:solidFill>
                <a:latin typeface="Arial" panose="020B0604020202020204" pitchFamily="34" charset="0"/>
                <a:cs typeface="Arial" panose="020B0604020202020204" pitchFamily="34" charset="0"/>
              </a:rPr>
              <a:t>Ví</a:t>
            </a:r>
            <a:r>
              <a:rPr lang="en-US" sz="2400" b="1" dirty="0">
                <a:solidFill>
                  <a:schemeClr val="bg1"/>
                </a:solidFill>
                <a:latin typeface="Arial" panose="020B0604020202020204" pitchFamily="34" charset="0"/>
                <a:cs typeface="Arial" panose="020B0604020202020204" pitchFamily="34" charset="0"/>
              </a:rPr>
              <a:t> </a:t>
            </a:r>
            <a:r>
              <a:rPr lang="en-US" sz="2400" b="1" dirty="0" err="1">
                <a:solidFill>
                  <a:schemeClr val="bg1"/>
                </a:solidFill>
                <a:latin typeface="Arial" panose="020B0604020202020204" pitchFamily="34" charset="0"/>
                <a:cs typeface="Arial" panose="020B0604020202020204" pitchFamily="34" charset="0"/>
              </a:rPr>
              <a:t>dụ</a:t>
            </a:r>
            <a:r>
              <a:rPr lang="en-US" sz="2400" b="1" dirty="0">
                <a:solidFill>
                  <a:schemeClr val="bg1"/>
                </a:solidFill>
                <a:latin typeface="Arial" panose="020B0604020202020204" pitchFamily="34" charset="0"/>
                <a:cs typeface="Arial" panose="020B0604020202020204" pitchFamily="34" charset="0"/>
              </a:rPr>
              <a:t> </a:t>
            </a:r>
            <a:r>
              <a:rPr lang="en-US" sz="2400" b="1" dirty="0" err="1">
                <a:solidFill>
                  <a:schemeClr val="bg1"/>
                </a:solidFill>
                <a:latin typeface="Arial" panose="020B0604020202020204" pitchFamily="34" charset="0"/>
                <a:cs typeface="Arial" panose="020B0604020202020204" pitchFamily="34" charset="0"/>
              </a:rPr>
              <a:t>trên</a:t>
            </a:r>
            <a:r>
              <a:rPr lang="en-US" sz="2400" b="1" dirty="0">
                <a:solidFill>
                  <a:schemeClr val="bg1"/>
                </a:solidFill>
                <a:latin typeface="Arial" panose="020B0604020202020204" pitchFamily="34" charset="0"/>
                <a:cs typeface="Arial" panose="020B0604020202020204" pitchFamily="34" charset="0"/>
              </a:rPr>
              <a:t> </a:t>
            </a:r>
            <a:r>
              <a:rPr lang="en-US" sz="2400" b="1" dirty="0" err="1">
                <a:solidFill>
                  <a:schemeClr val="bg1"/>
                </a:solidFill>
                <a:latin typeface="Arial" panose="020B0604020202020204" pitchFamily="34" charset="0"/>
                <a:cs typeface="Arial" panose="020B0604020202020204" pitchFamily="34" charset="0"/>
              </a:rPr>
              <a:t>nhà</a:t>
            </a:r>
            <a:r>
              <a:rPr lang="en-US" sz="2400" b="1" dirty="0">
                <a:solidFill>
                  <a:schemeClr val="bg1"/>
                </a:solidFill>
                <a:latin typeface="Arial" panose="020B0604020202020204" pitchFamily="34" charset="0"/>
                <a:cs typeface="Arial" panose="020B0604020202020204" pitchFamily="34" charset="0"/>
              </a:rPr>
              <a:t> </a:t>
            </a:r>
            <a:r>
              <a:rPr lang="en-US" sz="2400" b="1" dirty="0" err="1">
                <a:solidFill>
                  <a:schemeClr val="bg1"/>
                </a:solidFill>
                <a:latin typeface="Arial" panose="020B0604020202020204" pitchFamily="34" charset="0"/>
                <a:cs typeface="Arial" panose="020B0604020202020204" pitchFamily="34" charset="0"/>
              </a:rPr>
              <a:t>hàng</a:t>
            </a:r>
            <a:endParaRPr lang="en-US" sz="2400" b="1" dirty="0">
              <a:solidFill>
                <a:schemeClr val="bg1"/>
              </a:solidFill>
              <a:latin typeface="Arial" panose="020B0604020202020204" pitchFamily="34" charset="0"/>
              <a:cs typeface="Arial" panose="020B0604020202020204" pitchFamily="34"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59:morph option="byWord"/>
      </p:transition>
    </mc:Choice>
    <mc:Fallback>
      <p:transition spd="med">
        <p:fade/>
      </p:transition>
    </mc:Fallback>
  </mc:AlternateContent>
</p:sld>
</file>

<file path=ppt/theme/theme1.xml><?xml version="1.0" encoding="utf-8"?>
<a:theme xmlns:a="http://schemas.openxmlformats.org/drawingml/2006/main" name="Office Theme">
  <a:themeElements>
    <a:clrScheme name="UIT Pallete">
      <a:dk1>
        <a:srgbClr val="2A2F4F"/>
      </a:dk1>
      <a:lt1>
        <a:srgbClr val="FFFFFF"/>
      </a:lt1>
      <a:dk2>
        <a:srgbClr val="1C305E"/>
      </a:dk2>
      <a:lt2>
        <a:srgbClr val="E7E6E6"/>
      </a:lt2>
      <a:accent1>
        <a:srgbClr val="0071FF"/>
      </a:accent1>
      <a:accent2>
        <a:srgbClr val="FAAB78"/>
      </a:accent2>
      <a:accent3>
        <a:srgbClr val="EC7171"/>
      </a:accent3>
      <a:accent4>
        <a:srgbClr val="FFCD38"/>
      </a:accent4>
      <a:accent5>
        <a:srgbClr val="4700D8"/>
      </a:accent5>
      <a:accent6>
        <a:srgbClr val="41855B"/>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a:gsLst>
            <a:gs pos="0">
              <a:srgbClr val="00C6FF"/>
            </a:gs>
            <a:gs pos="100000">
              <a:srgbClr val="0072FF"/>
            </a:gs>
          </a:gsLst>
          <a:lin ang="5400000" scaled="1"/>
        </a:gradFill>
        <a:ln>
          <a:gradFill>
            <a:gsLst>
              <a:gs pos="0">
                <a:srgbClr val="00C6FF"/>
              </a:gs>
              <a:gs pos="100000">
                <a:srgbClr val="0072FF"/>
              </a:gs>
            </a:gsLst>
            <a:lin ang="5400000" scaled="1"/>
          </a:gradFill>
        </a:ln>
      </a:spPr>
      <a:bodyPr rtlCol="0" anchor="ctr"/>
      <a:lstStyle>
        <a:defPPr algn="ctr">
          <a:defRPr dirty="0" smtClean="0">
            <a:latin typeface="Arial" panose="020B0604020202020204" pitchFamily="34" charset="0"/>
            <a:cs typeface="Arial" panose="020B0604020202020204" pitchFamily="34" charset="0"/>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rtlCol="0">
        <a:spAutoFit/>
      </a:bodyPr>
      <a:lstStyle>
        <a:defPPr algn="just">
          <a:lnSpc>
            <a:spcPct val="120000"/>
          </a:lnSpc>
          <a:spcBef>
            <a:spcPts val="200"/>
          </a:spcBef>
          <a:spcAft>
            <a:spcPts val="200"/>
          </a:spcAft>
          <a:defRPr dirty="0" smtClean="0">
            <a:latin typeface="Arial" panose="020B0604020202020204" pitchFamily="34" charset="0"/>
            <a:cs typeface="Arial" panose="020B0604020202020204" pitchFamily="34" charset="0"/>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Template Bai giang so UIT v2 2</Template>
  <TotalTime>0</TotalTime>
  <Words>30220</Words>
  <Application>WPS Presentation</Application>
  <PresentationFormat>Widescreen</PresentationFormat>
  <Paragraphs>1688</Paragraphs>
  <Slides>72</Slides>
  <Notes>18</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72</vt:i4>
      </vt:variant>
    </vt:vector>
  </HeadingPairs>
  <TitlesOfParts>
    <vt:vector size="85" baseType="lpstr">
      <vt:lpstr>Arial</vt:lpstr>
      <vt:lpstr>SimSun</vt:lpstr>
      <vt:lpstr>Wingdings</vt:lpstr>
      <vt:lpstr>Times New Roman</vt:lpstr>
      <vt:lpstr>Monotype Sorts</vt:lpstr>
      <vt:lpstr>Wingdings</vt:lpstr>
      <vt:lpstr>Courier New</vt:lpstr>
      <vt:lpstr>Symbol</vt:lpstr>
      <vt:lpstr>Calibri</vt:lpstr>
      <vt:lpstr>Microsoft YaHei</vt:lpstr>
      <vt:lpstr>Arial Unicode MS</vt:lpstr>
      <vt:lpstr>Webdings</vt:lpstr>
      <vt:lpstr>Office Theme</vt:lpstr>
      <vt:lpstr>PowerPoint 演示文稿</vt:lpstr>
      <vt:lpstr>PowerPoint 演示文稿</vt:lpstr>
      <vt:lpstr>PowerPoint 演示文稿</vt:lpstr>
      <vt:lpstr>PowerPoint 演示文稿</vt:lpstr>
      <vt:lpstr>5.7.1. Định nghĩa semaphore</vt:lpstr>
      <vt:lpstr>5.7.1. Định nghĩa semaphore</vt:lpstr>
      <vt:lpstr>5.7.1. Định nghĩa semaphore</vt:lpstr>
      <vt:lpstr>5.7.1. Định nghĩa semaphore</vt:lpstr>
      <vt:lpstr>5.7.1. Định nghĩa semaphore</vt:lpstr>
      <vt:lpstr>5.7.1. Định nghĩa semaphore</vt:lpstr>
      <vt:lpstr>5.7.1. Định nghĩa semaphore</vt:lpstr>
      <vt:lpstr>5.7.1. Định nghĩa semaphore</vt:lpstr>
      <vt:lpstr>5.7.1. Định nghĩa semaphore</vt:lpstr>
      <vt:lpstr>5.7.1. Định nghĩa semaphore</vt:lpstr>
      <vt:lpstr>5.7.1. Định nghĩa semaphore</vt:lpstr>
      <vt:lpstr>PowerPoint 演示文稿</vt:lpstr>
      <vt:lpstr>5.7.2. Phân loại semaphore</vt:lpstr>
      <vt:lpstr>PowerPoint 演示文稿</vt:lpstr>
      <vt:lpstr>5.7.3. Hiện thực semaphore</vt:lpstr>
      <vt:lpstr>5.7.3. Hiện thực semaphore</vt:lpstr>
      <vt:lpstr>5.7.3. Hiện thực semaphore</vt:lpstr>
      <vt:lpstr>5.7.3. Hiện thực semaphore</vt:lpstr>
      <vt:lpstr>PowerPoint 演示文稿</vt:lpstr>
      <vt:lpstr>5.7.4. Ứng dụng semaphore</vt:lpstr>
      <vt:lpstr>5.7.4. Ứng dụng semaphore</vt:lpstr>
      <vt:lpstr>5.7.4. Ứng dụng semaphore</vt:lpstr>
      <vt:lpstr>PowerPoint 演示文稿</vt:lpstr>
      <vt:lpstr>5.7.5. Một số nhận xét về semaphore</vt:lpstr>
      <vt:lpstr>5.7.5. Một số nhận xét về semaphore</vt:lpstr>
      <vt:lpstr>PowerPoint 演示文稿</vt:lpstr>
      <vt:lpstr>5.7.6. Các vấn đề khi sử dụng semaphore</vt:lpstr>
      <vt:lpstr>5.7.6. Các vấn đề khi sử dụng semaphore</vt:lpstr>
      <vt:lpstr>PowerPoint 演示文稿</vt:lpstr>
      <vt:lpstr>5.8.1. Định nghĩa monitor</vt:lpstr>
      <vt:lpstr>5.8.1. Định nghĩa monitor</vt:lpstr>
      <vt:lpstr>5.8.1. Định nghĩa monitor</vt:lpstr>
      <vt:lpstr>PowerPoint 演示文稿</vt:lpstr>
      <vt:lpstr>5.8.2. Condition variable</vt:lpstr>
      <vt:lpstr>5.8.2. Condition variable</vt:lpstr>
      <vt:lpstr>5.8.2. Condition variable</vt:lpstr>
      <vt:lpstr>PowerPoint 演示文稿</vt:lpstr>
      <vt:lpstr>5.9 Liveness</vt:lpstr>
      <vt:lpstr>5.9 Liveness</vt:lpstr>
      <vt:lpstr>PowerPoint 演示文稿</vt:lpstr>
      <vt:lpstr>5.10.1. Phát biểu bài toán bounded-buffer</vt:lpstr>
      <vt:lpstr>5.10.1. Phát biểu bài toán bounded-buffer</vt:lpstr>
      <vt:lpstr>PowerPoint 演示文稿</vt:lpstr>
      <vt:lpstr>5.10.2. Giải pháp cho bài toán bounded-buffer</vt:lpstr>
      <vt:lpstr>5.10.2. Giải pháp cho bài toán bounded-buffer</vt:lpstr>
      <vt:lpstr>5.10.2. Giải pháp cho bài toán bounded-buffer</vt:lpstr>
      <vt:lpstr>PowerPoint 演示文稿</vt:lpstr>
      <vt:lpstr>5.10.3. Các lỗi thường gặp</vt:lpstr>
      <vt:lpstr>5.10.3. Các lỗi thường gặp</vt:lpstr>
      <vt:lpstr>PowerPoint 演示文稿</vt:lpstr>
      <vt:lpstr>5.11.1. Phát biểu bài toán Readers-Writers</vt:lpstr>
      <vt:lpstr>5.11.1. Phát biểu bài toán Readers-Writers</vt:lpstr>
      <vt:lpstr>5.11.1. Phát biểu bài toán Readers-Writers</vt:lpstr>
      <vt:lpstr>PowerPoint 演示文稿</vt:lpstr>
      <vt:lpstr>5.11.2. Giải pháp cho bài toán Readers-Writers</vt:lpstr>
      <vt:lpstr>5.11.2. Giải pháp cho bài toán Readers-Writers</vt:lpstr>
      <vt:lpstr>PowerPoint 演示文稿</vt:lpstr>
      <vt:lpstr>5.12.1. Phát biểu bài toán Dining-Philosopher</vt:lpstr>
      <vt:lpstr>5.12.1. Phát biểu bài toán Dining-Philosopher</vt:lpstr>
      <vt:lpstr>PowerPoint 演示文稿</vt:lpstr>
      <vt:lpstr>5.12.2. Giải pháp cho bài toán Dining-Philosopher</vt:lpstr>
      <vt:lpstr>5.12.2. Giải pháp cho bài toán Dining-Philosopher</vt:lpstr>
      <vt:lpstr>5.12.2. Giải pháp cho bài toán Dining-Philosopher</vt:lpstr>
      <vt:lpstr>5.12.2. Giải pháp cho bài toán Dining-Philosopher</vt:lpstr>
      <vt:lpstr>5.12.2. Giải pháp cho bài toán Dining-Philosopher</vt:lpstr>
      <vt:lpstr>5.12.2. Giải pháp cho bài toán Dining-Philosopher</vt:lpstr>
      <vt:lpstr>Tóm tắt lại nội dung buổi học</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HĐH Chương 5-3</dc:title>
  <dc:creator>Trần Hoàng Lộc;Nguyễn Thanh Thiện</dc:creator>
  <cp:lastModifiedBy>Nguyễn Huỳnh Tiến</cp:lastModifiedBy>
  <cp:revision>466</cp:revision>
  <dcterms:created xsi:type="dcterms:W3CDTF">2023-03-03T01:55:00Z</dcterms:created>
  <dcterms:modified xsi:type="dcterms:W3CDTF">2024-11-20T07:14:08Z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0C90392E830940EBAF5E8435DB87A175_12</vt:lpwstr>
  </property>
  <property fmtid="{D5CDD505-2E9C-101B-9397-08002B2CF9AE}" pid="3" name="KSOProductBuildVer">
    <vt:lpwstr>1033-12.2.0.18911</vt:lpwstr>
  </property>
</Properties>
</file>